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s/slide29.xml" ContentType="application/vnd.openxmlformats-officedocument.presentationml.slide+xml"/>
  <Override PartName="/ppt/theme/theme5.xml" ContentType="application/vnd.openxmlformats-officedocument.them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theme/theme3.xml" ContentType="application/vnd.openxmlformats-officedocument.them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xls" ContentType="application/vnd.ms-exce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Masters/slideMaster8.xml" ContentType="application/vnd.openxmlformats-officedocument.presentationml.slideMaster+xml"/>
  <Override PartName="/ppt/commentAuthors.xml" ContentType="application/vnd.openxmlformats-officedocument.presentationml.commentAuthors+xml"/>
  <Override PartName="/ppt/notesSlides/notesSlide9.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theme/theme6.xml" ContentType="application/vnd.openxmlformats-officedocument.theme+xml"/>
  <Override PartName="/ppt/theme/theme7.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theme/theme4.xml" ContentType="application/vnd.openxmlformats-officedocument.them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Masters/slideMaster9.xml" ContentType="application/vnd.openxmlformats-officedocument.presentationml.slideMaster+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1"/>
    <p:sldMasterId id="2147483785" r:id="rId2"/>
    <p:sldMasterId id="2147483796" r:id="rId3"/>
    <p:sldMasterId id="2147483799" r:id="rId4"/>
    <p:sldMasterId id="2147483802" r:id="rId5"/>
    <p:sldMasterId id="2147483805" r:id="rId6"/>
    <p:sldMasterId id="2147483808" r:id="rId7"/>
    <p:sldMasterId id="2147483811" r:id="rId8"/>
    <p:sldMasterId id="2147483814" r:id="rId9"/>
    <p:sldMasterId id="2147483824" r:id="rId10"/>
  </p:sldMasterIdLst>
  <p:notesMasterIdLst>
    <p:notesMasterId r:id="rId41"/>
  </p:notesMasterIdLst>
  <p:handoutMasterIdLst>
    <p:handoutMasterId r:id="rId42"/>
  </p:handoutMasterIdLst>
  <p:sldIdLst>
    <p:sldId id="262" r:id="rId11"/>
    <p:sldId id="334" r:id="rId12"/>
    <p:sldId id="328" r:id="rId13"/>
    <p:sldId id="316" r:id="rId14"/>
    <p:sldId id="317" r:id="rId15"/>
    <p:sldId id="335" r:id="rId16"/>
    <p:sldId id="336" r:id="rId17"/>
    <p:sldId id="330" r:id="rId18"/>
    <p:sldId id="326" r:id="rId19"/>
    <p:sldId id="322" r:id="rId20"/>
    <p:sldId id="344" r:id="rId21"/>
    <p:sldId id="345" r:id="rId22"/>
    <p:sldId id="347" r:id="rId23"/>
    <p:sldId id="346" r:id="rId24"/>
    <p:sldId id="337" r:id="rId25"/>
    <p:sldId id="338" r:id="rId26"/>
    <p:sldId id="340" r:id="rId27"/>
    <p:sldId id="341" r:id="rId28"/>
    <p:sldId id="333" r:id="rId29"/>
    <p:sldId id="343" r:id="rId30"/>
    <p:sldId id="358" r:id="rId31"/>
    <p:sldId id="351" r:id="rId32"/>
    <p:sldId id="352" r:id="rId33"/>
    <p:sldId id="353" r:id="rId34"/>
    <p:sldId id="354" r:id="rId35"/>
    <p:sldId id="355" r:id="rId36"/>
    <p:sldId id="356" r:id="rId37"/>
    <p:sldId id="349" r:id="rId38"/>
    <p:sldId id="357" r:id="rId39"/>
    <p:sldId id="260" r:id="rId4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Calibri" pitchFamily="34" charset="0"/>
        <a:ea typeface="宋体" pitchFamily="2" charset="-122"/>
        <a:cs typeface="+mn-cs"/>
      </a:defRPr>
    </a:lvl1pPr>
    <a:lvl2pPr marL="457200" algn="l" rtl="0" fontAlgn="base">
      <a:spcBef>
        <a:spcPct val="0"/>
      </a:spcBef>
      <a:spcAft>
        <a:spcPct val="0"/>
      </a:spcAft>
      <a:defRPr kern="1200">
        <a:solidFill>
          <a:schemeClr val="tx1"/>
        </a:solidFill>
        <a:latin typeface="Calibri" pitchFamily="34" charset="0"/>
        <a:ea typeface="宋体" pitchFamily="2" charset="-122"/>
        <a:cs typeface="+mn-cs"/>
      </a:defRPr>
    </a:lvl2pPr>
    <a:lvl3pPr marL="914400" algn="l" rtl="0" fontAlgn="base">
      <a:spcBef>
        <a:spcPct val="0"/>
      </a:spcBef>
      <a:spcAft>
        <a:spcPct val="0"/>
      </a:spcAft>
      <a:defRPr kern="1200">
        <a:solidFill>
          <a:schemeClr val="tx1"/>
        </a:solidFill>
        <a:latin typeface="Calibri" pitchFamily="34" charset="0"/>
        <a:ea typeface="宋体" pitchFamily="2" charset="-122"/>
        <a:cs typeface="+mn-cs"/>
      </a:defRPr>
    </a:lvl3pPr>
    <a:lvl4pPr marL="1371600" algn="l" rtl="0" fontAlgn="base">
      <a:spcBef>
        <a:spcPct val="0"/>
      </a:spcBef>
      <a:spcAft>
        <a:spcPct val="0"/>
      </a:spcAft>
      <a:defRPr kern="1200">
        <a:solidFill>
          <a:schemeClr val="tx1"/>
        </a:solidFill>
        <a:latin typeface="Calibri" pitchFamily="34" charset="0"/>
        <a:ea typeface="宋体" pitchFamily="2" charset="-122"/>
        <a:cs typeface="+mn-cs"/>
      </a:defRPr>
    </a:lvl4pPr>
    <a:lvl5pPr marL="1828800" algn="l" rtl="0" fontAlgn="base">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00302436" initials="Echo-xb" lastIdx="31" clrIdx="0"/>
  <p:cmAuthor id="1" name="x00302436" initials="x"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0000FF"/>
    <a:srgbClr val="0099FF"/>
    <a:srgbClr val="0066FF"/>
    <a:srgbClr val="3366FF"/>
    <a:srgbClr val="990000"/>
    <a:srgbClr val="12BCDE"/>
    <a:srgbClr val="777777"/>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132" autoAdjust="0"/>
    <p:restoredTop sz="93627" autoAdjust="0"/>
  </p:normalViewPr>
  <p:slideViewPr>
    <p:cSldViewPr showGuides="1">
      <p:cViewPr>
        <p:scale>
          <a:sx n="90" d="100"/>
          <a:sy n="90" d="100"/>
        </p:scale>
        <p:origin x="-1158" y="150"/>
      </p:cViewPr>
      <p:guideLst>
        <p:guide orient="horz" pos="436"/>
        <p:guide orient="horz" pos="618"/>
        <p:guide orient="horz" pos="1661"/>
        <p:guide orient="horz" pos="2523"/>
        <p:guide pos="5284"/>
        <p:guide pos="476"/>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70" d="100"/>
          <a:sy n="70" d="100"/>
        </p:scale>
        <p:origin x="-1638"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3" Type="http://schemas.openxmlformats.org/officeDocument/2006/relationships/slideMaster" Target="slideMasters/slideMaster3.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10" Type="http://schemas.openxmlformats.org/officeDocument/2006/relationships/slideMaster" Target="slideMasters/slideMaster10.xml"/><Relationship Id="rId19" Type="http://schemas.openxmlformats.org/officeDocument/2006/relationships/slide" Target="slides/slide9.xml"/><Relationship Id="rId31" Type="http://schemas.openxmlformats.org/officeDocument/2006/relationships/slide" Target="slides/slide21.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7.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8.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73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ea typeface="宋体" pitchFamily="2" charset="-122"/>
              </a:defRPr>
            </a:lvl1pPr>
          </a:lstStyle>
          <a:p>
            <a:pPr>
              <a:defRPr/>
            </a:pPr>
            <a:endParaRPr lang="zh-CN" altLang="en-US"/>
          </a:p>
        </p:txBody>
      </p:sp>
      <p:sp>
        <p:nvSpPr>
          <p:cNvPr id="22733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ea typeface="宋体" pitchFamily="2" charset="-122"/>
              </a:defRPr>
            </a:lvl1pPr>
          </a:lstStyle>
          <a:p>
            <a:pPr>
              <a:defRPr/>
            </a:pPr>
            <a:fld id="{FD6B2986-D06E-4F3C-B19C-CC0A0E2B9416}" type="datetimeFigureOut">
              <a:rPr lang="zh-CN" altLang="en-US"/>
              <a:pPr>
                <a:defRPr/>
              </a:pPr>
              <a:t>2016/11/26</a:t>
            </a:fld>
            <a:endParaRPr lang="en-US" altLang="zh-CN"/>
          </a:p>
        </p:txBody>
      </p:sp>
      <p:sp>
        <p:nvSpPr>
          <p:cNvPr id="22733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ea typeface="宋体" pitchFamily="2" charset="-122"/>
              </a:defRPr>
            </a:lvl1pPr>
          </a:lstStyle>
          <a:p>
            <a:pPr>
              <a:defRPr/>
            </a:pPr>
            <a:endParaRPr lang="en-US" altLang="zh-CN"/>
          </a:p>
        </p:txBody>
      </p:sp>
      <p:sp>
        <p:nvSpPr>
          <p:cNvPr id="22733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ea typeface="宋体" pitchFamily="2" charset="-122"/>
              </a:defRPr>
            </a:lvl1pPr>
          </a:lstStyle>
          <a:p>
            <a:pPr>
              <a:defRPr/>
            </a:pPr>
            <a:fld id="{4B569440-9C1A-4A13-B530-46C3A9E17375}" type="slidenum">
              <a:rPr lang="zh-CN" altLang="en-US"/>
              <a:pPr>
                <a:defRPr/>
              </a:pPr>
              <a:t>‹#›</a:t>
            </a:fld>
            <a:endParaRPr lang="en-US" altLang="zh-CN"/>
          </a:p>
        </p:txBody>
      </p:sp>
    </p:spTree>
    <p:extLst>
      <p:ext uri="{BB962C8B-B14F-4D97-AF65-F5344CB8AC3E}">
        <p14:creationId xmlns:p14="http://schemas.microsoft.com/office/powerpoint/2010/main" xmlns="" val="941739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FC01FB-3021-4A37-9E1F-3FB48296086F}" type="datetimeFigureOut">
              <a:rPr lang="zh-CN" altLang="en-US" smtClean="0"/>
              <a:pPr/>
              <a:t>2016/11/26</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783AB2-8D62-4887-B42B-86C07C0D23A1}"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fontScale="92500" lnSpcReduction="10000"/>
          </a:bodyPr>
          <a:lstStyle/>
          <a:p>
            <a:pPr marL="342900" indent="-342900"/>
            <a:r>
              <a:rPr lang="en-GB" altLang="zh-CN" sz="1200" dirty="0" smtClean="0"/>
              <a:t>1.The SCS/AS sends an NIDD Configuration Request (External Identifier or MSISDN, SCS/AS Identifier, SCS/AS Reference ID, NIDD Duration, NIDD Destination Address, SCS/AS Reference ID for Deletion) message to the SCEF.</a:t>
            </a:r>
          </a:p>
          <a:p>
            <a:pPr marL="342900" indent="-342900"/>
            <a:r>
              <a:rPr lang="en-GB" altLang="zh-CN" sz="1200" dirty="0" smtClean="0"/>
              <a:t>2.The SCEF stores the External Identifier or MSISDN, SCS/AS Reference ID, SCS/AS Identifier, NIDD Destination Address and NIDD Duration. If either the SCS/AS is not authorized to perform this request (e.g. based on policies, if the SLA does not allow for it) or the NIDD Configuration Request is malformed, the SCEF performs step 6 and provides a Cause value appropriately indicating the error. Depending on the configuration, the SCEF may change the NIDD Duration.</a:t>
            </a:r>
            <a:endParaRPr lang="zh-CN" altLang="zh-CN" sz="1200" dirty="0" smtClean="0"/>
          </a:p>
          <a:p>
            <a:r>
              <a:rPr lang="en-GB" altLang="zh-CN" sz="1200" dirty="0" smtClean="0"/>
              <a:t>3. The SCEF sends an NIDD Authorization Request (External Identifier or MSISDN, APN) message to the HSS to authorize the NIDD configuration request for the received External Identifier or MSISDN, and to receive necessary information for NIDD, if required.</a:t>
            </a:r>
            <a:endParaRPr lang="zh-CN" altLang="zh-CN" sz="1200" dirty="0" smtClean="0"/>
          </a:p>
          <a:p>
            <a:r>
              <a:rPr lang="en-GB" altLang="zh-CN" sz="1200" dirty="0" smtClean="0"/>
              <a:t>4. The HSS examines the NIDD Authorization Request message, e.g. with regard to the existence of External Identifier or MSISDN and maps the external identifier to IMSI and/or MSISDN. If this check fails, the HSS follows step 5 and provides a result indicating the reason for the failure condition to the SCEF.</a:t>
            </a:r>
            <a:endParaRPr lang="zh-CN" altLang="zh-CN" sz="1200" dirty="0" smtClean="0"/>
          </a:p>
          <a:p>
            <a:r>
              <a:rPr lang="en-GB" altLang="zh-CN" sz="1200" dirty="0" smtClean="0"/>
              <a:t>5. The HSS sends an NIDD Authorization Response (IMSI and MSISDN or External Identifier, Result) message to the SCEF to acknowledge acceptance of the NIDD Authorization Request. The IMSI and, if available, the MSISDN (when NIDD Configuration Request contains an External Identifier) or if available, External Identifier(</a:t>
            </a:r>
            <a:r>
              <a:rPr lang="en-GB" altLang="zh-CN" sz="1200" dirty="0" err="1" smtClean="0"/>
              <a:t>s</a:t>
            </a:r>
            <a:r>
              <a:rPr lang="en-GB" altLang="zh-CN" sz="1200" dirty="0" smtClean="0"/>
              <a:t>) (when NIDD Configuration Request contains an MSISDN) are returned by the HSS in this message. This allows the SCEF to correlate the SCS/AS request received in step 1 of this procedure to the T6a Connection established (see clause 5.13.1.2) for this user.</a:t>
            </a:r>
            <a:endParaRPr lang="zh-CN" altLang="zh-CN" sz="1200" dirty="0" smtClean="0"/>
          </a:p>
          <a:p>
            <a:r>
              <a:rPr lang="en-GB" altLang="zh-CN" sz="1200" dirty="0" smtClean="0"/>
              <a:t>6. The SCEF sends an NIDD Configuration Response (SCS/AS Reference ID, Cause) message to the SCS/AS to acknowledge acceptance of the NIDD Configuration Request and the deletion of the identified NIDD configuration, if it was requested.</a:t>
            </a:r>
            <a:endParaRPr lang="zh-CN" altLang="zh-CN" sz="1200" dirty="0" smtClean="0"/>
          </a:p>
          <a:p>
            <a:endParaRPr lang="zh-CN" altLang="en-US" dirty="0"/>
          </a:p>
        </p:txBody>
      </p:sp>
      <p:sp>
        <p:nvSpPr>
          <p:cNvPr id="4" name="灯片编号占位符 3"/>
          <p:cNvSpPr>
            <a:spLocks noGrp="1"/>
          </p:cNvSpPr>
          <p:nvPr>
            <p:ph type="sldNum" sz="quarter" idx="10"/>
          </p:nvPr>
        </p:nvSpPr>
        <p:spPr/>
        <p:txBody>
          <a:bodyPr/>
          <a:lstStyle/>
          <a:p>
            <a:fld id="{9C783AB2-8D62-4887-B42B-86C07C0D23A1}" type="slidenum">
              <a:rPr lang="zh-CN" altLang="en-US" smtClean="0"/>
              <a:pPr/>
              <a:t>3</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GB" altLang="zh-CN" sz="1200" kern="1200" smtClean="0">
                <a:solidFill>
                  <a:schemeClr val="tx1"/>
                </a:solidFill>
                <a:latin typeface="+mn-lt"/>
                <a:ea typeface="+mn-ea"/>
                <a:cs typeface="+mn-cs"/>
              </a:rPr>
              <a:t>Association Type indicates whether change of IMEI or IMEISV to IMSI association shall be detected.</a:t>
            </a:r>
            <a:endParaRPr lang="zh-CN" altLang="en-US"/>
          </a:p>
        </p:txBody>
      </p:sp>
      <p:sp>
        <p:nvSpPr>
          <p:cNvPr id="4" name="灯片编号占位符 3"/>
          <p:cNvSpPr>
            <a:spLocks noGrp="1"/>
          </p:cNvSpPr>
          <p:nvPr>
            <p:ph type="sldNum" sz="quarter" idx="10"/>
          </p:nvPr>
        </p:nvSpPr>
        <p:spPr/>
        <p:txBody>
          <a:bodyPr/>
          <a:lstStyle/>
          <a:p>
            <a:fld id="{9C783AB2-8D62-4887-B42B-86C07C0D23A1}" type="slidenum">
              <a:rPr lang="zh-CN" altLang="en-US" smtClean="0"/>
              <a:pPr/>
              <a:t>26</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C783AB2-8D62-4887-B42B-86C07C0D23A1}" type="slidenum">
              <a:rPr lang="zh-CN" altLang="en-US" smtClean="0"/>
              <a:pPr/>
              <a:t>27</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GB" altLang="zh-CN" sz="1200" dirty="0" smtClean="0"/>
              <a:t>1. The UE sends a NAS message with EPS bearer ID and non-IP data to the MME/SGSN as per the procedure described in clause 5.3.4B.2 of TS 23.401 [7] (steps 0 - 2).</a:t>
            </a:r>
            <a:endParaRPr lang="zh-CN" altLang="zh-CN" sz="1200" dirty="0" smtClean="0"/>
          </a:p>
          <a:p>
            <a:r>
              <a:rPr lang="en-GB" altLang="zh-CN" sz="1200" dirty="0" smtClean="0"/>
              <a:t>2. The MME/SGSN sends NIDD Submit Request (User Identity, EBI, non-IP data) message to the SCEF. In the roaming case, the MME/SGSN sends the message to the IWK-SCEF which forwards the message to the SCEF over T7.</a:t>
            </a:r>
            <a:endParaRPr lang="zh-CN" altLang="zh-CN" sz="1200" dirty="0" smtClean="0"/>
          </a:p>
          <a:p>
            <a:r>
              <a:rPr lang="en-GB" altLang="zh-CN" sz="1200" dirty="0" smtClean="0"/>
              <a:t>3. When the SCEF receives the non-IP data on the T6a/T6b (or T7) interface, and finds an SCEF EPS bearer context and the related SCS/AS Reference ID, then it sends the non-IP data to the appropriate SCS/AS.</a:t>
            </a:r>
            <a:endParaRPr lang="zh-CN" altLang="zh-CN" sz="1200" dirty="0" smtClean="0"/>
          </a:p>
          <a:p>
            <a:r>
              <a:rPr lang="en-GB" altLang="zh-CN" sz="1200" dirty="0" smtClean="0"/>
              <a:t>4-6. The SCS/AS may send Downlink data as an acknowledgement for the NIDD delivery. Steps 10 - 12 of the Data via MME/SGSN procedure as specified in clause 5.3.4B.2 of TS 23.401 [7] are executed.</a:t>
            </a:r>
            <a:endParaRPr lang="zh-CN" altLang="zh-CN" sz="1200" dirty="0" smtClean="0"/>
          </a:p>
          <a:p>
            <a:endParaRPr lang="zh-CN" altLang="en-US" dirty="0"/>
          </a:p>
        </p:txBody>
      </p:sp>
      <p:sp>
        <p:nvSpPr>
          <p:cNvPr id="4" name="灯片编号占位符 3"/>
          <p:cNvSpPr>
            <a:spLocks noGrp="1"/>
          </p:cNvSpPr>
          <p:nvPr>
            <p:ph type="sldNum" sz="quarter" idx="10"/>
          </p:nvPr>
        </p:nvSpPr>
        <p:spPr/>
        <p:txBody>
          <a:bodyPr/>
          <a:lstStyle/>
          <a:p>
            <a:fld id="{9C783AB2-8D62-4887-B42B-86C07C0D23A1}" type="slidenum">
              <a:rPr lang="zh-CN" altLang="en-US" smtClean="0"/>
              <a:pPr/>
              <a:t>4</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fontScale="92500" lnSpcReduction="10000"/>
          </a:bodyPr>
          <a:lstStyle/>
          <a:p>
            <a:pPr marL="228600" indent="-228600">
              <a:buAutoNum type="arabicPeriod"/>
            </a:pPr>
            <a:r>
              <a:rPr lang="en-GB" altLang="zh-CN" sz="1200" dirty="0" smtClean="0"/>
              <a:t>The SCS/AS sends a Monitoring Request (External Identifier(</a:t>
            </a:r>
            <a:r>
              <a:rPr lang="en-GB" altLang="zh-CN" sz="1200" dirty="0" err="1" smtClean="0"/>
              <a:t>s</a:t>
            </a:r>
            <a:r>
              <a:rPr lang="en-GB" altLang="zh-CN" sz="1200" dirty="0" smtClean="0"/>
              <a:t>) or MSISDN(</a:t>
            </a:r>
            <a:r>
              <a:rPr lang="en-GB" altLang="zh-CN" sz="1200" dirty="0" err="1" smtClean="0"/>
              <a:t>s</a:t>
            </a:r>
            <a:r>
              <a:rPr lang="en-GB" altLang="zh-CN" sz="1200" dirty="0" smtClean="0"/>
              <a:t>), SCS/AS Identifier, SCS/AS Reference ID, Monitoring Type, Maximum Number of Reports, Monitoring Duration, Monitoring Destination Address, SCS/AS Reference ID for Deletion) message to the SCEF.</a:t>
            </a:r>
            <a:endParaRPr lang="zh-CN" altLang="zh-CN" sz="1200" dirty="0" smtClean="0"/>
          </a:p>
          <a:p>
            <a:pPr marL="228600" indent="-228600"/>
            <a:r>
              <a:rPr lang="en-GB" altLang="zh-CN" sz="1200" dirty="0" smtClean="0"/>
              <a:t>2.	The SCEF stores SCS/AS Reference ID, SCS/AS Identifier, Monitoring Destination Address, Monitoring Duration, and Maximum Number of Reports. The SCEF assigns an SCEF Reference ID. Based on operator policies, if either the SCS/AS is not authorized to perform this request (e.g. if the SLA does not allow for it) or the Monitoring Request is malformed or the SCS/AS has exceeded its quota or rate of submitting monitoring requests, the SCEF performs step 9 and provides a Cause value appropriately indicating the error. If the SCEF received an SCS/AS Reference ID for Deletion, the SCEF derives the related SCEF Reference ID for Deletion.</a:t>
            </a:r>
            <a:endParaRPr lang="zh-CN" altLang="zh-CN" sz="1200" dirty="0" smtClean="0"/>
          </a:p>
          <a:p>
            <a:r>
              <a:rPr lang="en-GB" altLang="zh-CN" sz="1200" dirty="0" smtClean="0"/>
              <a:t>3. The SCEF sends a Monitoring Request (External Identifier or MSISDN, SCEF ID, SCEF Reference ID, Monitoring Type, Maximum Number of Reports, Monitoring Duration, SCEF Reference ID for Deletion, Chargeable Party Identifier) message to the HSS to configure the given Monitoring Event on the HSS and on the MME/SGSN, if required.</a:t>
            </a:r>
            <a:endParaRPr lang="zh-CN" altLang="zh-CN" sz="1200" dirty="0" smtClean="0"/>
          </a:p>
          <a:p>
            <a:r>
              <a:rPr lang="en-GB" altLang="zh-CN" sz="1200" dirty="0" smtClean="0"/>
              <a:t>4</a:t>
            </a:r>
            <a:r>
              <a:rPr lang="en-US" altLang="zh-CN" sz="1200" dirty="0" smtClean="0"/>
              <a:t>-7</a:t>
            </a:r>
            <a:r>
              <a:rPr lang="en-GB" altLang="zh-CN" sz="1200" dirty="0" smtClean="0"/>
              <a:t>. </a:t>
            </a:r>
          </a:p>
          <a:p>
            <a:r>
              <a:rPr lang="en-GB" altLang="zh-CN" sz="1200" dirty="0" smtClean="0"/>
              <a:t>8. The HSS sends a Monitoring Response (SCEF Reference ID, Cause) message to the SCEF to acknowledge acceptance of the Monitoring Request and the deletion of the identified monitoring event configuration, if it was requested. </a:t>
            </a:r>
          </a:p>
          <a:p>
            <a:r>
              <a:rPr lang="en-GB" altLang="zh-CN" sz="1200" dirty="0" smtClean="0"/>
              <a:t>9. The SCEF sends a Monitoring Response (SCS/AS Reference ID, Cause) message to the SCS/AS to acknowledge acceptance of the Monitoring Request and the deletion of the identified monitoring event configuration, if it was requested. If the SCEF received a Monitoring Event Report then it includes the Monitoring Event Report in the Monitoring Response message. If it is a One-time request and the Monitoring Response includes a Monitoring Event Report, the SCEF deletes the associated Monitoring Event configuration.</a:t>
            </a:r>
            <a:endParaRPr lang="zh-CN" altLang="zh-CN" sz="1200" dirty="0" smtClean="0"/>
          </a:p>
          <a:p>
            <a:endParaRPr lang="zh-CN" altLang="en-US" dirty="0"/>
          </a:p>
        </p:txBody>
      </p:sp>
      <p:sp>
        <p:nvSpPr>
          <p:cNvPr id="4" name="灯片编号占位符 3"/>
          <p:cNvSpPr>
            <a:spLocks noGrp="1"/>
          </p:cNvSpPr>
          <p:nvPr>
            <p:ph type="sldNum" sz="quarter" idx="10"/>
          </p:nvPr>
        </p:nvSpPr>
        <p:spPr/>
        <p:txBody>
          <a:bodyPr/>
          <a:lstStyle/>
          <a:p>
            <a:fld id="{9C783AB2-8D62-4887-B42B-86C07C0D23A1}" type="slidenum">
              <a:rPr lang="zh-CN" altLang="en-US" smtClean="0"/>
              <a:pPr/>
              <a:t>8</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pPr marL="228600" indent="-228600">
              <a:buFont typeface="+mj-lt"/>
              <a:buAutoNum type="arabicPeriod"/>
            </a:pPr>
            <a:r>
              <a:rPr lang="en-GB" altLang="zh-CN" sz="1200" dirty="0" smtClean="0"/>
              <a:t>When the UE wants to use the PSM it shall request an Active Time value during every Attach and TAU/RAU procedures. </a:t>
            </a:r>
          </a:p>
          <a:p>
            <a:pPr marL="228600" indent="-228600">
              <a:buFont typeface="+mj-lt"/>
              <a:buAutoNum type="arabicPeriod"/>
            </a:pPr>
            <a:r>
              <a:rPr lang="en-GB" altLang="zh-CN" sz="1200" dirty="0" smtClean="0"/>
              <a:t>If the network supports PSM and accepts that the UE uses PSM, the network confirms usage of PSM by allocating an Active Time value to the UE. </a:t>
            </a:r>
          </a:p>
          <a:p>
            <a:pPr marL="228600" indent="-228600">
              <a:buFont typeface="+mj-lt"/>
              <a:buAutoNum type="arabicPeriod"/>
            </a:pPr>
            <a:r>
              <a:rPr lang="en-GB" altLang="zh-CN" sz="1200" dirty="0" smtClean="0"/>
              <a:t>The network takes the UE requested value, the </a:t>
            </a:r>
            <a:r>
              <a:rPr lang="en-GB" altLang="zh-CN" sz="1200" dirty="0" err="1" smtClean="0"/>
              <a:t>Reachability</a:t>
            </a:r>
            <a:r>
              <a:rPr lang="en-GB" altLang="zh-CN" sz="1200" dirty="0" smtClean="0"/>
              <a:t> Time, if provided with the Insert Subscriber Data message from HSS, and any local MME/SGSN configuration into account for determining the Active Time value that is allocated to the UE. </a:t>
            </a:r>
          </a:p>
          <a:p>
            <a:pPr marL="228600" indent="-228600">
              <a:buFont typeface="+mj-lt"/>
              <a:buAutoNum type="arabicPeriod"/>
            </a:pPr>
            <a:r>
              <a:rPr lang="en-GB" altLang="zh-CN" sz="1200" dirty="0" smtClean="0"/>
              <a:t>If the UE wants to change the Active Time value, e.g. when the conditions are changed in the UE, the UE consequently requests the value it wants in the TAU/RAU procedure.</a:t>
            </a:r>
            <a:endParaRPr lang="zh-CN" altLang="zh-CN" sz="1200" dirty="0"/>
          </a:p>
        </p:txBody>
      </p:sp>
      <p:sp>
        <p:nvSpPr>
          <p:cNvPr id="4" name="灯片编号占位符 3"/>
          <p:cNvSpPr>
            <a:spLocks noGrp="1"/>
          </p:cNvSpPr>
          <p:nvPr>
            <p:ph type="sldNum" sz="quarter" idx="10"/>
          </p:nvPr>
        </p:nvSpPr>
        <p:spPr/>
        <p:txBody>
          <a:bodyPr/>
          <a:lstStyle/>
          <a:p>
            <a:fld id="{9C783AB2-8D62-4887-B42B-86C07C0D23A1}" type="slidenum">
              <a:rPr lang="zh-CN" altLang="en-US" smtClean="0"/>
              <a:pPr/>
              <a:t>9</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zh-CN" sz="1200" b="1" kern="1200" dirty="0" smtClean="0">
                <a:solidFill>
                  <a:schemeClr val="tx1"/>
                </a:solidFill>
                <a:latin typeface="+mn-lt"/>
                <a:ea typeface="+mn-ea"/>
                <a:cs typeface="+mn-cs"/>
              </a:rPr>
              <a:t>7.2</a:t>
            </a:r>
            <a:r>
              <a:rPr lang="x-none" altLang="zh-CN" sz="1200" b="1" kern="1200" dirty="0" smtClean="0">
                <a:solidFill>
                  <a:schemeClr val="tx1"/>
                </a:solidFill>
                <a:latin typeface="+mn-lt"/>
                <a:ea typeface="+mn-ea"/>
                <a:cs typeface="+mn-cs"/>
              </a:rPr>
              <a:t>.1	Configuration Information on S6t</a:t>
            </a:r>
            <a:endParaRPr lang="zh-CN" altLang="zh-CN" sz="1200" b="1" kern="1200" dirty="0" smtClean="0">
              <a:solidFill>
                <a:schemeClr val="tx1"/>
              </a:solidFill>
              <a:latin typeface="+mn-lt"/>
              <a:ea typeface="+mn-ea"/>
              <a:cs typeface="+mn-cs"/>
            </a:endParaRPr>
          </a:p>
          <a:p>
            <a:r>
              <a:rPr lang="zh-CN" altLang="zh-CN" sz="1200" b="1" kern="1200" dirty="0" smtClean="0">
                <a:solidFill>
                  <a:schemeClr val="tx1"/>
                </a:solidFill>
                <a:latin typeface="+mn-lt"/>
                <a:ea typeface="+mn-ea"/>
                <a:cs typeface="+mn-cs"/>
              </a:rPr>
              <a:t>7.2</a:t>
            </a:r>
            <a:r>
              <a:rPr lang="x-none" altLang="zh-CN" sz="1200" b="1" kern="1200" dirty="0" smtClean="0">
                <a:solidFill>
                  <a:schemeClr val="tx1"/>
                </a:solidFill>
                <a:latin typeface="+mn-lt"/>
                <a:ea typeface="+mn-ea"/>
                <a:cs typeface="+mn-cs"/>
              </a:rPr>
              <a:t>.1.1	General</a:t>
            </a:r>
            <a:endParaRPr lang="zh-CN" altLang="zh-CN" sz="1200" b="1" kern="1200" dirty="0" smtClean="0">
              <a:solidFill>
                <a:schemeClr val="tx1"/>
              </a:solidFill>
              <a:latin typeface="+mn-lt"/>
              <a:ea typeface="+mn-ea"/>
              <a:cs typeface="+mn-cs"/>
            </a:endParaRPr>
          </a:p>
          <a:p>
            <a:r>
              <a:rPr lang="en-GB" altLang="zh-CN" sz="1200" kern="1200" dirty="0" smtClean="0">
                <a:solidFill>
                  <a:schemeClr val="tx1"/>
                </a:solidFill>
                <a:latin typeface="+mn-lt"/>
                <a:ea typeface="+mn-ea"/>
                <a:cs typeface="+mn-cs"/>
              </a:rPr>
              <a:t>This procedure is used between the SCEF and the HSS for:</a:t>
            </a:r>
            <a:endParaRPr lang="zh-CN" altLang="zh-CN" sz="1200" kern="1200" dirty="0" smtClean="0">
              <a:solidFill>
                <a:schemeClr val="tx1"/>
              </a:solidFill>
              <a:latin typeface="+mn-lt"/>
              <a:ea typeface="+mn-ea"/>
              <a:cs typeface="+mn-cs"/>
            </a:endParaRPr>
          </a:p>
          <a:p>
            <a:r>
              <a:rPr lang="en-GB" altLang="zh-CN" sz="1200" kern="1200" dirty="0" smtClean="0">
                <a:solidFill>
                  <a:schemeClr val="tx1"/>
                </a:solidFill>
                <a:latin typeface="+mn-lt"/>
                <a:ea typeface="+mn-ea"/>
                <a:cs typeface="+mn-cs"/>
              </a:rPr>
              <a:t>-</a:t>
            </a:r>
            <a:r>
              <a:rPr lang="fr-FR" altLang="zh-CN" sz="1200" kern="1200" dirty="0" smtClean="0">
                <a:solidFill>
                  <a:schemeClr val="tx1"/>
                </a:solidFill>
                <a:latin typeface="+mn-lt"/>
                <a:ea typeface="+mn-ea"/>
                <a:cs typeface="+mn-cs"/>
              </a:rPr>
              <a:t>	the </a:t>
            </a:r>
            <a:r>
              <a:rPr lang="en-GB" altLang="zh-CN" sz="1200" kern="1200" dirty="0" smtClean="0">
                <a:solidFill>
                  <a:schemeClr val="tx1"/>
                </a:solidFill>
                <a:latin typeface="+mn-lt"/>
                <a:ea typeface="+mn-ea"/>
                <a:cs typeface="+mn-cs"/>
              </a:rPr>
              <a:t>configuration/deletion of Monitoring events;</a:t>
            </a:r>
            <a:endParaRPr lang="zh-CN" altLang="zh-CN" sz="1200" kern="1200" dirty="0" smtClean="0">
              <a:solidFill>
                <a:schemeClr val="tx1"/>
              </a:solidFill>
              <a:latin typeface="+mn-lt"/>
              <a:ea typeface="+mn-ea"/>
              <a:cs typeface="+mn-cs"/>
            </a:endParaRPr>
          </a:p>
          <a:p>
            <a:r>
              <a:rPr lang="en-GB" altLang="zh-CN" sz="1200" kern="1200" dirty="0" smtClean="0">
                <a:solidFill>
                  <a:schemeClr val="tx1"/>
                </a:solidFill>
                <a:latin typeface="+mn-lt"/>
                <a:ea typeface="+mn-ea"/>
                <a:cs typeface="+mn-cs"/>
              </a:rPr>
              <a:t>-</a:t>
            </a:r>
            <a:r>
              <a:rPr lang="fr-FR" altLang="zh-CN" sz="1200" kern="1200" dirty="0" smtClean="0">
                <a:solidFill>
                  <a:schemeClr val="tx1"/>
                </a:solidFill>
                <a:latin typeface="+mn-lt"/>
                <a:ea typeface="+mn-ea"/>
                <a:cs typeface="+mn-cs"/>
              </a:rPr>
              <a:t>	the </a:t>
            </a:r>
            <a:r>
              <a:rPr lang="en-GB" altLang="zh-CN" sz="1200" kern="1200" dirty="0" smtClean="0">
                <a:solidFill>
                  <a:schemeClr val="tx1"/>
                </a:solidFill>
                <a:latin typeface="+mn-lt"/>
                <a:ea typeface="+mn-ea"/>
                <a:cs typeface="+mn-cs"/>
              </a:rPr>
              <a:t>configuration/deletion o</a:t>
            </a:r>
            <a:r>
              <a:rPr lang="fr-FR" altLang="zh-CN" sz="1200" kern="1200" dirty="0" smtClean="0">
                <a:solidFill>
                  <a:schemeClr val="tx1"/>
                </a:solidFill>
                <a:latin typeface="+mn-lt"/>
                <a:ea typeface="+mn-ea"/>
                <a:cs typeface="+mn-cs"/>
              </a:rPr>
              <a:t>f C</a:t>
            </a:r>
            <a:r>
              <a:rPr lang="en-GB" altLang="zh-CN" sz="1200" kern="1200" dirty="0" err="1" smtClean="0">
                <a:solidFill>
                  <a:schemeClr val="tx1"/>
                </a:solidFill>
                <a:latin typeface="+mn-lt"/>
                <a:ea typeface="+mn-ea"/>
                <a:cs typeface="+mn-cs"/>
              </a:rPr>
              <a:t>ommunication</a:t>
            </a:r>
            <a:r>
              <a:rPr lang="en-GB" altLang="zh-CN" sz="1200" kern="1200" dirty="0" smtClean="0">
                <a:solidFill>
                  <a:schemeClr val="tx1"/>
                </a:solidFill>
                <a:latin typeface="+mn-lt"/>
                <a:ea typeface="+mn-ea"/>
                <a:cs typeface="+mn-cs"/>
              </a:rPr>
              <a:t> </a:t>
            </a:r>
            <a:r>
              <a:rPr lang="fr-FR" altLang="zh-CN" sz="1200" kern="1200" dirty="0" smtClean="0">
                <a:solidFill>
                  <a:schemeClr val="tx1"/>
                </a:solidFill>
                <a:latin typeface="+mn-lt"/>
                <a:ea typeface="+mn-ea"/>
                <a:cs typeface="+mn-cs"/>
              </a:rPr>
              <a:t>Patterns.</a:t>
            </a:r>
            <a:endParaRPr lang="zh-CN" altLang="zh-CN" sz="1200" kern="1200" dirty="0" smtClean="0">
              <a:solidFill>
                <a:schemeClr val="tx1"/>
              </a:solidFill>
              <a:latin typeface="+mn-lt"/>
              <a:ea typeface="+mn-ea"/>
              <a:cs typeface="+mn-cs"/>
            </a:endParaRPr>
          </a:p>
          <a:p>
            <a:r>
              <a:rPr lang="en-GB" altLang="zh-CN" sz="1200" kern="1200" dirty="0" smtClean="0">
                <a:solidFill>
                  <a:schemeClr val="tx1"/>
                </a:solidFill>
                <a:latin typeface="+mn-lt"/>
                <a:ea typeface="+mn-ea"/>
                <a:cs typeface="+mn-cs"/>
              </a:rPr>
              <a:t>The following events may be configured for monitoring:</a:t>
            </a:r>
            <a:endParaRPr lang="zh-CN" altLang="zh-CN" sz="1200" kern="1200" dirty="0" smtClean="0">
              <a:solidFill>
                <a:schemeClr val="tx1"/>
              </a:solidFill>
              <a:latin typeface="+mn-lt"/>
              <a:ea typeface="+mn-ea"/>
              <a:cs typeface="+mn-cs"/>
            </a:endParaRPr>
          </a:p>
          <a:p>
            <a:r>
              <a:rPr lang="en-GB" altLang="zh-CN" sz="1200" kern="1200" dirty="0" smtClean="0">
                <a:solidFill>
                  <a:schemeClr val="tx1"/>
                </a:solidFill>
                <a:latin typeface="+mn-lt"/>
                <a:ea typeface="+mn-ea"/>
                <a:cs typeface="+mn-cs"/>
              </a:rPr>
              <a:t>-	the association of the UE and UICC and/or new IMSI-IMEI-SV association</a:t>
            </a:r>
            <a:r>
              <a:rPr lang="fr-FR" altLang="zh-CN" sz="1200" kern="1200" dirty="0" smtClean="0">
                <a:solidFill>
                  <a:schemeClr val="tx1"/>
                </a:solidFill>
                <a:latin typeface="+mn-lt"/>
                <a:ea typeface="+mn-ea"/>
                <a:cs typeface="+mn-cs"/>
              </a:rPr>
              <a:t>;</a:t>
            </a:r>
            <a:endParaRPr lang="zh-CN" altLang="zh-CN" sz="1200" kern="1200" dirty="0" smtClean="0">
              <a:solidFill>
                <a:schemeClr val="tx1"/>
              </a:solidFill>
              <a:latin typeface="+mn-lt"/>
              <a:ea typeface="+mn-ea"/>
              <a:cs typeface="+mn-cs"/>
            </a:endParaRPr>
          </a:p>
          <a:p>
            <a:r>
              <a:rPr lang="en-GB" altLang="zh-CN" sz="1200" kern="1200" dirty="0" smtClean="0">
                <a:solidFill>
                  <a:schemeClr val="tx1"/>
                </a:solidFill>
                <a:latin typeface="+mn-lt"/>
                <a:ea typeface="+mn-ea"/>
                <a:cs typeface="+mn-cs"/>
              </a:rPr>
              <a:t>-	the UE </a:t>
            </a:r>
            <a:r>
              <a:rPr lang="en-GB" altLang="zh-CN" sz="1200" kern="1200" dirty="0" err="1" smtClean="0">
                <a:solidFill>
                  <a:schemeClr val="tx1"/>
                </a:solidFill>
                <a:latin typeface="+mn-lt"/>
                <a:ea typeface="+mn-ea"/>
                <a:cs typeface="+mn-cs"/>
              </a:rPr>
              <a:t>reachability</a:t>
            </a:r>
            <a:r>
              <a:rPr lang="fr-FR" altLang="zh-CN" sz="1200" kern="1200" dirty="0" smtClean="0">
                <a:solidFill>
                  <a:schemeClr val="tx1"/>
                </a:solidFill>
                <a:latin typeface="+mn-lt"/>
                <a:ea typeface="+mn-ea"/>
                <a:cs typeface="+mn-cs"/>
              </a:rPr>
              <a:t>;</a:t>
            </a:r>
            <a:endParaRPr lang="zh-CN" altLang="zh-CN" sz="1200" kern="1200" dirty="0" smtClean="0">
              <a:solidFill>
                <a:schemeClr val="tx1"/>
              </a:solidFill>
              <a:latin typeface="+mn-lt"/>
              <a:ea typeface="+mn-ea"/>
              <a:cs typeface="+mn-cs"/>
            </a:endParaRPr>
          </a:p>
          <a:p>
            <a:r>
              <a:rPr lang="en-GB" altLang="zh-CN" sz="1200" kern="1200" dirty="0" smtClean="0">
                <a:solidFill>
                  <a:schemeClr val="tx1"/>
                </a:solidFill>
                <a:latin typeface="+mn-lt"/>
                <a:ea typeface="+mn-ea"/>
                <a:cs typeface="+mn-cs"/>
              </a:rPr>
              <a:t>-	</a:t>
            </a:r>
            <a:r>
              <a:rPr lang="fr-FR" altLang="zh-CN" sz="1200" kern="1200" dirty="0" smtClean="0">
                <a:solidFill>
                  <a:schemeClr val="tx1"/>
                </a:solidFill>
                <a:latin typeface="+mn-lt"/>
                <a:ea typeface="+mn-ea"/>
                <a:cs typeface="+mn-cs"/>
              </a:rPr>
              <a:t>l</a:t>
            </a:r>
            <a:r>
              <a:rPr lang="en-GB" altLang="zh-CN" sz="1200" kern="1200" dirty="0" err="1" smtClean="0">
                <a:solidFill>
                  <a:schemeClr val="tx1"/>
                </a:solidFill>
                <a:latin typeface="+mn-lt"/>
                <a:ea typeface="+mn-ea"/>
                <a:cs typeface="+mn-cs"/>
              </a:rPr>
              <a:t>ocation</a:t>
            </a:r>
            <a:r>
              <a:rPr lang="en-GB" altLang="zh-CN" sz="1200" kern="1200" dirty="0" smtClean="0">
                <a:solidFill>
                  <a:schemeClr val="tx1"/>
                </a:solidFill>
                <a:latin typeface="+mn-lt"/>
                <a:ea typeface="+mn-ea"/>
                <a:cs typeface="+mn-cs"/>
              </a:rPr>
              <a:t> of the UE, and change in location of the UE</a:t>
            </a:r>
            <a:r>
              <a:rPr lang="fr-FR" altLang="zh-CN" sz="1200" kern="1200" dirty="0" smtClean="0">
                <a:solidFill>
                  <a:schemeClr val="tx1"/>
                </a:solidFill>
                <a:latin typeface="+mn-lt"/>
                <a:ea typeface="+mn-ea"/>
                <a:cs typeface="+mn-cs"/>
              </a:rPr>
              <a:t>;</a:t>
            </a:r>
            <a:endParaRPr lang="zh-CN" altLang="zh-CN" sz="1200" kern="1200" dirty="0" smtClean="0">
              <a:solidFill>
                <a:schemeClr val="tx1"/>
              </a:solidFill>
              <a:latin typeface="+mn-lt"/>
              <a:ea typeface="+mn-ea"/>
              <a:cs typeface="+mn-cs"/>
            </a:endParaRPr>
          </a:p>
          <a:p>
            <a:r>
              <a:rPr lang="en-GB" altLang="zh-CN" sz="1200" kern="1200" dirty="0" smtClean="0">
                <a:solidFill>
                  <a:schemeClr val="tx1"/>
                </a:solidFill>
                <a:latin typeface="+mn-lt"/>
                <a:ea typeface="+mn-ea"/>
                <a:cs typeface="+mn-cs"/>
              </a:rPr>
              <a:t>-	</a:t>
            </a:r>
            <a:r>
              <a:rPr lang="fr-FR" altLang="zh-CN" sz="1200" kern="1200" dirty="0" smtClean="0">
                <a:solidFill>
                  <a:schemeClr val="tx1"/>
                </a:solidFill>
                <a:latin typeface="+mn-lt"/>
                <a:ea typeface="+mn-ea"/>
                <a:cs typeface="+mn-cs"/>
              </a:rPr>
              <a:t>l</a:t>
            </a:r>
            <a:r>
              <a:rPr lang="en-GB" altLang="zh-CN" sz="1200" kern="1200" dirty="0" err="1" smtClean="0">
                <a:solidFill>
                  <a:schemeClr val="tx1"/>
                </a:solidFill>
                <a:latin typeface="+mn-lt"/>
                <a:ea typeface="+mn-ea"/>
                <a:cs typeface="+mn-cs"/>
              </a:rPr>
              <a:t>oss</a:t>
            </a:r>
            <a:r>
              <a:rPr lang="en-GB" altLang="zh-CN" sz="1200" kern="1200" dirty="0" smtClean="0">
                <a:solidFill>
                  <a:schemeClr val="tx1"/>
                </a:solidFill>
                <a:latin typeface="+mn-lt"/>
                <a:ea typeface="+mn-ea"/>
                <a:cs typeface="+mn-cs"/>
              </a:rPr>
              <a:t> of connectivity</a:t>
            </a:r>
            <a:r>
              <a:rPr lang="fr-FR" altLang="zh-CN" sz="1200" kern="1200" dirty="0" smtClean="0">
                <a:solidFill>
                  <a:schemeClr val="tx1"/>
                </a:solidFill>
                <a:latin typeface="+mn-lt"/>
                <a:ea typeface="+mn-ea"/>
                <a:cs typeface="+mn-cs"/>
              </a:rPr>
              <a:t>;</a:t>
            </a:r>
            <a:endParaRPr lang="zh-CN" altLang="zh-CN" sz="1200" kern="1200" dirty="0" smtClean="0">
              <a:solidFill>
                <a:schemeClr val="tx1"/>
              </a:solidFill>
              <a:latin typeface="+mn-lt"/>
              <a:ea typeface="+mn-ea"/>
              <a:cs typeface="+mn-cs"/>
            </a:endParaRPr>
          </a:p>
          <a:p>
            <a:r>
              <a:rPr lang="en-GB" altLang="zh-CN" sz="1200" kern="1200" dirty="0" smtClean="0">
                <a:solidFill>
                  <a:schemeClr val="tx1"/>
                </a:solidFill>
                <a:latin typeface="+mn-lt"/>
                <a:ea typeface="+mn-ea"/>
                <a:cs typeface="+mn-cs"/>
              </a:rPr>
              <a:t>-	Communication failure</a:t>
            </a:r>
            <a:r>
              <a:rPr lang="fr-FR" altLang="zh-CN" sz="1200" kern="1200" dirty="0" smtClean="0">
                <a:solidFill>
                  <a:schemeClr val="tx1"/>
                </a:solidFill>
                <a:latin typeface="+mn-lt"/>
                <a:ea typeface="+mn-ea"/>
                <a:cs typeface="+mn-cs"/>
              </a:rPr>
              <a:t>;</a:t>
            </a:r>
            <a:endParaRPr lang="zh-CN" altLang="zh-CN" sz="1200" kern="1200" dirty="0" smtClean="0">
              <a:solidFill>
                <a:schemeClr val="tx1"/>
              </a:solidFill>
              <a:latin typeface="+mn-lt"/>
              <a:ea typeface="+mn-ea"/>
              <a:cs typeface="+mn-cs"/>
            </a:endParaRPr>
          </a:p>
          <a:p>
            <a:r>
              <a:rPr lang="en-GB" altLang="zh-CN" sz="1200" kern="1200" dirty="0" smtClean="0">
                <a:solidFill>
                  <a:schemeClr val="tx1"/>
                </a:solidFill>
                <a:latin typeface="+mn-lt"/>
                <a:ea typeface="+mn-ea"/>
                <a:cs typeface="+mn-cs"/>
              </a:rPr>
              <a:t>-	Roaming status (i.e. Roaming or No Roaming</a:t>
            </a:r>
            <a:r>
              <a:rPr lang="de-DE" altLang="zh-CN" sz="1200" kern="1200" dirty="0" smtClean="0">
                <a:solidFill>
                  <a:schemeClr val="tx1"/>
                </a:solidFill>
                <a:latin typeface="+mn-lt"/>
                <a:ea typeface="+mn-ea"/>
                <a:cs typeface="+mn-cs"/>
              </a:rPr>
              <a:t>, VPLMN-ID</a:t>
            </a:r>
            <a:r>
              <a:rPr lang="en-GB" altLang="zh-CN" sz="1200" kern="1200" dirty="0" smtClean="0">
                <a:solidFill>
                  <a:schemeClr val="tx1"/>
                </a:solidFill>
                <a:latin typeface="+mn-lt"/>
                <a:ea typeface="+mn-ea"/>
                <a:cs typeface="+mn-cs"/>
              </a:rPr>
              <a:t>) of the UE, and change in roaming status of the UE</a:t>
            </a:r>
            <a:r>
              <a:rPr lang="fr-FR" altLang="zh-CN" sz="1200" kern="1200" dirty="0" smtClean="0">
                <a:solidFill>
                  <a:schemeClr val="tx1"/>
                </a:solidFill>
                <a:latin typeface="+mn-lt"/>
                <a:ea typeface="+mn-ea"/>
                <a:cs typeface="+mn-cs"/>
              </a:rPr>
              <a:t>. </a:t>
            </a:r>
            <a:endParaRPr lang="zh-CN" altLang="zh-CN" sz="1200" kern="1200" dirty="0" smtClean="0">
              <a:solidFill>
                <a:schemeClr val="tx1"/>
              </a:solidFill>
              <a:latin typeface="+mn-lt"/>
              <a:ea typeface="+mn-ea"/>
              <a:cs typeface="+mn-cs"/>
            </a:endParaRPr>
          </a:p>
          <a:p>
            <a:r>
              <a:rPr lang="en-GB" altLang="zh-CN" sz="1200" kern="1200" dirty="0" smtClean="0">
                <a:solidFill>
                  <a:schemeClr val="tx1"/>
                </a:solidFill>
                <a:latin typeface="+mn-lt"/>
                <a:ea typeface="+mn-ea"/>
                <a:cs typeface="+mn-cs"/>
              </a:rPr>
              <a:t>-	Availability after DDN failure.</a:t>
            </a:r>
            <a:endParaRPr lang="zh-CN" altLang="zh-CN" sz="1200" kern="1200" dirty="0" smtClean="0">
              <a:solidFill>
                <a:schemeClr val="tx1"/>
              </a:solidFill>
              <a:latin typeface="+mn-lt"/>
              <a:ea typeface="+mn-ea"/>
              <a:cs typeface="+mn-cs"/>
            </a:endParaRPr>
          </a:p>
          <a:p>
            <a:endParaRPr lang="zh-CN" altLang="en-US" dirty="0"/>
          </a:p>
        </p:txBody>
      </p:sp>
      <p:sp>
        <p:nvSpPr>
          <p:cNvPr id="4" name="灯片编号占位符 3"/>
          <p:cNvSpPr>
            <a:spLocks noGrp="1"/>
          </p:cNvSpPr>
          <p:nvPr>
            <p:ph type="sldNum" sz="quarter" idx="10"/>
          </p:nvPr>
        </p:nvSpPr>
        <p:spPr/>
        <p:txBody>
          <a:bodyPr/>
          <a:lstStyle/>
          <a:p>
            <a:fld id="{9C783AB2-8D62-4887-B42B-86C07C0D23A1}" type="slidenum">
              <a:rPr lang="zh-CN" altLang="en-US" smtClean="0"/>
              <a:pPr/>
              <a:t>16</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C783AB2-8D62-4887-B42B-86C07C0D23A1}" type="slidenum">
              <a:rPr lang="zh-CN" altLang="en-US" smtClean="0"/>
              <a:pPr/>
              <a:t>18</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GB" altLang="zh-CN" sz="1200" kern="1200" dirty="0" smtClean="0">
                <a:solidFill>
                  <a:schemeClr val="tx1"/>
                </a:solidFill>
                <a:latin typeface="+mn-lt"/>
                <a:ea typeface="+mn-ea"/>
                <a:cs typeface="+mn-cs"/>
              </a:rPr>
              <a:t>Association Type indicates whether change of IMEI or IMEISV to IMSI association shall be detected.</a:t>
            </a:r>
            <a:endParaRPr lang="zh-CN" altLang="en-US" dirty="0"/>
          </a:p>
        </p:txBody>
      </p:sp>
      <p:sp>
        <p:nvSpPr>
          <p:cNvPr id="4" name="灯片编号占位符 3"/>
          <p:cNvSpPr>
            <a:spLocks noGrp="1"/>
          </p:cNvSpPr>
          <p:nvPr>
            <p:ph type="sldNum" sz="quarter" idx="10"/>
          </p:nvPr>
        </p:nvSpPr>
        <p:spPr/>
        <p:txBody>
          <a:bodyPr/>
          <a:lstStyle/>
          <a:p>
            <a:fld id="{9C783AB2-8D62-4887-B42B-86C07C0D23A1}" type="slidenum">
              <a:rPr lang="zh-CN" altLang="en-US" smtClean="0"/>
              <a:pPr/>
              <a:t>23</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GB" altLang="zh-CN" sz="1200" kern="1200" smtClean="0">
                <a:solidFill>
                  <a:schemeClr val="tx1"/>
                </a:solidFill>
                <a:latin typeface="+mn-lt"/>
                <a:ea typeface="+mn-ea"/>
                <a:cs typeface="+mn-cs"/>
              </a:rPr>
              <a:t>Association Type indicates whether change of IMEI or IMEISV to IMSI association shall be detected.</a:t>
            </a:r>
            <a:endParaRPr lang="zh-CN" altLang="en-US"/>
          </a:p>
        </p:txBody>
      </p:sp>
      <p:sp>
        <p:nvSpPr>
          <p:cNvPr id="4" name="灯片编号占位符 3"/>
          <p:cNvSpPr>
            <a:spLocks noGrp="1"/>
          </p:cNvSpPr>
          <p:nvPr>
            <p:ph type="sldNum" sz="quarter" idx="10"/>
          </p:nvPr>
        </p:nvSpPr>
        <p:spPr/>
        <p:txBody>
          <a:bodyPr/>
          <a:lstStyle/>
          <a:p>
            <a:fld id="{9C783AB2-8D62-4887-B42B-86C07C0D23A1}" type="slidenum">
              <a:rPr lang="zh-CN" altLang="en-US" smtClean="0"/>
              <a:pPr/>
              <a:t>24</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C783AB2-8D62-4887-B42B-86C07C0D23A1}" type="slidenum">
              <a:rPr lang="zh-CN" altLang="en-US" smtClean="0"/>
              <a:pPr/>
              <a:t>25</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3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2155825"/>
            <a:ext cx="5616575" cy="625475"/>
          </a:xfrm>
        </p:spPr>
        <p:txBody>
          <a:bodyPr/>
          <a:lstStyle/>
          <a:p>
            <a:r>
              <a:rPr lang="zh-CN" altLang="en-US" smtClean="0"/>
              <a:t>单击此处编辑母版标题样式</a:t>
            </a:r>
            <a:endParaRPr lang="zh-CN" altLang="en-US" dirty="0"/>
          </a:p>
        </p:txBody>
      </p:sp>
      <p:sp>
        <p:nvSpPr>
          <p:cNvPr id="8" name="副标题 2"/>
          <p:cNvSpPr>
            <a:spLocks noGrp="1"/>
          </p:cNvSpPr>
          <p:nvPr>
            <p:ph type="subTitle" idx="11"/>
          </p:nvPr>
        </p:nvSpPr>
        <p:spPr>
          <a:xfrm>
            <a:off x="755650" y="3068638"/>
            <a:ext cx="6400800" cy="492443"/>
          </a:xfrm>
          <a:prstGeom prst="rect">
            <a:avLst/>
          </a:prstGeo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dirty="0"/>
          </a:p>
        </p:txBody>
      </p:sp>
      <p:sp>
        <p:nvSpPr>
          <p:cNvPr id="4" name="Rectangle 19"/>
          <p:cNvSpPr>
            <a:spLocks noGrp="1" noChangeArrowheads="1"/>
          </p:cNvSpPr>
          <p:nvPr>
            <p:ph type="dt" sz="quarter"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xmlns="" val="1397655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2636838"/>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xmlns="" val="1120738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4747741"/>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xmlns="" val="3110790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4747741"/>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xmlns="" val="773269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4747741"/>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xmlns="" val="2766407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4747741"/>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xmlns="" val="192982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325438"/>
            <a:ext cx="7632700" cy="871537"/>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755650" y="1628775"/>
            <a:ext cx="7632700" cy="419417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xmlns="" val="989948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7627769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10.xml.rels><?xml version="1.0" encoding="UTF-8" standalone="yes"?>
<Relationships xmlns="http://schemas.openxmlformats.org/package/2006/relationships"><Relationship Id="rId1" Type="http://schemas.openxmlformats.org/officeDocument/2006/relationships/theme" Target="../theme/theme10.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jpe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4.xm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jpe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5.xml"/><Relationship Id="rId1" Type="http://schemas.openxmlformats.org/officeDocument/2006/relationships/slideLayout" Target="../slideLayouts/slideLayout5.xml"/><Relationship Id="rId5" Type="http://schemas.openxmlformats.org/officeDocument/2006/relationships/image" Target="../media/image9.png"/><Relationship Id="rId4" Type="http://schemas.openxmlformats.org/officeDocument/2006/relationships/image" Target="../media/image8.jpeg"/></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6.xml"/><Relationship Id="rId1" Type="http://schemas.openxmlformats.org/officeDocument/2006/relationships/slideLayout" Target="../slideLayouts/slideLayout6.xml"/><Relationship Id="rId5" Type="http://schemas.openxmlformats.org/officeDocument/2006/relationships/image" Target="../media/image11.png"/><Relationship Id="rId4" Type="http://schemas.openxmlformats.org/officeDocument/2006/relationships/image" Target="../media/image10.jpeg"/></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theme" Target="../theme/theme9.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77"/>
          <p:cNvGrpSpPr>
            <a:grpSpLocks/>
          </p:cNvGrpSpPr>
          <p:nvPr/>
        </p:nvGrpSpPr>
        <p:grpSpPr bwMode="auto">
          <a:xfrm>
            <a:off x="9324975" y="3359150"/>
            <a:ext cx="919163" cy="3490913"/>
            <a:chOff x="5839" y="2160"/>
            <a:chExt cx="579" cy="2199"/>
          </a:xfrm>
        </p:grpSpPr>
        <p:sp>
          <p:nvSpPr>
            <p:cNvPr id="1038" name="Rectangle 78"/>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1039" name="Group 79"/>
            <p:cNvGrpSpPr>
              <a:grpSpLocks/>
            </p:cNvGrpSpPr>
            <p:nvPr userDrawn="1"/>
          </p:nvGrpSpPr>
          <p:grpSpPr bwMode="auto">
            <a:xfrm>
              <a:off x="5893" y="2387"/>
              <a:ext cx="466" cy="115"/>
              <a:chOff x="5893" y="2387"/>
              <a:chExt cx="466" cy="115"/>
            </a:xfrm>
          </p:grpSpPr>
          <p:sp>
            <p:nvSpPr>
              <p:cNvPr id="1100" name="Rectangle 80"/>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01" name="Rectangle 81"/>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02" name="Rectangle 82"/>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03" name="Rectangle 83"/>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40" name="Group 84"/>
            <p:cNvGrpSpPr>
              <a:grpSpLocks/>
            </p:cNvGrpSpPr>
            <p:nvPr userDrawn="1"/>
          </p:nvGrpSpPr>
          <p:grpSpPr bwMode="auto">
            <a:xfrm>
              <a:off x="5893" y="2523"/>
              <a:ext cx="466" cy="115"/>
              <a:chOff x="5893" y="2523"/>
              <a:chExt cx="466" cy="115"/>
            </a:xfrm>
          </p:grpSpPr>
          <p:sp>
            <p:nvSpPr>
              <p:cNvPr id="1096" name="Rectangle 85"/>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97" name="Rectangle 86"/>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98" name="Rectangle 87"/>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99" name="Rectangle 88"/>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41" name="Group 89"/>
            <p:cNvGrpSpPr>
              <a:grpSpLocks/>
            </p:cNvGrpSpPr>
            <p:nvPr userDrawn="1"/>
          </p:nvGrpSpPr>
          <p:grpSpPr bwMode="auto">
            <a:xfrm>
              <a:off x="5893" y="2659"/>
              <a:ext cx="466" cy="115"/>
              <a:chOff x="5893" y="2659"/>
              <a:chExt cx="466" cy="115"/>
            </a:xfrm>
          </p:grpSpPr>
          <p:sp>
            <p:nvSpPr>
              <p:cNvPr id="1092" name="Rectangle 90"/>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93" name="Rectangle 91"/>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94" name="Rectangle 92"/>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95" name="Rectangle 93"/>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42" name="Group 94"/>
            <p:cNvGrpSpPr>
              <a:grpSpLocks/>
            </p:cNvGrpSpPr>
            <p:nvPr userDrawn="1"/>
          </p:nvGrpSpPr>
          <p:grpSpPr bwMode="auto">
            <a:xfrm>
              <a:off x="5893" y="2251"/>
              <a:ext cx="466" cy="119"/>
              <a:chOff x="5893" y="2251"/>
              <a:chExt cx="466" cy="119"/>
            </a:xfrm>
          </p:grpSpPr>
          <p:sp>
            <p:nvSpPr>
              <p:cNvPr id="1088" name="Rectangle 95"/>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89" name="Rectangle 96"/>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90" name="Rectangle 97"/>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91" name="Rectangle 98"/>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43" name="Group 99"/>
            <p:cNvGrpSpPr>
              <a:grpSpLocks/>
            </p:cNvGrpSpPr>
            <p:nvPr userDrawn="1"/>
          </p:nvGrpSpPr>
          <p:grpSpPr bwMode="auto">
            <a:xfrm>
              <a:off x="5893" y="2886"/>
              <a:ext cx="466" cy="115"/>
              <a:chOff x="5893" y="2886"/>
              <a:chExt cx="466" cy="115"/>
            </a:xfrm>
          </p:grpSpPr>
          <p:sp>
            <p:nvSpPr>
              <p:cNvPr id="1084" name="Rectangle 100"/>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85" name="Rectangle 101"/>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86" name="Rectangle 102"/>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87" name="Rectangle 103"/>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44" name="Group 104"/>
            <p:cNvGrpSpPr>
              <a:grpSpLocks/>
            </p:cNvGrpSpPr>
            <p:nvPr userDrawn="1"/>
          </p:nvGrpSpPr>
          <p:grpSpPr bwMode="auto">
            <a:xfrm>
              <a:off x="5893" y="3022"/>
              <a:ext cx="466" cy="115"/>
              <a:chOff x="5893" y="3022"/>
              <a:chExt cx="466" cy="115"/>
            </a:xfrm>
          </p:grpSpPr>
          <p:sp>
            <p:nvSpPr>
              <p:cNvPr id="1080" name="Rectangle 105"/>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81" name="Rectangle 106"/>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82" name="Rectangle 107"/>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83" name="Rectangle 108"/>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45" name="Group 109"/>
            <p:cNvGrpSpPr>
              <a:grpSpLocks/>
            </p:cNvGrpSpPr>
            <p:nvPr userDrawn="1"/>
          </p:nvGrpSpPr>
          <p:grpSpPr bwMode="auto">
            <a:xfrm>
              <a:off x="5893" y="3158"/>
              <a:ext cx="466" cy="115"/>
              <a:chOff x="5893" y="3158"/>
              <a:chExt cx="466" cy="115"/>
            </a:xfrm>
          </p:grpSpPr>
          <p:sp>
            <p:nvSpPr>
              <p:cNvPr id="1076" name="Rectangle 110"/>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77" name="Rectangle 111"/>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78" name="Rectangle 112"/>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79" name="Rectangle 113"/>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46" name="Group 114"/>
            <p:cNvGrpSpPr>
              <a:grpSpLocks/>
            </p:cNvGrpSpPr>
            <p:nvPr userDrawn="1"/>
          </p:nvGrpSpPr>
          <p:grpSpPr bwMode="auto">
            <a:xfrm>
              <a:off x="5893" y="3385"/>
              <a:ext cx="466" cy="115"/>
              <a:chOff x="5893" y="3385"/>
              <a:chExt cx="466" cy="115"/>
            </a:xfrm>
          </p:grpSpPr>
          <p:sp>
            <p:nvSpPr>
              <p:cNvPr id="1072" name="Rectangle 115"/>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73" name="Rectangle 116"/>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74" name="Rectangle 117"/>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75" name="Rectangle 118"/>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47" name="Group 119"/>
            <p:cNvGrpSpPr>
              <a:grpSpLocks/>
            </p:cNvGrpSpPr>
            <p:nvPr userDrawn="1"/>
          </p:nvGrpSpPr>
          <p:grpSpPr bwMode="auto">
            <a:xfrm>
              <a:off x="5893" y="3521"/>
              <a:ext cx="466" cy="115"/>
              <a:chOff x="5893" y="3521"/>
              <a:chExt cx="466" cy="115"/>
            </a:xfrm>
          </p:grpSpPr>
          <p:sp>
            <p:nvSpPr>
              <p:cNvPr id="1068" name="Rectangle 120"/>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69" name="Rectangle 121"/>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70" name="Rectangle 122"/>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71" name="Rectangle 123"/>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48" name="Group 124"/>
            <p:cNvGrpSpPr>
              <a:grpSpLocks/>
            </p:cNvGrpSpPr>
            <p:nvPr userDrawn="1"/>
          </p:nvGrpSpPr>
          <p:grpSpPr bwMode="auto">
            <a:xfrm>
              <a:off x="5893" y="3657"/>
              <a:ext cx="466" cy="115"/>
              <a:chOff x="5893" y="3657"/>
              <a:chExt cx="466" cy="115"/>
            </a:xfrm>
          </p:grpSpPr>
          <p:sp>
            <p:nvSpPr>
              <p:cNvPr id="1064" name="Rectangle 125"/>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65" name="Rectangle 126"/>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66" name="Rectangle 127"/>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67" name="Rectangle 128"/>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49" name="Group 129"/>
            <p:cNvGrpSpPr>
              <a:grpSpLocks/>
            </p:cNvGrpSpPr>
            <p:nvPr userDrawn="1"/>
          </p:nvGrpSpPr>
          <p:grpSpPr bwMode="auto">
            <a:xfrm>
              <a:off x="5893" y="3884"/>
              <a:ext cx="466" cy="115"/>
              <a:chOff x="5893" y="3884"/>
              <a:chExt cx="466" cy="115"/>
            </a:xfrm>
          </p:grpSpPr>
          <p:sp>
            <p:nvSpPr>
              <p:cNvPr id="1060" name="Rectangle 130"/>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61" name="Rectangle 131"/>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62" name="Rectangle 132"/>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63" name="Rectangle 133"/>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50" name="Group 134"/>
            <p:cNvGrpSpPr>
              <a:grpSpLocks/>
            </p:cNvGrpSpPr>
            <p:nvPr userDrawn="1"/>
          </p:nvGrpSpPr>
          <p:grpSpPr bwMode="auto">
            <a:xfrm>
              <a:off x="5893" y="4026"/>
              <a:ext cx="466" cy="115"/>
              <a:chOff x="5893" y="4026"/>
              <a:chExt cx="466" cy="115"/>
            </a:xfrm>
          </p:grpSpPr>
          <p:sp>
            <p:nvSpPr>
              <p:cNvPr id="1056" name="Rectangle 135"/>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57" name="Rectangle 136"/>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58" name="Rectangle 137"/>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59" name="Rectangle 138"/>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51" name="Group 139"/>
            <p:cNvGrpSpPr>
              <a:grpSpLocks/>
            </p:cNvGrpSpPr>
            <p:nvPr userDrawn="1"/>
          </p:nvGrpSpPr>
          <p:grpSpPr bwMode="auto">
            <a:xfrm>
              <a:off x="5893" y="4167"/>
              <a:ext cx="466" cy="115"/>
              <a:chOff x="5893" y="4167"/>
              <a:chExt cx="466" cy="115"/>
            </a:xfrm>
          </p:grpSpPr>
          <p:sp>
            <p:nvSpPr>
              <p:cNvPr id="1052" name="Rectangle 140"/>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53" name="Rectangle 141"/>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54" name="Rectangle 142"/>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55" name="Rectangle 143"/>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sp>
        <p:nvSpPr>
          <p:cNvPr id="1027" name="Rectangle 144"/>
          <p:cNvSpPr>
            <a:spLocks noChangeArrowheads="1"/>
          </p:cNvSpPr>
          <p:nvPr/>
        </p:nvSpPr>
        <p:spPr bwMode="auto">
          <a:xfrm>
            <a:off x="9251950" y="1333500"/>
            <a:ext cx="1192213" cy="1725613"/>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ea typeface="黑体" pitchFamily="49" charset="-122"/>
              </a:rPr>
              <a:t>配色参考方案：</a:t>
            </a:r>
          </a:p>
          <a:p>
            <a:pPr>
              <a:lnSpc>
                <a:spcPct val="120000"/>
              </a:lnSpc>
              <a:spcBef>
                <a:spcPct val="20000"/>
              </a:spcBef>
            </a:pPr>
            <a:r>
              <a:rPr lang="zh-CN" altLang="en-US" sz="1100">
                <a:solidFill>
                  <a:srgbClr val="FFFFFF"/>
                </a:solidFill>
                <a:latin typeface="Arial" pitchFamily="34" charset="0"/>
                <a:ea typeface="黑体" pitchFamily="49" charset="-122"/>
              </a:rPr>
              <a:t>建议同一页面内不超过四种颜色，以下是</a:t>
            </a:r>
            <a:r>
              <a:rPr lang="en-US" altLang="zh-CN" sz="1100">
                <a:solidFill>
                  <a:srgbClr val="FFFFFF"/>
                </a:solidFill>
                <a:latin typeface="Arial" pitchFamily="34" charset="0"/>
                <a:ea typeface="黑体" pitchFamily="49" charset="-122"/>
              </a:rPr>
              <a:t>13</a:t>
            </a:r>
            <a:r>
              <a:rPr lang="zh-CN" altLang="en-US" sz="1100">
                <a:solidFill>
                  <a:srgbClr val="FFFFFF"/>
                </a:solidFill>
                <a:latin typeface="Arial" pitchFamily="34" charset="0"/>
                <a:ea typeface="黑体" pitchFamily="49" charset="-122"/>
              </a:rPr>
              <a:t>组配色方案，同一页面内只选择一组使用。（仅供参考）</a:t>
            </a:r>
          </a:p>
        </p:txBody>
      </p:sp>
      <p:sp>
        <p:nvSpPr>
          <p:cNvPr id="1028" name="Rectangle 145"/>
          <p:cNvSpPr>
            <a:spLocks noChangeArrowheads="1"/>
          </p:cNvSpPr>
          <p:nvPr/>
        </p:nvSpPr>
        <p:spPr bwMode="auto">
          <a:xfrm>
            <a:off x="9251950" y="0"/>
            <a:ext cx="1120775" cy="684213"/>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ea typeface="黑体" pitchFamily="49" charset="-122"/>
              </a:rPr>
              <a:t>客户或者合作伙伴的标志放在右上角</a:t>
            </a:r>
            <a:r>
              <a:rPr lang="en-US" altLang="zh-CN" sz="1100">
                <a:solidFill>
                  <a:srgbClr val="FFFFFF"/>
                </a:solidFill>
                <a:latin typeface="Arial" pitchFamily="34" charset="0"/>
                <a:ea typeface="黑体" pitchFamily="49" charset="-122"/>
              </a:rPr>
              <a:t>.</a:t>
            </a:r>
            <a:endParaRPr lang="zh-CN" altLang="en-US" sz="1100">
              <a:solidFill>
                <a:srgbClr val="FFFFFF"/>
              </a:solidFill>
              <a:latin typeface="Arial" pitchFamily="34" charset="0"/>
              <a:ea typeface="黑体" pitchFamily="49" charset="-122"/>
            </a:endParaRPr>
          </a:p>
        </p:txBody>
      </p:sp>
      <p:pic>
        <p:nvPicPr>
          <p:cNvPr id="1029" name="Picture 146" descr="2"/>
          <p:cNvPicPr>
            <a:picLocks noChangeAspect="1" noChangeArrowheads="1"/>
          </p:cNvPicPr>
          <p:nvPr/>
        </p:nvPicPr>
        <p:blipFill>
          <a:blip r:embed="rId3" cstate="email">
            <a:extLst>
              <a:ext uri="{28A0092B-C50C-407E-A947-70E740481C1C}">
                <a14:useLocalDpi xmlns:a14="http://schemas.microsoft.com/office/drawing/2010/main" xmlns=""/>
              </a:ext>
            </a:extLst>
          </a:blip>
          <a:srcRect/>
          <a:stretch>
            <a:fillRect/>
          </a:stretch>
        </p:blipFill>
        <p:spPr bwMode="auto">
          <a:xfrm>
            <a:off x="0" y="973138"/>
            <a:ext cx="9144000" cy="3810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03" name="Text Box 7"/>
          <p:cNvSpPr txBox="1">
            <a:spLocks noChangeArrowheads="1"/>
          </p:cNvSpPr>
          <p:nvPr/>
        </p:nvSpPr>
        <p:spPr bwMode="auto">
          <a:xfrm>
            <a:off x="7229475" y="4011613"/>
            <a:ext cx="1258888" cy="244475"/>
          </a:xfrm>
          <a:prstGeom prst="rect">
            <a:avLst/>
          </a:prstGeom>
          <a:noFill/>
          <a:ln>
            <a:noFill/>
          </a:ln>
          <a:extLst>
            <a:ext uri="{909E8E84-426E-40DD-AFC4-6F175D3DCCD1}">
              <a14:hiddenFill xmlns:a14="http://schemas.microsoft.com/office/drawing/2010/main" xmlns="">
                <a:solidFill>
                  <a:srgbClr val="4F81BD"/>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
        <p:nvSpPr>
          <p:cNvPr id="1031" name="Rectangle 2"/>
          <p:cNvSpPr>
            <a:spLocks noGrp="1" noChangeArrowheads="1"/>
          </p:cNvSpPr>
          <p:nvPr>
            <p:ph type="title"/>
          </p:nvPr>
        </p:nvSpPr>
        <p:spPr bwMode="auto">
          <a:xfrm>
            <a:off x="755650" y="2174291"/>
            <a:ext cx="5616575" cy="58695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46800" rIns="91440" bIns="46800" numCol="1" anchor="ctr" anchorCtr="0" compatLnSpc="1">
            <a:prstTxWarp prst="textNoShape">
              <a:avLst/>
            </a:prstTxWarp>
            <a:spAutoFit/>
          </a:bodyPr>
          <a:lstStyle/>
          <a:p>
            <a:pPr lvl="0"/>
            <a:r>
              <a:rPr lang="zh-CN" altLang="en-US" dirty="0" smtClean="0"/>
              <a:t>单击此处编辑母版标题样式</a:t>
            </a:r>
          </a:p>
        </p:txBody>
      </p:sp>
      <p:sp>
        <p:nvSpPr>
          <p:cNvPr id="1032" name="Rectangle 3"/>
          <p:cNvSpPr>
            <a:spLocks noGrp="1" noChangeArrowheads="1"/>
          </p:cNvSpPr>
          <p:nvPr>
            <p:ph type="body" idx="1"/>
          </p:nvPr>
        </p:nvSpPr>
        <p:spPr bwMode="auto">
          <a:xfrm>
            <a:off x="755650" y="3068638"/>
            <a:ext cx="5329238"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单击此处编辑母版文本样式</a:t>
            </a:r>
          </a:p>
        </p:txBody>
      </p:sp>
      <p:sp>
        <p:nvSpPr>
          <p:cNvPr id="1033" name="Rectangle 7"/>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algn="r">
              <a:lnSpc>
                <a:spcPct val="125000"/>
              </a:lnSpc>
              <a:spcBef>
                <a:spcPct val="20000"/>
              </a:spcBef>
            </a:pPr>
            <a:r>
              <a:rPr lang="zh-CN" altLang="en-US" sz="1100" dirty="0">
                <a:solidFill>
                  <a:srgbClr val="FFFFFF"/>
                </a:solidFill>
                <a:latin typeface="Arial" pitchFamily="34" charset="0"/>
                <a:ea typeface="黑体" pitchFamily="49" charset="-122"/>
              </a:rPr>
              <a:t>英文标题</a:t>
            </a:r>
            <a:r>
              <a:rPr lang="en-US" altLang="zh-CN" sz="1100" dirty="0">
                <a:solidFill>
                  <a:srgbClr val="FFFFFF"/>
                </a:solidFill>
                <a:latin typeface="Arial" pitchFamily="34" charset="0"/>
                <a:ea typeface="黑体" pitchFamily="49" charset="-122"/>
              </a:rPr>
              <a:t>:32-35pt  </a:t>
            </a:r>
            <a:endParaRPr lang="zh-CN" altLang="en-US"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颜色</a:t>
            </a:r>
            <a:r>
              <a:rPr lang="en-US" altLang="zh-CN" sz="1100" dirty="0">
                <a:solidFill>
                  <a:srgbClr val="FFFFFF"/>
                </a:solidFill>
                <a:latin typeface="Arial" pitchFamily="34" charset="0"/>
                <a:ea typeface="黑体" pitchFamily="49" charset="-122"/>
              </a:rPr>
              <a:t>: R153 G0 B0</a:t>
            </a:r>
          </a:p>
          <a:p>
            <a:pPr algn="r">
              <a:lnSpc>
                <a:spcPct val="125000"/>
              </a:lnSpc>
              <a:spcBef>
                <a:spcPct val="20000"/>
              </a:spcBef>
            </a:pPr>
            <a:r>
              <a:rPr lang="zh-CN" altLang="en-US" sz="1100" dirty="0">
                <a:solidFill>
                  <a:srgbClr val="FFFFFF"/>
                </a:solidFill>
                <a:latin typeface="Arial" pitchFamily="34" charset="0"/>
                <a:ea typeface="黑体" pitchFamily="49" charset="-122"/>
              </a:rPr>
              <a:t>内部使用字体 </a:t>
            </a:r>
            <a:r>
              <a:rPr lang="en-US" altLang="zh-CN" sz="1100" dirty="0">
                <a:solidFill>
                  <a:srgbClr val="FFFFFF"/>
                </a:solidFill>
                <a:latin typeface="Arial" pitchFamily="34" charset="0"/>
                <a:ea typeface="黑体" pitchFamily="49" charset="-122"/>
              </a:rPr>
              <a:t>:</a:t>
            </a:r>
          </a:p>
          <a:p>
            <a:pPr algn="r">
              <a:lnSpc>
                <a:spcPct val="125000"/>
              </a:lnSpc>
              <a:spcBef>
                <a:spcPct val="20000"/>
              </a:spcBef>
            </a:pPr>
            <a:r>
              <a:rPr lang="en-US" altLang="zh-CN" sz="1100" dirty="0" err="1">
                <a:solidFill>
                  <a:srgbClr val="FFFFFF"/>
                </a:solidFill>
                <a:latin typeface="Arial" pitchFamily="34" charset="0"/>
                <a:ea typeface="黑体" pitchFamily="49" charset="-122"/>
              </a:rPr>
              <a:t>FrutigerNext</a:t>
            </a:r>
            <a:r>
              <a:rPr lang="en-US" altLang="zh-CN" sz="1100" dirty="0">
                <a:solidFill>
                  <a:srgbClr val="FFFFFF"/>
                </a:solidFill>
                <a:latin typeface="Arial" pitchFamily="34" charset="0"/>
                <a:ea typeface="黑体" pitchFamily="49" charset="-122"/>
              </a:rPr>
              <a:t> LT Medium</a:t>
            </a:r>
          </a:p>
          <a:p>
            <a:pPr algn="r">
              <a:lnSpc>
                <a:spcPct val="125000"/>
              </a:lnSpc>
              <a:spcBef>
                <a:spcPct val="20000"/>
              </a:spcBef>
            </a:pPr>
            <a:r>
              <a:rPr lang="zh-CN" altLang="en-US" sz="1100" dirty="0">
                <a:solidFill>
                  <a:srgbClr val="FFFFFF"/>
                </a:solidFill>
                <a:latin typeface="Arial" pitchFamily="34" charset="0"/>
                <a:ea typeface="黑体" pitchFamily="49" charset="-122"/>
              </a:rPr>
              <a:t>外部使用字体 </a:t>
            </a:r>
            <a:r>
              <a:rPr lang="en-US" altLang="zh-CN" sz="1100" dirty="0">
                <a:solidFill>
                  <a:srgbClr val="FFFFFF"/>
                </a:solidFill>
                <a:latin typeface="Arial" pitchFamily="34" charset="0"/>
                <a:ea typeface="黑体" pitchFamily="49" charset="-122"/>
              </a:rPr>
              <a:t>: Arial</a:t>
            </a:r>
          </a:p>
          <a:p>
            <a:pPr algn="r">
              <a:lnSpc>
                <a:spcPct val="75000"/>
              </a:lnSpc>
              <a:spcBef>
                <a:spcPct val="20000"/>
              </a:spcBef>
            </a:pPr>
            <a:endParaRPr lang="en-US" altLang="zh-CN"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中文标题</a:t>
            </a:r>
            <a:r>
              <a:rPr lang="en-US" altLang="zh-CN" sz="1100" dirty="0">
                <a:solidFill>
                  <a:srgbClr val="FFFFFF"/>
                </a:solidFill>
                <a:latin typeface="Arial" pitchFamily="34" charset="0"/>
                <a:ea typeface="黑体" pitchFamily="49" charset="-122"/>
              </a:rPr>
              <a:t>:30-32pt  </a:t>
            </a:r>
            <a:endParaRPr lang="zh-CN" altLang="en-US"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颜色</a:t>
            </a:r>
            <a:r>
              <a:rPr lang="en-US" altLang="zh-CN" sz="1100" dirty="0">
                <a:solidFill>
                  <a:srgbClr val="FFFFFF"/>
                </a:solidFill>
                <a:latin typeface="Arial" pitchFamily="34" charset="0"/>
                <a:ea typeface="黑体" pitchFamily="49" charset="-122"/>
              </a:rPr>
              <a:t>: R153 G0 B0</a:t>
            </a:r>
          </a:p>
          <a:p>
            <a:pPr algn="r">
              <a:lnSpc>
                <a:spcPct val="125000"/>
              </a:lnSpc>
              <a:spcBef>
                <a:spcPct val="20000"/>
              </a:spcBef>
            </a:pPr>
            <a:r>
              <a:rPr lang="zh-CN" altLang="en-US" sz="1100" dirty="0">
                <a:solidFill>
                  <a:srgbClr val="FFFFFF"/>
                </a:solidFill>
                <a:latin typeface="Arial" pitchFamily="34" charset="0"/>
                <a:ea typeface="黑体" pitchFamily="49" charset="-122"/>
              </a:rPr>
              <a:t>字体</a:t>
            </a:r>
            <a:r>
              <a:rPr lang="en-US" altLang="zh-CN" sz="1100" dirty="0">
                <a:solidFill>
                  <a:srgbClr val="FFFFFF"/>
                </a:solidFill>
                <a:latin typeface="Arial" pitchFamily="34" charset="0"/>
                <a:ea typeface="黑体" pitchFamily="49" charset="-122"/>
              </a:rPr>
              <a:t>:</a:t>
            </a:r>
            <a:r>
              <a:rPr lang="zh-CN" altLang="en-US" sz="1100" dirty="0">
                <a:solidFill>
                  <a:srgbClr val="FFFFFF"/>
                </a:solidFill>
                <a:latin typeface="Arial" pitchFamily="34" charset="0"/>
                <a:ea typeface="黑体" pitchFamily="49" charset="-122"/>
              </a:rPr>
              <a:t>黑体</a:t>
            </a:r>
          </a:p>
          <a:p>
            <a:pPr algn="r">
              <a:lnSpc>
                <a:spcPct val="125000"/>
              </a:lnSpc>
              <a:spcBef>
                <a:spcPct val="20000"/>
              </a:spcBef>
            </a:pPr>
            <a:endParaRPr lang="zh-CN" altLang="en-US" sz="1100" dirty="0">
              <a:solidFill>
                <a:srgbClr val="FFFFFF"/>
              </a:solidFill>
              <a:latin typeface="Arial" pitchFamily="34" charset="0"/>
              <a:ea typeface="黑体" pitchFamily="49" charset="-122"/>
            </a:endParaRPr>
          </a:p>
          <a:p>
            <a:pPr algn="r">
              <a:lnSpc>
                <a:spcPct val="125000"/>
              </a:lnSpc>
              <a:spcBef>
                <a:spcPct val="20000"/>
              </a:spcBef>
            </a:pPr>
            <a:endParaRPr lang="zh-CN" altLang="en-US" sz="1100" dirty="0">
              <a:solidFill>
                <a:srgbClr val="FFFFFF"/>
              </a:solidFill>
              <a:latin typeface="Arial" pitchFamily="34" charset="0"/>
              <a:ea typeface="黑体" pitchFamily="49" charset="-122"/>
            </a:endParaRPr>
          </a:p>
          <a:p>
            <a:pPr algn="r">
              <a:lnSpc>
                <a:spcPct val="125000"/>
              </a:lnSpc>
              <a:spcBef>
                <a:spcPct val="20000"/>
              </a:spcBef>
            </a:pPr>
            <a:endParaRPr lang="zh-CN" altLang="en-US"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英文正文</a:t>
            </a:r>
            <a:r>
              <a:rPr lang="en-US" altLang="zh-CN" sz="1100" dirty="0">
                <a:solidFill>
                  <a:srgbClr val="FFFFFF"/>
                </a:solidFill>
                <a:latin typeface="Arial" pitchFamily="34" charset="0"/>
                <a:ea typeface="黑体" pitchFamily="49" charset="-122"/>
              </a:rPr>
              <a:t>:20-22pt</a:t>
            </a:r>
          </a:p>
          <a:p>
            <a:pPr algn="r">
              <a:lnSpc>
                <a:spcPct val="125000"/>
              </a:lnSpc>
              <a:spcBef>
                <a:spcPct val="20000"/>
              </a:spcBef>
            </a:pPr>
            <a:r>
              <a:rPr lang="zh-CN" altLang="en-US" sz="1100" dirty="0">
                <a:solidFill>
                  <a:srgbClr val="FFFFFF"/>
                </a:solidFill>
                <a:latin typeface="Arial" pitchFamily="34" charset="0"/>
                <a:ea typeface="黑体" pitchFamily="49" charset="-122"/>
              </a:rPr>
              <a:t>子目录 </a:t>
            </a:r>
            <a:r>
              <a:rPr lang="en-US" altLang="zh-CN" sz="1100" dirty="0">
                <a:solidFill>
                  <a:srgbClr val="FFFFFF"/>
                </a:solidFill>
                <a:latin typeface="Arial" pitchFamily="34" charset="0"/>
                <a:ea typeface="黑体" pitchFamily="49" charset="-122"/>
              </a:rPr>
              <a:t>(2-5</a:t>
            </a:r>
            <a:r>
              <a:rPr lang="zh-CN" altLang="en-US" sz="1100" dirty="0">
                <a:solidFill>
                  <a:srgbClr val="FFFFFF"/>
                </a:solidFill>
                <a:latin typeface="Arial" pitchFamily="34" charset="0"/>
                <a:ea typeface="黑体" pitchFamily="49" charset="-122"/>
              </a:rPr>
              <a:t>级</a:t>
            </a:r>
            <a:r>
              <a:rPr lang="en-US" altLang="zh-CN" sz="1100" dirty="0">
                <a:solidFill>
                  <a:srgbClr val="FFFFFF"/>
                </a:solidFill>
                <a:latin typeface="Arial" pitchFamily="34" charset="0"/>
                <a:ea typeface="黑体" pitchFamily="49" charset="-122"/>
              </a:rPr>
              <a:t>) :18pt  </a:t>
            </a:r>
          </a:p>
          <a:p>
            <a:pPr algn="r">
              <a:lnSpc>
                <a:spcPct val="125000"/>
              </a:lnSpc>
              <a:spcBef>
                <a:spcPct val="20000"/>
              </a:spcBef>
            </a:pPr>
            <a:r>
              <a:rPr lang="zh-CN" altLang="en-US" sz="1100" dirty="0">
                <a:solidFill>
                  <a:srgbClr val="FFFFFF"/>
                </a:solidFill>
                <a:latin typeface="Arial" pitchFamily="34" charset="0"/>
                <a:ea typeface="黑体" pitchFamily="49" charset="-122"/>
              </a:rPr>
              <a:t>颜色</a:t>
            </a:r>
            <a:r>
              <a:rPr lang="en-US" altLang="zh-CN" sz="1100" dirty="0">
                <a:solidFill>
                  <a:srgbClr val="FFFFFF"/>
                </a:solidFill>
                <a:latin typeface="Arial" pitchFamily="34" charset="0"/>
                <a:ea typeface="黑体" pitchFamily="49" charset="-122"/>
              </a:rPr>
              <a:t>:</a:t>
            </a:r>
            <a:r>
              <a:rPr lang="zh-CN" altLang="en-US" sz="1100" dirty="0">
                <a:solidFill>
                  <a:srgbClr val="FFFFFF"/>
                </a:solidFill>
                <a:latin typeface="Arial" pitchFamily="34" charset="0"/>
                <a:ea typeface="黑体" pitchFamily="49" charset="-122"/>
              </a:rPr>
              <a:t>黑色</a:t>
            </a:r>
          </a:p>
          <a:p>
            <a:pPr algn="r">
              <a:lnSpc>
                <a:spcPct val="125000"/>
              </a:lnSpc>
              <a:spcBef>
                <a:spcPct val="20000"/>
              </a:spcBef>
            </a:pPr>
            <a:r>
              <a:rPr lang="zh-CN" altLang="en-US" sz="1100" dirty="0">
                <a:solidFill>
                  <a:srgbClr val="FFFFFF"/>
                </a:solidFill>
                <a:latin typeface="Arial" pitchFamily="34" charset="0"/>
                <a:ea typeface="黑体" pitchFamily="49" charset="-122"/>
              </a:rPr>
              <a:t>内部使用字体 </a:t>
            </a:r>
            <a:r>
              <a:rPr lang="en-US" altLang="zh-CN" sz="1100" dirty="0">
                <a:solidFill>
                  <a:srgbClr val="FFFFFF"/>
                </a:solidFill>
                <a:latin typeface="Arial" pitchFamily="34" charset="0"/>
                <a:ea typeface="黑体" pitchFamily="49" charset="-122"/>
              </a:rPr>
              <a:t>:</a:t>
            </a:r>
          </a:p>
          <a:p>
            <a:pPr algn="r">
              <a:lnSpc>
                <a:spcPct val="125000"/>
              </a:lnSpc>
              <a:spcBef>
                <a:spcPct val="20000"/>
              </a:spcBef>
            </a:pPr>
            <a:r>
              <a:rPr lang="en-US" altLang="zh-CN" sz="1100" dirty="0" err="1">
                <a:solidFill>
                  <a:srgbClr val="FFFFFF"/>
                </a:solidFill>
                <a:latin typeface="Arial" pitchFamily="34" charset="0"/>
                <a:ea typeface="黑体" pitchFamily="49" charset="-122"/>
              </a:rPr>
              <a:t>FrutigerNext</a:t>
            </a:r>
            <a:r>
              <a:rPr lang="en-US" altLang="zh-CN" sz="1100" dirty="0">
                <a:solidFill>
                  <a:srgbClr val="FFFFFF"/>
                </a:solidFill>
                <a:latin typeface="Arial" pitchFamily="34" charset="0"/>
                <a:ea typeface="黑体" pitchFamily="49" charset="-122"/>
              </a:rPr>
              <a:t> LT Regular</a:t>
            </a:r>
          </a:p>
          <a:p>
            <a:pPr algn="r">
              <a:lnSpc>
                <a:spcPct val="125000"/>
              </a:lnSpc>
              <a:spcBef>
                <a:spcPct val="20000"/>
              </a:spcBef>
            </a:pPr>
            <a:r>
              <a:rPr lang="zh-CN" altLang="en-US" sz="1100" dirty="0">
                <a:solidFill>
                  <a:srgbClr val="FFFFFF"/>
                </a:solidFill>
                <a:latin typeface="Arial" pitchFamily="34" charset="0"/>
                <a:ea typeface="黑体" pitchFamily="49" charset="-122"/>
              </a:rPr>
              <a:t>外部使用字体 </a:t>
            </a:r>
            <a:r>
              <a:rPr lang="en-US" altLang="zh-CN" sz="1100" dirty="0">
                <a:solidFill>
                  <a:srgbClr val="FFFFFF"/>
                </a:solidFill>
                <a:latin typeface="Arial" pitchFamily="34" charset="0"/>
                <a:ea typeface="黑体" pitchFamily="49" charset="-122"/>
              </a:rPr>
              <a:t>: Arial</a:t>
            </a:r>
          </a:p>
          <a:p>
            <a:pPr algn="r">
              <a:lnSpc>
                <a:spcPct val="75000"/>
              </a:lnSpc>
              <a:spcBef>
                <a:spcPct val="20000"/>
              </a:spcBef>
            </a:pPr>
            <a:endParaRPr lang="en-US" altLang="zh-CN"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中文正文</a:t>
            </a:r>
            <a:r>
              <a:rPr lang="en-US" altLang="zh-CN" sz="1100" dirty="0">
                <a:solidFill>
                  <a:srgbClr val="FFFFFF"/>
                </a:solidFill>
                <a:latin typeface="Arial" pitchFamily="34" charset="0"/>
                <a:ea typeface="黑体" pitchFamily="49" charset="-122"/>
              </a:rPr>
              <a:t>:18-20pt</a:t>
            </a:r>
          </a:p>
          <a:p>
            <a:pPr algn="r">
              <a:lnSpc>
                <a:spcPct val="125000"/>
              </a:lnSpc>
              <a:spcBef>
                <a:spcPct val="20000"/>
              </a:spcBef>
            </a:pPr>
            <a:r>
              <a:rPr lang="zh-CN" altLang="en-US" sz="1100" dirty="0">
                <a:solidFill>
                  <a:srgbClr val="FFFFFF"/>
                </a:solidFill>
                <a:latin typeface="Arial" pitchFamily="34" charset="0"/>
                <a:ea typeface="黑体" pitchFamily="49" charset="-122"/>
              </a:rPr>
              <a:t>子目录</a:t>
            </a:r>
            <a:r>
              <a:rPr lang="en-US" altLang="zh-CN" sz="1100" dirty="0">
                <a:solidFill>
                  <a:srgbClr val="FFFFFF"/>
                </a:solidFill>
                <a:latin typeface="Arial" pitchFamily="34" charset="0"/>
                <a:ea typeface="黑体" pitchFamily="49" charset="-122"/>
              </a:rPr>
              <a:t>(2-5</a:t>
            </a:r>
            <a:r>
              <a:rPr lang="zh-CN" altLang="en-US" sz="1100" dirty="0">
                <a:solidFill>
                  <a:srgbClr val="FFFFFF"/>
                </a:solidFill>
                <a:latin typeface="Arial" pitchFamily="34" charset="0"/>
                <a:ea typeface="黑体" pitchFamily="49" charset="-122"/>
              </a:rPr>
              <a:t>级</a:t>
            </a:r>
            <a:r>
              <a:rPr lang="en-US" altLang="zh-CN" sz="1100" dirty="0">
                <a:solidFill>
                  <a:srgbClr val="FFFFFF"/>
                </a:solidFill>
                <a:latin typeface="Arial" pitchFamily="34" charset="0"/>
                <a:ea typeface="黑体" pitchFamily="49" charset="-122"/>
              </a:rPr>
              <a:t>):18pt </a:t>
            </a:r>
            <a:endParaRPr lang="zh-CN" altLang="en-US"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颜色</a:t>
            </a:r>
            <a:r>
              <a:rPr lang="en-US" altLang="zh-CN" sz="1100" dirty="0">
                <a:solidFill>
                  <a:srgbClr val="FFFFFF"/>
                </a:solidFill>
                <a:latin typeface="Arial" pitchFamily="34" charset="0"/>
                <a:ea typeface="黑体" pitchFamily="49" charset="-122"/>
              </a:rPr>
              <a:t>:</a:t>
            </a:r>
            <a:r>
              <a:rPr lang="zh-CN" altLang="en-US" sz="1100" dirty="0">
                <a:solidFill>
                  <a:srgbClr val="FFFFFF"/>
                </a:solidFill>
                <a:latin typeface="Arial" pitchFamily="34" charset="0"/>
                <a:ea typeface="黑体" pitchFamily="49" charset="-122"/>
              </a:rPr>
              <a:t>黑色</a:t>
            </a:r>
          </a:p>
          <a:p>
            <a:pPr algn="r">
              <a:lnSpc>
                <a:spcPct val="125000"/>
              </a:lnSpc>
              <a:spcBef>
                <a:spcPct val="20000"/>
              </a:spcBef>
            </a:pPr>
            <a:r>
              <a:rPr lang="zh-CN" altLang="en-US" sz="1100" dirty="0">
                <a:solidFill>
                  <a:srgbClr val="FFFFFF"/>
                </a:solidFill>
                <a:latin typeface="Arial" pitchFamily="34" charset="0"/>
                <a:ea typeface="黑体" pitchFamily="49" charset="-122"/>
              </a:rPr>
              <a:t>字体</a:t>
            </a:r>
            <a:r>
              <a:rPr lang="en-US" altLang="zh-CN" sz="1100" dirty="0">
                <a:solidFill>
                  <a:srgbClr val="FFFFFF"/>
                </a:solidFill>
                <a:latin typeface="Arial" pitchFamily="34" charset="0"/>
                <a:ea typeface="黑体" pitchFamily="49" charset="-122"/>
              </a:rPr>
              <a:t>:</a:t>
            </a:r>
            <a:r>
              <a:rPr lang="zh-CN" altLang="en-US" sz="1100" dirty="0">
                <a:solidFill>
                  <a:srgbClr val="FFFFFF"/>
                </a:solidFill>
                <a:latin typeface="Arial" pitchFamily="34" charset="0"/>
                <a:ea typeface="黑体" pitchFamily="49" charset="-122"/>
              </a:rPr>
              <a:t>细黑体 </a:t>
            </a:r>
            <a:endParaRPr lang="zh-CN" altLang="en-US" sz="1100" dirty="0">
              <a:solidFill>
                <a:srgbClr val="000000"/>
              </a:solidFill>
              <a:latin typeface="Arial" pitchFamily="34" charset="0"/>
              <a:ea typeface="黑体" pitchFamily="49" charset="-122"/>
            </a:endParaRPr>
          </a:p>
        </p:txBody>
      </p:sp>
      <p:sp>
        <p:nvSpPr>
          <p:cNvPr id="1036"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310" name="Rectangle 19"/>
          <p:cNvSpPr>
            <a:spLocks noGrp="1" noChangeArrowheads="1"/>
          </p:cNvSpPr>
          <p:nvPr>
            <p:ph type="dt" sz="quarter" idx="2"/>
          </p:nvPr>
        </p:nvSpPr>
        <p:spPr bwMode="auto">
          <a:xfrm>
            <a:off x="755650" y="479425"/>
            <a:ext cx="2133600" cy="212725"/>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B2B2B2"/>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mn-lt"/>
                <a:ea typeface="+mn-ea"/>
              </a:defRPr>
            </a:lvl1pPr>
          </a:lstStyle>
          <a:p>
            <a:pPr>
              <a:defRPr/>
            </a:pPr>
            <a:endParaRPr lang="en-US" altLang="zh-CN"/>
          </a:p>
        </p:txBody>
      </p:sp>
      <p:pic>
        <p:nvPicPr>
          <p:cNvPr id="80" name="Picture 6" descr="Logo"/>
          <p:cNvPicPr>
            <a:picLocks noChangeAspect="1" noChangeArrowheads="1"/>
          </p:cNvPicPr>
          <p:nvPr/>
        </p:nvPicPr>
        <p:blipFill>
          <a:blip r:embed="rId4" cstate="email">
            <a:extLst>
              <a:ext uri="{28A0092B-C50C-407E-A947-70E740481C1C}">
                <a14:useLocalDpi xmlns:a14="http://schemas.microsoft.com/office/drawing/2010/main" xmlns=""/>
              </a:ext>
            </a:extLst>
          </a:blip>
          <a:srcRect/>
          <a:stretch>
            <a:fillRect/>
          </a:stretch>
        </p:blipFill>
        <p:spPr bwMode="auto">
          <a:xfrm>
            <a:off x="7669213" y="5684838"/>
            <a:ext cx="706437" cy="704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1"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a14="http://schemas.microsoft.com/office/drawing/2010/main" xmlns="">
                <a:solidFill>
                  <a:srgbClr val="4F81BD"/>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bIns="0">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400" dirty="0" smtClean="0">
                <a:solidFill>
                  <a:srgbClr val="000000"/>
                </a:solidFill>
                <a:latin typeface="FrutigerNext LT Bold" pitchFamily="34" charset="0"/>
                <a:ea typeface="MS PGothic" pitchFamily="34" charset="-128"/>
              </a:rPr>
              <a:t>HUAWEI TECHNOLOGIES CO., LTD.</a:t>
            </a:r>
          </a:p>
        </p:txBody>
      </p:sp>
    </p:spTree>
  </p:cSld>
  <p:clrMap bg1="lt1" tx1="dk1" bg2="lt2" tx2="dk2" accent1="accent1" accent2="accent2" accent3="accent3" accent4="accent4" accent5="accent5" accent6="accent6" hlink="hlink" folHlink="folHlink"/>
  <p:sldLayoutIdLst>
    <p:sldLayoutId id="2147483815" r:id="rId1"/>
  </p:sldLayoutIdLst>
  <p:transition advClick="0" advTm="8000">
    <p:fade thruBlk="1"/>
  </p:transition>
  <p:timing>
    <p:tnLst>
      <p:par>
        <p:cTn id="1" dur="indefinite" restart="never" nodeType="tmRoot"/>
      </p:par>
    </p:tnLst>
  </p:timing>
  <p:txStyles>
    <p:titleStyle>
      <a:lvl1pPr algn="l" rtl="0" eaLnBrk="1" fontAlgn="base" hangingPunct="1">
        <a:spcBef>
          <a:spcPct val="0"/>
        </a:spcBef>
        <a:spcAft>
          <a:spcPct val="0"/>
        </a:spcAft>
        <a:defRPr lang="zh-CN" altLang="en-US" sz="3200" b="1" dirty="0">
          <a:solidFill>
            <a:schemeClr val="bg1"/>
          </a:solidFill>
          <a:latin typeface="+mj-lt"/>
          <a:ea typeface="黑体" pitchFamily="49" charset="-122"/>
          <a:cs typeface="+mj-cs"/>
        </a:defRPr>
      </a:lvl1pPr>
      <a:lvl2pPr algn="l" rtl="0" eaLnBrk="1" fontAlgn="base" hangingPunct="1">
        <a:spcBef>
          <a:spcPct val="0"/>
        </a:spcBef>
        <a:spcAft>
          <a:spcPct val="0"/>
        </a:spcAft>
        <a:defRPr sz="3200" b="1">
          <a:solidFill>
            <a:schemeClr val="bg1"/>
          </a:solidFill>
          <a:latin typeface="黑体" pitchFamily="49" charset="-122"/>
          <a:ea typeface="黑体" pitchFamily="49" charset="-122"/>
          <a:cs typeface="宋体" charset="-122"/>
        </a:defRPr>
      </a:lvl2pPr>
      <a:lvl3pPr algn="l" rtl="0" eaLnBrk="1" fontAlgn="base" hangingPunct="1">
        <a:spcBef>
          <a:spcPct val="0"/>
        </a:spcBef>
        <a:spcAft>
          <a:spcPct val="0"/>
        </a:spcAft>
        <a:defRPr sz="3200" b="1">
          <a:solidFill>
            <a:schemeClr val="bg1"/>
          </a:solidFill>
          <a:latin typeface="黑体" pitchFamily="49" charset="-122"/>
          <a:ea typeface="黑体" pitchFamily="49" charset="-122"/>
          <a:cs typeface="宋体" charset="-122"/>
        </a:defRPr>
      </a:lvl3pPr>
      <a:lvl4pPr algn="l" rtl="0" eaLnBrk="1" fontAlgn="base" hangingPunct="1">
        <a:spcBef>
          <a:spcPct val="0"/>
        </a:spcBef>
        <a:spcAft>
          <a:spcPct val="0"/>
        </a:spcAft>
        <a:defRPr sz="3200" b="1">
          <a:solidFill>
            <a:schemeClr val="bg1"/>
          </a:solidFill>
          <a:latin typeface="黑体" pitchFamily="49" charset="-122"/>
          <a:ea typeface="黑体" pitchFamily="49" charset="-122"/>
          <a:cs typeface="宋体" charset="-122"/>
        </a:defRPr>
      </a:lvl4pPr>
      <a:lvl5pPr algn="l" rtl="0" eaLnBrk="1" fontAlgn="base" hangingPunct="1">
        <a:spcBef>
          <a:spcPct val="0"/>
        </a:spcBef>
        <a:spcAft>
          <a:spcPct val="0"/>
        </a:spcAft>
        <a:defRPr sz="3200" b="1">
          <a:solidFill>
            <a:schemeClr val="bg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1" fontAlgn="base" hangingPunct="1">
        <a:spcBef>
          <a:spcPct val="20000"/>
        </a:spcBef>
        <a:spcAft>
          <a:spcPct val="0"/>
        </a:spcAft>
        <a:buClr>
          <a:srgbClr val="990000"/>
        </a:buClr>
        <a:defRPr sz="2400" b="1">
          <a:solidFill>
            <a:schemeClr val="bg1"/>
          </a:solidFill>
          <a:latin typeface="+mn-lt"/>
          <a:ea typeface="黑体" pitchFamily="49" charset="-122"/>
          <a:cs typeface="+mn-cs"/>
        </a:defRPr>
      </a:lvl1pPr>
      <a:lvl2pPr marL="742950" indent="-285750" algn="l" rtl="0" eaLnBrk="1" fontAlgn="base" hangingPunct="1">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1" fontAlgn="base" hangingPunct="1">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ChangeArrowheads="1"/>
          </p:cNvSpPr>
          <p:nvPr/>
        </p:nvSpPr>
        <p:spPr bwMode="auto">
          <a:xfrm>
            <a:off x="0" y="0"/>
            <a:ext cx="9144000" cy="6858000"/>
          </a:xfrm>
          <a:prstGeom prst="rect">
            <a:avLst/>
          </a:prstGeom>
          <a:solidFill>
            <a:srgbClr val="EAEAEA"/>
          </a:solidFill>
          <a:ln>
            <a:noFill/>
          </a:ln>
          <a:effectLst/>
          <a:extLs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1425" tIns="45712" rIns="91425" bIns="45712" anchor="ctr">
            <a:spAutoFit/>
          </a:bodyPr>
          <a:lstStyle/>
          <a:p>
            <a:pPr>
              <a:lnSpc>
                <a:spcPct val="140000"/>
              </a:lnSpc>
              <a:buClr>
                <a:srgbClr val="FF0000"/>
              </a:buClr>
              <a:buSzPct val="90000"/>
              <a:buFont typeface="Wingdings" pitchFamily="2" charset="2"/>
              <a:buChar char="l"/>
            </a:pPr>
            <a:endParaRPr lang="zh-CN" altLang="en-US" sz="1400" b="1">
              <a:solidFill>
                <a:srgbClr val="000000"/>
              </a:solidFill>
              <a:latin typeface="Arial" pitchFamily="34" charset="0"/>
              <a:ea typeface="华文细黑" pitchFamily="2" charset="-122"/>
            </a:endParaRPr>
          </a:p>
        </p:txBody>
      </p:sp>
      <p:sp>
        <p:nvSpPr>
          <p:cNvPr id="9219" name="Rectangle 13"/>
          <p:cNvSpPr>
            <a:spLocks noGrp="1" noChangeArrowheads="1"/>
          </p:cNvSpPr>
          <p:nvPr>
            <p:ph type="title"/>
          </p:nvPr>
        </p:nvSpPr>
        <p:spPr bwMode="auto">
          <a:xfrm>
            <a:off x="755650" y="325438"/>
            <a:ext cx="7632700" cy="871537"/>
          </a:xfrm>
          <a:prstGeom prst="rect">
            <a:avLst/>
          </a:prstGeom>
          <a:noFill/>
          <a:ln>
            <a:noFill/>
          </a:ln>
          <a:effectLst/>
          <a:extLst>
            <a:ext uri="{909E8E84-426E-40DD-AFC4-6F175D3DCCD1}">
              <a14:hiddenFill xmlns:a14="http://schemas.microsoft.com/office/drawing/2010/main" xmlns="">
                <a:solidFill>
                  <a:srgbClr val="FFCC66"/>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40064" rIns="80129" bIns="40064" numCol="1" anchor="ctr" anchorCtr="0" compatLnSpc="1">
            <a:prstTxWarp prst="textNoShape">
              <a:avLst/>
            </a:prstTxWarp>
          </a:bodyPr>
          <a:lstStyle/>
          <a:p>
            <a:pPr lvl="0"/>
            <a:r>
              <a:rPr lang="zh-CN" altLang="en-US" dirty="0" smtClean="0"/>
              <a:t>单击此处编辑母版标题样式</a:t>
            </a:r>
          </a:p>
        </p:txBody>
      </p:sp>
      <p:sp>
        <p:nvSpPr>
          <p:cNvPr id="9220" name="Rectangle 68"/>
          <p:cNvSpPr>
            <a:spLocks noGrp="1" noChangeArrowheads="1"/>
          </p:cNvSpPr>
          <p:nvPr>
            <p:ph type="body" idx="1"/>
          </p:nvPr>
        </p:nvSpPr>
        <p:spPr bwMode="auto">
          <a:xfrm>
            <a:off x="755650" y="1628775"/>
            <a:ext cx="7632700" cy="41941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0142" tIns="40070" rIns="80142" bIns="40070" numCol="1" anchor="t" anchorCtr="0" compatLnSpc="1">
            <a:prstTxWarp prst="textNoShape">
              <a:avLst/>
            </a:prstTxWarp>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p>
        </p:txBody>
      </p:sp>
      <p:sp>
        <p:nvSpPr>
          <p:cNvPr id="9221" name="Rectangle 13"/>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buFont typeface="Arial" pitchFamily="34" charset="0"/>
              <a:buNone/>
            </a:pPr>
            <a:r>
              <a:rPr lang="zh-CN" altLang="en-US" sz="1100" dirty="0">
                <a:solidFill>
                  <a:srgbClr val="FFFFFF"/>
                </a:solidFill>
              </a:rPr>
              <a:t>英文标题</a:t>
            </a:r>
            <a:r>
              <a:rPr lang="en-US" altLang="zh-CN" sz="1100" dirty="0">
                <a:solidFill>
                  <a:srgbClr val="FFFFFF"/>
                </a:solidFill>
              </a:rPr>
              <a:t>:32-</a:t>
            </a:r>
            <a:r>
              <a:rPr lang="en-US" altLang="zh-CN" sz="1100" dirty="0" err="1">
                <a:solidFill>
                  <a:srgbClr val="FFFFFF"/>
                </a:solidFill>
              </a:rPr>
              <a:t>35pt</a:t>
            </a:r>
            <a:r>
              <a:rPr lang="en-US" altLang="zh-CN" sz="1100" dirty="0">
                <a:solidFill>
                  <a:srgbClr val="FFFFFF"/>
                </a:solidFill>
              </a:rPr>
              <a:t>  </a:t>
            </a: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颜色</a:t>
            </a:r>
            <a:r>
              <a:rPr lang="en-US" altLang="zh-CN" sz="1100" dirty="0">
                <a:solidFill>
                  <a:srgbClr val="FFFFFF"/>
                </a:solidFill>
              </a:rPr>
              <a:t>: </a:t>
            </a:r>
            <a:r>
              <a:rPr lang="en-US" altLang="zh-CN" sz="1100" dirty="0" err="1">
                <a:solidFill>
                  <a:srgbClr val="FFFFFF"/>
                </a:solidFill>
              </a:rPr>
              <a:t>R153</a:t>
            </a:r>
            <a:r>
              <a:rPr lang="en-US" altLang="zh-CN" sz="1100" dirty="0">
                <a:solidFill>
                  <a:srgbClr val="FFFFFF"/>
                </a:solidFill>
              </a:rPr>
              <a:t> </a:t>
            </a:r>
            <a:r>
              <a:rPr lang="en-US" altLang="zh-CN" sz="1100" dirty="0" err="1">
                <a:solidFill>
                  <a:srgbClr val="FFFFFF"/>
                </a:solidFill>
              </a:rPr>
              <a:t>G0</a:t>
            </a:r>
            <a:r>
              <a:rPr lang="en-US" altLang="zh-CN" sz="1100" dirty="0">
                <a:solidFill>
                  <a:srgbClr val="FFFFFF"/>
                </a:solidFill>
              </a:rPr>
              <a:t> </a:t>
            </a:r>
            <a:r>
              <a:rPr lang="en-US" altLang="zh-CN" sz="1100" dirty="0" err="1">
                <a:solidFill>
                  <a:srgbClr val="FFFFFF"/>
                </a:solidFill>
              </a:rPr>
              <a:t>B0</a:t>
            </a: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内部使用字体 </a:t>
            </a:r>
            <a:r>
              <a:rPr lang="en-US" altLang="zh-CN" sz="1100" dirty="0">
                <a:solidFill>
                  <a:srgbClr val="FFFFFF"/>
                </a:solidFill>
              </a:rPr>
              <a:t>:</a:t>
            </a:r>
          </a:p>
          <a:p>
            <a:pPr marL="342900" indent="-342900" algn="r" eaLnBrk="0" hangingPunct="0">
              <a:lnSpc>
                <a:spcPct val="125000"/>
              </a:lnSpc>
              <a:spcBef>
                <a:spcPct val="20000"/>
              </a:spcBef>
              <a:buFont typeface="Arial" pitchFamily="34" charset="0"/>
              <a:buNone/>
            </a:pPr>
            <a:r>
              <a:rPr lang="en-US" altLang="zh-CN" sz="1100" dirty="0" err="1">
                <a:solidFill>
                  <a:srgbClr val="FFFFFF"/>
                </a:solidFill>
              </a:rPr>
              <a:t>FrutigerNext</a:t>
            </a:r>
            <a:r>
              <a:rPr lang="en-US" altLang="zh-CN" sz="1100" dirty="0">
                <a:solidFill>
                  <a:srgbClr val="FFFFFF"/>
                </a:solidFill>
              </a:rPr>
              <a:t> LT Medium</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外部使用字体 </a:t>
            </a:r>
            <a:r>
              <a:rPr lang="en-US" altLang="zh-CN" sz="1100" dirty="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中文标题</a:t>
            </a:r>
            <a:r>
              <a:rPr lang="en-US" altLang="zh-CN" sz="1100" dirty="0">
                <a:solidFill>
                  <a:srgbClr val="FFFFFF"/>
                </a:solidFill>
              </a:rPr>
              <a:t>:30-</a:t>
            </a:r>
            <a:r>
              <a:rPr lang="en-US" altLang="zh-CN" sz="1100" dirty="0" err="1">
                <a:solidFill>
                  <a:srgbClr val="FFFFFF"/>
                </a:solidFill>
              </a:rPr>
              <a:t>32pt</a:t>
            </a:r>
            <a:r>
              <a:rPr lang="en-US" altLang="zh-CN" sz="1100" dirty="0">
                <a:solidFill>
                  <a:srgbClr val="FFFFFF"/>
                </a:solidFill>
              </a:rPr>
              <a:t>  </a:t>
            </a: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颜色</a:t>
            </a:r>
            <a:r>
              <a:rPr lang="en-US" altLang="zh-CN" sz="1100" dirty="0">
                <a:solidFill>
                  <a:srgbClr val="FFFFFF"/>
                </a:solidFill>
              </a:rPr>
              <a:t>: </a:t>
            </a:r>
            <a:r>
              <a:rPr lang="en-US" altLang="zh-CN" sz="1100" dirty="0" err="1">
                <a:solidFill>
                  <a:srgbClr val="FFFFFF"/>
                </a:solidFill>
              </a:rPr>
              <a:t>R153</a:t>
            </a:r>
            <a:r>
              <a:rPr lang="en-US" altLang="zh-CN" sz="1100" dirty="0">
                <a:solidFill>
                  <a:srgbClr val="FFFFFF"/>
                </a:solidFill>
              </a:rPr>
              <a:t> </a:t>
            </a:r>
            <a:r>
              <a:rPr lang="en-US" altLang="zh-CN" sz="1100" dirty="0" err="1">
                <a:solidFill>
                  <a:srgbClr val="FFFFFF"/>
                </a:solidFill>
              </a:rPr>
              <a:t>G0</a:t>
            </a:r>
            <a:r>
              <a:rPr lang="en-US" altLang="zh-CN" sz="1100" dirty="0">
                <a:solidFill>
                  <a:srgbClr val="FFFFFF"/>
                </a:solidFill>
              </a:rPr>
              <a:t> </a:t>
            </a:r>
            <a:r>
              <a:rPr lang="en-US" altLang="zh-CN" sz="1100" dirty="0" err="1">
                <a:solidFill>
                  <a:srgbClr val="FFFFFF"/>
                </a:solidFill>
              </a:rPr>
              <a:t>B0</a:t>
            </a: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字体</a:t>
            </a:r>
            <a:r>
              <a:rPr lang="en-US" altLang="zh-CN" sz="1100" dirty="0">
                <a:solidFill>
                  <a:srgbClr val="FFFFFF"/>
                </a:solidFill>
              </a:rPr>
              <a:t>:</a:t>
            </a:r>
            <a:r>
              <a:rPr lang="zh-CN" altLang="en-US" sz="1100" dirty="0">
                <a:solidFill>
                  <a:srgbClr val="FFFFFF"/>
                </a:solidFill>
              </a:rPr>
              <a:t>黑体</a:t>
            </a:r>
          </a:p>
          <a:p>
            <a:pPr marL="342900" indent="-342900" algn="r" eaLnBrk="0" hangingPunct="0">
              <a:lnSpc>
                <a:spcPct val="125000"/>
              </a:lnSpc>
              <a:spcBef>
                <a:spcPct val="20000"/>
              </a:spcBef>
              <a:buFont typeface="Arial" pitchFamily="34" charset="0"/>
              <a:buNone/>
            </a:pP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英文正文</a:t>
            </a:r>
            <a:r>
              <a:rPr lang="en-US" altLang="zh-CN" sz="1100" dirty="0">
                <a:solidFill>
                  <a:srgbClr val="FFFFFF"/>
                </a:solidFill>
              </a:rPr>
              <a:t>:20-</a:t>
            </a:r>
            <a:r>
              <a:rPr lang="en-US" altLang="zh-CN" sz="1100" dirty="0" err="1">
                <a:solidFill>
                  <a:srgbClr val="FFFFFF"/>
                </a:solidFill>
              </a:rPr>
              <a:t>22pt</a:t>
            </a: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子目录 </a:t>
            </a:r>
            <a:r>
              <a:rPr lang="en-US" altLang="zh-CN" sz="1100" dirty="0">
                <a:solidFill>
                  <a:srgbClr val="FFFFFF"/>
                </a:solidFill>
              </a:rPr>
              <a:t>(2-5</a:t>
            </a:r>
            <a:r>
              <a:rPr lang="zh-CN" altLang="en-US" sz="1100" dirty="0">
                <a:solidFill>
                  <a:srgbClr val="FFFFFF"/>
                </a:solidFill>
              </a:rPr>
              <a:t>级</a:t>
            </a:r>
            <a:r>
              <a:rPr lang="en-US" altLang="zh-CN" sz="1100" dirty="0">
                <a:solidFill>
                  <a:srgbClr val="FFFFFF"/>
                </a:solidFill>
              </a:rPr>
              <a:t>) :</a:t>
            </a:r>
            <a:r>
              <a:rPr lang="en-US" altLang="zh-CN" sz="1100" dirty="0" err="1">
                <a:solidFill>
                  <a:srgbClr val="FFFFFF"/>
                </a:solidFill>
              </a:rPr>
              <a:t>18pt</a:t>
            </a:r>
            <a:r>
              <a:rPr lang="en-US" altLang="zh-CN" sz="1100" dirty="0">
                <a:solidFill>
                  <a:srgbClr val="FFFFFF"/>
                </a:solidFill>
              </a:rPr>
              <a:t>  </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颜色</a:t>
            </a:r>
            <a:r>
              <a:rPr lang="en-US" altLang="zh-CN" sz="1100" dirty="0">
                <a:solidFill>
                  <a:srgbClr val="FFFFFF"/>
                </a:solidFill>
              </a:rPr>
              <a:t>:</a:t>
            </a:r>
            <a:r>
              <a:rPr lang="zh-CN" altLang="en-US" sz="1100" dirty="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内部使用字体 </a:t>
            </a:r>
            <a:r>
              <a:rPr lang="en-US" altLang="zh-CN" sz="1100" dirty="0">
                <a:solidFill>
                  <a:srgbClr val="FFFFFF"/>
                </a:solidFill>
              </a:rPr>
              <a:t>:</a:t>
            </a:r>
          </a:p>
          <a:p>
            <a:pPr marL="342900" indent="-342900" algn="r" eaLnBrk="0" hangingPunct="0">
              <a:lnSpc>
                <a:spcPct val="125000"/>
              </a:lnSpc>
              <a:spcBef>
                <a:spcPct val="20000"/>
              </a:spcBef>
              <a:buFont typeface="Arial" pitchFamily="34" charset="0"/>
              <a:buNone/>
            </a:pPr>
            <a:r>
              <a:rPr lang="en-US" altLang="zh-CN" sz="1100" dirty="0" err="1">
                <a:solidFill>
                  <a:srgbClr val="FFFFFF"/>
                </a:solidFill>
              </a:rPr>
              <a:t>FrutigerNext</a:t>
            </a:r>
            <a:r>
              <a:rPr lang="en-US" altLang="zh-CN" sz="1100" dirty="0">
                <a:solidFill>
                  <a:srgbClr val="FFFFFF"/>
                </a:solidFill>
              </a:rPr>
              <a:t> LT Regular</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外部使用字体 </a:t>
            </a:r>
            <a:r>
              <a:rPr lang="en-US" altLang="zh-CN" sz="1100" dirty="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中文正文</a:t>
            </a:r>
            <a:r>
              <a:rPr lang="en-US" altLang="zh-CN" sz="1100" dirty="0">
                <a:solidFill>
                  <a:srgbClr val="FFFFFF"/>
                </a:solidFill>
              </a:rPr>
              <a:t>:18-</a:t>
            </a:r>
            <a:r>
              <a:rPr lang="en-US" altLang="zh-CN" sz="1100" dirty="0" err="1">
                <a:solidFill>
                  <a:srgbClr val="FFFFFF"/>
                </a:solidFill>
              </a:rPr>
              <a:t>20pt</a:t>
            </a: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子目录</a:t>
            </a:r>
            <a:r>
              <a:rPr lang="en-US" altLang="zh-CN" sz="1100" dirty="0">
                <a:solidFill>
                  <a:srgbClr val="FFFFFF"/>
                </a:solidFill>
              </a:rPr>
              <a:t>(2-5</a:t>
            </a:r>
            <a:r>
              <a:rPr lang="zh-CN" altLang="en-US" sz="1100" dirty="0">
                <a:solidFill>
                  <a:srgbClr val="FFFFFF"/>
                </a:solidFill>
              </a:rPr>
              <a:t>级</a:t>
            </a:r>
            <a:r>
              <a:rPr lang="en-US" altLang="zh-CN" sz="1100" dirty="0">
                <a:solidFill>
                  <a:srgbClr val="FFFFFF"/>
                </a:solidFill>
              </a:rPr>
              <a:t>):</a:t>
            </a:r>
            <a:r>
              <a:rPr lang="en-US" altLang="zh-CN" sz="1100" dirty="0" err="1">
                <a:solidFill>
                  <a:srgbClr val="FFFFFF"/>
                </a:solidFill>
              </a:rPr>
              <a:t>18pt</a:t>
            </a:r>
            <a:r>
              <a:rPr lang="en-US" altLang="zh-CN" sz="1100" dirty="0">
                <a:solidFill>
                  <a:srgbClr val="FFFFFF"/>
                </a:solidFill>
              </a:rPr>
              <a:t> </a:t>
            </a: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颜色</a:t>
            </a:r>
            <a:r>
              <a:rPr lang="en-US" altLang="zh-CN" sz="1100" dirty="0">
                <a:solidFill>
                  <a:srgbClr val="FFFFFF"/>
                </a:solidFill>
              </a:rPr>
              <a:t>:</a:t>
            </a:r>
            <a:r>
              <a:rPr lang="zh-CN" altLang="en-US" sz="1100" dirty="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字体</a:t>
            </a:r>
            <a:r>
              <a:rPr lang="en-US" altLang="zh-CN" sz="1100" dirty="0">
                <a:solidFill>
                  <a:srgbClr val="FFFFFF"/>
                </a:solidFill>
              </a:rPr>
              <a:t>:</a:t>
            </a:r>
            <a:r>
              <a:rPr lang="zh-CN" altLang="en-US" sz="1100" dirty="0">
                <a:solidFill>
                  <a:srgbClr val="FFFFFF"/>
                </a:solidFill>
              </a:rPr>
              <a:t>细黑体</a:t>
            </a:r>
            <a:r>
              <a:rPr lang="zh-CN" altLang="en-US" sz="1100" dirty="0">
                <a:solidFill>
                  <a:srgbClr val="FFFFFF"/>
                </a:solidFill>
                <a:latin typeface="Arial" pitchFamily="34" charset="0"/>
                <a:ea typeface="黑体" pitchFamily="49" charset="-122"/>
              </a:rPr>
              <a:t> </a:t>
            </a:r>
          </a:p>
        </p:txBody>
      </p:sp>
      <p:grpSp>
        <p:nvGrpSpPr>
          <p:cNvPr id="2" name="Group 14"/>
          <p:cNvGrpSpPr>
            <a:grpSpLocks/>
          </p:cNvGrpSpPr>
          <p:nvPr/>
        </p:nvGrpSpPr>
        <p:grpSpPr bwMode="auto">
          <a:xfrm>
            <a:off x="9324975" y="3367088"/>
            <a:ext cx="919163" cy="3490912"/>
            <a:chOff x="5839" y="2160"/>
            <a:chExt cx="579" cy="2199"/>
          </a:xfrm>
        </p:grpSpPr>
        <p:sp>
          <p:nvSpPr>
            <p:cNvPr id="9225" name="Rectangle 15"/>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1425" tIns="45712" rIns="91425" bIns="45712" anchor="ctr">
              <a:spAutoFit/>
            </a:bodyPr>
            <a:lstStyle/>
            <a:p>
              <a:endParaRPr lang="zh-CN" altLang="en-US">
                <a:solidFill>
                  <a:srgbClr val="000000"/>
                </a:solidFill>
              </a:endParaRPr>
            </a:p>
          </p:txBody>
        </p:sp>
        <p:grpSp>
          <p:nvGrpSpPr>
            <p:cNvPr id="3" name="Group 16"/>
            <p:cNvGrpSpPr>
              <a:grpSpLocks/>
            </p:cNvGrpSpPr>
            <p:nvPr userDrawn="1"/>
          </p:nvGrpSpPr>
          <p:grpSpPr bwMode="auto">
            <a:xfrm>
              <a:off x="5893" y="2387"/>
              <a:ext cx="466" cy="115"/>
              <a:chOff x="5893" y="2387"/>
              <a:chExt cx="466" cy="115"/>
            </a:xfrm>
          </p:grpSpPr>
          <p:sp>
            <p:nvSpPr>
              <p:cNvPr id="9287" name="Rectangle 17"/>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88" name="Rectangle 18"/>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89" name="Rectangle 19"/>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90" name="Rectangle 20"/>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grpSp>
        <p:grpSp>
          <p:nvGrpSpPr>
            <p:cNvPr id="4" name="Group 21"/>
            <p:cNvGrpSpPr>
              <a:grpSpLocks/>
            </p:cNvGrpSpPr>
            <p:nvPr userDrawn="1"/>
          </p:nvGrpSpPr>
          <p:grpSpPr bwMode="auto">
            <a:xfrm>
              <a:off x="5893" y="2523"/>
              <a:ext cx="466" cy="115"/>
              <a:chOff x="5893" y="2523"/>
              <a:chExt cx="466" cy="115"/>
            </a:xfrm>
          </p:grpSpPr>
          <p:sp>
            <p:nvSpPr>
              <p:cNvPr id="9283" name="Rectangle 22"/>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84" name="Rectangle 23"/>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85" name="Rectangle 24"/>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86" name="Rectangle 25"/>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grpSp>
        <p:grpSp>
          <p:nvGrpSpPr>
            <p:cNvPr id="5" name="Group 26"/>
            <p:cNvGrpSpPr>
              <a:grpSpLocks/>
            </p:cNvGrpSpPr>
            <p:nvPr userDrawn="1"/>
          </p:nvGrpSpPr>
          <p:grpSpPr bwMode="auto">
            <a:xfrm>
              <a:off x="5893" y="2659"/>
              <a:ext cx="466" cy="115"/>
              <a:chOff x="5893" y="2659"/>
              <a:chExt cx="466" cy="115"/>
            </a:xfrm>
          </p:grpSpPr>
          <p:sp>
            <p:nvSpPr>
              <p:cNvPr id="9279" name="Rectangle 27"/>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80" name="Rectangle 28"/>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81" name="Rectangle 29"/>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82" name="Rectangle 30"/>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grpSp>
        <p:grpSp>
          <p:nvGrpSpPr>
            <p:cNvPr id="6" name="Group 31"/>
            <p:cNvGrpSpPr>
              <a:grpSpLocks/>
            </p:cNvGrpSpPr>
            <p:nvPr userDrawn="1"/>
          </p:nvGrpSpPr>
          <p:grpSpPr bwMode="auto">
            <a:xfrm>
              <a:off x="5893" y="2251"/>
              <a:ext cx="466" cy="119"/>
              <a:chOff x="5893" y="2251"/>
              <a:chExt cx="466" cy="119"/>
            </a:xfrm>
          </p:grpSpPr>
          <p:sp>
            <p:nvSpPr>
              <p:cNvPr id="9275" name="Rectangle 32"/>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76" name="Rectangle 33"/>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77" name="Rectangle 34"/>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78" name="Rectangle 35"/>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grpSp>
        <p:grpSp>
          <p:nvGrpSpPr>
            <p:cNvPr id="7" name="Group 36"/>
            <p:cNvGrpSpPr>
              <a:grpSpLocks/>
            </p:cNvGrpSpPr>
            <p:nvPr userDrawn="1"/>
          </p:nvGrpSpPr>
          <p:grpSpPr bwMode="auto">
            <a:xfrm>
              <a:off x="5893" y="2886"/>
              <a:ext cx="466" cy="115"/>
              <a:chOff x="5893" y="2886"/>
              <a:chExt cx="466" cy="115"/>
            </a:xfrm>
          </p:grpSpPr>
          <p:sp>
            <p:nvSpPr>
              <p:cNvPr id="9271" name="Rectangle 37"/>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72" name="Rectangle 38"/>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73" name="Rectangle 39"/>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74" name="Rectangle 40"/>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grpSp>
        <p:grpSp>
          <p:nvGrpSpPr>
            <p:cNvPr id="8" name="Group 41"/>
            <p:cNvGrpSpPr>
              <a:grpSpLocks/>
            </p:cNvGrpSpPr>
            <p:nvPr userDrawn="1"/>
          </p:nvGrpSpPr>
          <p:grpSpPr bwMode="auto">
            <a:xfrm>
              <a:off x="5893" y="3022"/>
              <a:ext cx="466" cy="115"/>
              <a:chOff x="5893" y="3022"/>
              <a:chExt cx="466" cy="115"/>
            </a:xfrm>
          </p:grpSpPr>
          <p:sp>
            <p:nvSpPr>
              <p:cNvPr id="9267" name="Rectangle 42"/>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68" name="Rectangle 43"/>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69" name="Rectangle 44"/>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70" name="Rectangle 45"/>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grpSp>
        <p:grpSp>
          <p:nvGrpSpPr>
            <p:cNvPr id="9" name="Group 46"/>
            <p:cNvGrpSpPr>
              <a:grpSpLocks/>
            </p:cNvGrpSpPr>
            <p:nvPr userDrawn="1"/>
          </p:nvGrpSpPr>
          <p:grpSpPr bwMode="auto">
            <a:xfrm>
              <a:off x="5893" y="3158"/>
              <a:ext cx="466" cy="115"/>
              <a:chOff x="5893" y="3158"/>
              <a:chExt cx="466" cy="115"/>
            </a:xfrm>
          </p:grpSpPr>
          <p:sp>
            <p:nvSpPr>
              <p:cNvPr id="9263" name="Rectangle 47"/>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64" name="Rectangle 48"/>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65" name="Rectangle 49"/>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66" name="Rectangle 50"/>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grpSp>
        <p:grpSp>
          <p:nvGrpSpPr>
            <p:cNvPr id="10" name="Group 51"/>
            <p:cNvGrpSpPr>
              <a:grpSpLocks/>
            </p:cNvGrpSpPr>
            <p:nvPr userDrawn="1"/>
          </p:nvGrpSpPr>
          <p:grpSpPr bwMode="auto">
            <a:xfrm>
              <a:off x="5893" y="3385"/>
              <a:ext cx="466" cy="115"/>
              <a:chOff x="5893" y="3385"/>
              <a:chExt cx="466" cy="115"/>
            </a:xfrm>
          </p:grpSpPr>
          <p:sp>
            <p:nvSpPr>
              <p:cNvPr id="9259" name="Rectangle 52"/>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60" name="Rectangle 53"/>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61" name="Rectangle 54"/>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62" name="Rectangle 55"/>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grpSp>
        <p:grpSp>
          <p:nvGrpSpPr>
            <p:cNvPr id="11" name="Group 56"/>
            <p:cNvGrpSpPr>
              <a:grpSpLocks/>
            </p:cNvGrpSpPr>
            <p:nvPr userDrawn="1"/>
          </p:nvGrpSpPr>
          <p:grpSpPr bwMode="auto">
            <a:xfrm>
              <a:off x="5893" y="3521"/>
              <a:ext cx="466" cy="115"/>
              <a:chOff x="5893" y="3521"/>
              <a:chExt cx="466" cy="115"/>
            </a:xfrm>
          </p:grpSpPr>
          <p:sp>
            <p:nvSpPr>
              <p:cNvPr id="9255" name="Rectangle 57"/>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56" name="Rectangle 58"/>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57" name="Rectangle 59"/>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58" name="Rectangle 60"/>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grpSp>
        <p:grpSp>
          <p:nvGrpSpPr>
            <p:cNvPr id="12" name="Group 61"/>
            <p:cNvGrpSpPr>
              <a:grpSpLocks/>
            </p:cNvGrpSpPr>
            <p:nvPr userDrawn="1"/>
          </p:nvGrpSpPr>
          <p:grpSpPr bwMode="auto">
            <a:xfrm>
              <a:off x="5893" y="3657"/>
              <a:ext cx="466" cy="115"/>
              <a:chOff x="5893" y="3657"/>
              <a:chExt cx="466" cy="115"/>
            </a:xfrm>
          </p:grpSpPr>
          <p:sp>
            <p:nvSpPr>
              <p:cNvPr id="9251" name="Rectangle 62"/>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52" name="Rectangle 63"/>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53" name="Rectangle 64"/>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54" name="Rectangle 65"/>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grpSp>
        <p:grpSp>
          <p:nvGrpSpPr>
            <p:cNvPr id="13" name="Group 66"/>
            <p:cNvGrpSpPr>
              <a:grpSpLocks/>
            </p:cNvGrpSpPr>
            <p:nvPr userDrawn="1"/>
          </p:nvGrpSpPr>
          <p:grpSpPr bwMode="auto">
            <a:xfrm>
              <a:off x="5893" y="3884"/>
              <a:ext cx="466" cy="115"/>
              <a:chOff x="5893" y="3884"/>
              <a:chExt cx="466" cy="115"/>
            </a:xfrm>
          </p:grpSpPr>
          <p:sp>
            <p:nvSpPr>
              <p:cNvPr id="9247" name="Rectangle 67"/>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48" name="Rectangle 68"/>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49" name="Rectangle 69"/>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50" name="Rectangle 70"/>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grpSp>
        <p:grpSp>
          <p:nvGrpSpPr>
            <p:cNvPr id="14" name="Group 71"/>
            <p:cNvGrpSpPr>
              <a:grpSpLocks/>
            </p:cNvGrpSpPr>
            <p:nvPr userDrawn="1"/>
          </p:nvGrpSpPr>
          <p:grpSpPr bwMode="auto">
            <a:xfrm>
              <a:off x="5893" y="4026"/>
              <a:ext cx="466" cy="115"/>
              <a:chOff x="5893" y="4026"/>
              <a:chExt cx="466" cy="115"/>
            </a:xfrm>
          </p:grpSpPr>
          <p:sp>
            <p:nvSpPr>
              <p:cNvPr id="9243" name="Rectangle 72"/>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44" name="Rectangle 73"/>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45" name="Rectangle 74"/>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46" name="Rectangle 75"/>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grpSp>
        <p:grpSp>
          <p:nvGrpSpPr>
            <p:cNvPr id="15" name="Group 76"/>
            <p:cNvGrpSpPr>
              <a:grpSpLocks/>
            </p:cNvGrpSpPr>
            <p:nvPr userDrawn="1"/>
          </p:nvGrpSpPr>
          <p:grpSpPr bwMode="auto">
            <a:xfrm>
              <a:off x="5893" y="4167"/>
              <a:ext cx="466" cy="115"/>
              <a:chOff x="5893" y="4167"/>
              <a:chExt cx="466" cy="115"/>
            </a:xfrm>
          </p:grpSpPr>
          <p:sp>
            <p:nvSpPr>
              <p:cNvPr id="9239" name="Rectangle 77"/>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40" name="Rectangle 78"/>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41" name="Rectangle 79"/>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sp>
            <p:nvSpPr>
              <p:cNvPr id="9242" name="Rectangle 80"/>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solidFill>
                    <a:srgbClr val="000000"/>
                  </a:solidFill>
                </a:endParaRPr>
              </a:p>
            </p:txBody>
          </p:sp>
        </p:grpSp>
      </p:grpSp>
      <p:sp>
        <p:nvSpPr>
          <p:cNvPr id="9223" name="Rectangle 81"/>
          <p:cNvSpPr>
            <a:spLocks noChangeArrowheads="1"/>
          </p:cNvSpPr>
          <p:nvPr/>
        </p:nvSpPr>
        <p:spPr bwMode="auto">
          <a:xfrm>
            <a:off x="9251950" y="1341438"/>
            <a:ext cx="1192213" cy="17256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配色参考方案：</a:t>
            </a:r>
          </a:p>
          <a:p>
            <a:pPr eaLnBrk="0" hangingPunct="0">
              <a:lnSpc>
                <a:spcPct val="120000"/>
              </a:lnSpc>
              <a:spcBef>
                <a:spcPct val="20000"/>
              </a:spcBef>
              <a:buFont typeface="Arial" pitchFamily="34" charset="0"/>
              <a:buNone/>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9224" name="Rectangle 82"/>
          <p:cNvSpPr>
            <a:spLocks noChangeArrowheads="1"/>
          </p:cNvSpPr>
          <p:nvPr/>
        </p:nvSpPr>
        <p:spPr bwMode="auto">
          <a:xfrm>
            <a:off x="9251950" y="7938"/>
            <a:ext cx="1120775" cy="6842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a:lnSpc>
                <a:spcPct val="120000"/>
              </a:lnSpc>
              <a:buClr>
                <a:srgbClr val="B2B2B2"/>
              </a:buClr>
              <a:buSzPct val="60000"/>
              <a:buFont typeface="Wingdings" pitchFamily="2" charset="2"/>
              <a:buNone/>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spTree>
  </p:cSld>
  <p:clrMap bg1="lt1" tx1="dk1" bg2="lt2" tx2="dk2" accent1="accent1" accent2="accent2" accent3="accent3" accent4="accent4" accent5="accent5" accent6="accent6" hlink="hlink" folHlink="folHlink"/>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Arial" pitchFamily="34" charset="0"/>
          <a:ea typeface="黑体" pitchFamily="49" charset="-122"/>
          <a:cs typeface="Arial" pitchFamily="34" charset="0"/>
        </a:defRPr>
      </a:lvl1pPr>
      <a:lvl2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808080"/>
        </a:buClr>
        <a:buSzPct val="60000"/>
        <a:buFont typeface="Wingdings" pitchFamily="2" charset="2"/>
        <a:buChar char="l"/>
        <a:defRPr sz="2000">
          <a:solidFill>
            <a:schemeClr val="tx1"/>
          </a:solidFill>
          <a:latin typeface="+mn-lt"/>
          <a:ea typeface="黑体" pitchFamily="49" charset="-122"/>
          <a:cs typeface="Arial" pitchFamily="34" charset="0"/>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tx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tx1"/>
          </a:solidFill>
          <a:latin typeface="+mn-lt"/>
          <a:ea typeface="+mn-ea"/>
          <a:cs typeface="+mn-cs"/>
        </a:defRPr>
      </a:lvl3pPr>
      <a:lvl4pPr marL="1600200" indent="-228600" algn="l" rtl="0" eaLnBrk="0" fontAlgn="base" hangingPunct="0">
        <a:lnSpc>
          <a:spcPct val="140000"/>
        </a:lnSpc>
        <a:spcBef>
          <a:spcPct val="0"/>
        </a:spcBef>
        <a:spcAft>
          <a:spcPct val="0"/>
        </a:spcAft>
        <a:buChar char="–"/>
        <a:defRPr sz="1400">
          <a:solidFill>
            <a:schemeClr val="tx1"/>
          </a:solidFill>
          <a:latin typeface="+mn-lt"/>
          <a:ea typeface="+mn-ea"/>
          <a:cs typeface="+mn-cs"/>
        </a:defRPr>
      </a:lvl4pPr>
      <a:lvl5pPr marL="2057400" indent="-228600" algn="l" rtl="0" eaLnBrk="0" fontAlgn="base" hangingPunct="0">
        <a:lnSpc>
          <a:spcPct val="140000"/>
        </a:lnSpc>
        <a:spcBef>
          <a:spcPct val="0"/>
        </a:spcBef>
        <a:spcAft>
          <a:spcPct val="0"/>
        </a:spcAft>
        <a:buFont typeface="Arial" pitchFamily="34" charset="0"/>
        <a:buChar char="~"/>
        <a:defRPr sz="12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9" descr="封面"/>
          <p:cNvPicPr>
            <a:picLocks noChangeAspect="1" noChangeArrowheads="1"/>
          </p:cNvPicPr>
          <p:nvPr/>
        </p:nvPicPr>
        <p:blipFill>
          <a:blip r:embed="rId3" cstate="email">
            <a:extLst>
              <a:ext uri="{28A0092B-C50C-407E-A947-70E740481C1C}">
                <a14:useLocalDpi xmlns:a14="http://schemas.microsoft.com/office/drawing/2010/main" xmlns=""/>
              </a:ext>
            </a:extLst>
          </a:blip>
          <a:srcRect/>
          <a:stretch>
            <a:fillRect/>
          </a:stretch>
        </p:blipFill>
        <p:spPr bwMode="auto">
          <a:xfrm>
            <a:off x="0" y="1412875"/>
            <a:ext cx="9144000" cy="312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52" name="Rectangle 8"/>
          <p:cNvSpPr>
            <a:spLocks noGrp="1" noChangeArrowheads="1"/>
          </p:cNvSpPr>
          <p:nvPr>
            <p:ph type="title"/>
          </p:nvPr>
        </p:nvSpPr>
        <p:spPr bwMode="auto">
          <a:xfrm>
            <a:off x="755650" y="2636838"/>
            <a:ext cx="5548313"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单击此处编辑母版标题样式</a:t>
            </a:r>
          </a:p>
        </p:txBody>
      </p:sp>
      <p:sp>
        <p:nvSpPr>
          <p:cNvPr id="2053"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81" name="Rectangle 19"/>
          <p:cNvSpPr>
            <a:spLocks noGrp="1" noChangeArrowheads="1"/>
          </p:cNvSpPr>
          <p:nvPr>
            <p:ph type="dt" sz="quarter" idx="2"/>
          </p:nvPr>
        </p:nvSpPr>
        <p:spPr bwMode="auto">
          <a:xfrm>
            <a:off x="755650" y="479425"/>
            <a:ext cx="2133600" cy="212725"/>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B2B2B2"/>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mn-lt"/>
                <a:ea typeface="+mj-ea"/>
              </a:defRPr>
            </a:lvl1pPr>
          </a:lstStyle>
          <a:p>
            <a:pPr>
              <a:defRPr/>
            </a:pPr>
            <a:endParaRPr lang="en-US" altLang="zh-CN"/>
          </a:p>
        </p:txBody>
      </p:sp>
      <p:sp>
        <p:nvSpPr>
          <p:cNvPr id="2055" name="Rectangle 21"/>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marL="342900" indent="-342900" algn="r">
              <a:lnSpc>
                <a:spcPct val="125000"/>
              </a:lnSpc>
              <a:spcBef>
                <a:spcPct val="20000"/>
              </a:spcBef>
            </a:pPr>
            <a:r>
              <a:rPr lang="zh-CN" altLang="en-US" sz="1100" dirty="0">
                <a:solidFill>
                  <a:srgbClr val="FFFFFF"/>
                </a:solidFill>
                <a:latin typeface="Arial" pitchFamily="34" charset="0"/>
              </a:rPr>
              <a:t>英文标题</a:t>
            </a:r>
            <a:r>
              <a:rPr lang="en-US" altLang="zh-CN" sz="1100" dirty="0">
                <a:solidFill>
                  <a:srgbClr val="FFFFFF"/>
                </a:solidFill>
                <a:latin typeface="Arial" pitchFamily="34" charset="0"/>
              </a:rPr>
              <a:t>:32-35pt  </a:t>
            </a:r>
            <a:endParaRPr lang="zh-CN" altLang="en-US"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颜色</a:t>
            </a:r>
            <a:r>
              <a:rPr lang="en-US" altLang="zh-CN" sz="1100" dirty="0">
                <a:solidFill>
                  <a:srgbClr val="FFFFFF"/>
                </a:solidFill>
                <a:latin typeface="Arial" pitchFamily="34" charset="0"/>
              </a:rPr>
              <a:t>: R153 G0 B0</a:t>
            </a:r>
          </a:p>
          <a:p>
            <a:pPr marL="342900" indent="-342900" algn="r">
              <a:lnSpc>
                <a:spcPct val="125000"/>
              </a:lnSpc>
              <a:spcBef>
                <a:spcPct val="20000"/>
              </a:spcBef>
            </a:pPr>
            <a:r>
              <a:rPr lang="zh-CN" altLang="en-US" sz="1100" dirty="0">
                <a:solidFill>
                  <a:srgbClr val="FFFFFF"/>
                </a:solidFill>
                <a:latin typeface="Arial" pitchFamily="34" charset="0"/>
              </a:rPr>
              <a:t>内部使用字体 </a:t>
            </a:r>
            <a:r>
              <a:rPr lang="en-US" altLang="zh-CN" sz="1100" dirty="0">
                <a:solidFill>
                  <a:srgbClr val="FFFFFF"/>
                </a:solidFill>
                <a:latin typeface="Arial" pitchFamily="34" charset="0"/>
              </a:rPr>
              <a:t>:</a:t>
            </a:r>
          </a:p>
          <a:p>
            <a:pPr marL="342900" indent="-342900" algn="r">
              <a:lnSpc>
                <a:spcPct val="125000"/>
              </a:lnSpc>
              <a:spcBef>
                <a:spcPct val="20000"/>
              </a:spcBef>
            </a:pPr>
            <a:r>
              <a:rPr lang="en-US" altLang="zh-CN" sz="1100" dirty="0" err="1">
                <a:solidFill>
                  <a:srgbClr val="FFFFFF"/>
                </a:solidFill>
                <a:latin typeface="Arial" pitchFamily="34" charset="0"/>
              </a:rPr>
              <a:t>FrutigerNext</a:t>
            </a:r>
            <a:r>
              <a:rPr lang="en-US" altLang="zh-CN" sz="1100" dirty="0">
                <a:solidFill>
                  <a:srgbClr val="FFFFFF"/>
                </a:solidFill>
                <a:latin typeface="Arial" pitchFamily="34" charset="0"/>
              </a:rPr>
              <a:t> LT Medium</a:t>
            </a:r>
          </a:p>
          <a:p>
            <a:pPr marL="342900" indent="-342900" algn="r">
              <a:lnSpc>
                <a:spcPct val="125000"/>
              </a:lnSpc>
              <a:spcBef>
                <a:spcPct val="20000"/>
              </a:spcBef>
            </a:pPr>
            <a:r>
              <a:rPr lang="zh-CN" altLang="en-US" sz="1100" dirty="0">
                <a:solidFill>
                  <a:srgbClr val="FFFFFF"/>
                </a:solidFill>
                <a:latin typeface="Arial" pitchFamily="34" charset="0"/>
              </a:rPr>
              <a:t>外部使用字体 </a:t>
            </a:r>
            <a:r>
              <a:rPr lang="en-US" altLang="zh-CN" sz="1100" dirty="0">
                <a:solidFill>
                  <a:srgbClr val="FFFFFF"/>
                </a:solidFill>
                <a:latin typeface="Arial" pitchFamily="34" charset="0"/>
              </a:rPr>
              <a:t>: Arial</a:t>
            </a:r>
          </a:p>
          <a:p>
            <a:pPr marL="342900" indent="-342900" algn="r">
              <a:lnSpc>
                <a:spcPct val="75000"/>
              </a:lnSpc>
              <a:spcBef>
                <a:spcPct val="20000"/>
              </a:spcBef>
            </a:pPr>
            <a:endParaRPr lang="en-US" altLang="zh-CN"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中文标题</a:t>
            </a:r>
            <a:r>
              <a:rPr lang="en-US" altLang="zh-CN" sz="1100" dirty="0">
                <a:solidFill>
                  <a:srgbClr val="FFFFFF"/>
                </a:solidFill>
                <a:latin typeface="Arial" pitchFamily="34" charset="0"/>
              </a:rPr>
              <a:t>:30-32pt  </a:t>
            </a:r>
            <a:endParaRPr lang="zh-CN" altLang="en-US"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颜色</a:t>
            </a:r>
            <a:r>
              <a:rPr lang="en-US" altLang="zh-CN" sz="1100" dirty="0">
                <a:solidFill>
                  <a:srgbClr val="FFFFFF"/>
                </a:solidFill>
                <a:latin typeface="Arial" pitchFamily="34" charset="0"/>
              </a:rPr>
              <a:t>: R153 G0 B0</a:t>
            </a:r>
          </a:p>
          <a:p>
            <a:pPr marL="342900" indent="-342900" algn="r">
              <a:lnSpc>
                <a:spcPct val="125000"/>
              </a:lnSpc>
              <a:spcBef>
                <a:spcPct val="20000"/>
              </a:spcBef>
            </a:pPr>
            <a:r>
              <a:rPr lang="zh-CN" altLang="en-US" sz="1100" dirty="0">
                <a:solidFill>
                  <a:srgbClr val="FFFFFF"/>
                </a:solidFill>
                <a:latin typeface="Arial" pitchFamily="34" charset="0"/>
              </a:rPr>
              <a:t>字体</a:t>
            </a:r>
            <a:r>
              <a:rPr lang="en-US" altLang="zh-CN" sz="1100" dirty="0">
                <a:solidFill>
                  <a:srgbClr val="FFFFFF"/>
                </a:solidFill>
                <a:latin typeface="Arial" pitchFamily="34" charset="0"/>
              </a:rPr>
              <a:t>:</a:t>
            </a:r>
            <a:r>
              <a:rPr lang="zh-CN" altLang="en-US" sz="1100" dirty="0">
                <a:solidFill>
                  <a:srgbClr val="FFFFFF"/>
                </a:solidFill>
                <a:latin typeface="Arial" pitchFamily="34" charset="0"/>
              </a:rPr>
              <a:t>黑体</a:t>
            </a:r>
          </a:p>
          <a:p>
            <a:pPr marL="342900" indent="-342900" algn="r">
              <a:lnSpc>
                <a:spcPct val="125000"/>
              </a:lnSpc>
              <a:spcBef>
                <a:spcPct val="20000"/>
              </a:spcBef>
            </a:pPr>
            <a:endParaRPr lang="zh-CN" altLang="en-US" sz="1100" dirty="0">
              <a:solidFill>
                <a:srgbClr val="FFFFFF"/>
              </a:solidFill>
              <a:latin typeface="Arial" pitchFamily="34" charset="0"/>
            </a:endParaRPr>
          </a:p>
          <a:p>
            <a:pPr marL="342900" indent="-342900" algn="r">
              <a:lnSpc>
                <a:spcPct val="125000"/>
              </a:lnSpc>
              <a:spcBef>
                <a:spcPct val="20000"/>
              </a:spcBef>
            </a:pPr>
            <a:endParaRPr lang="zh-CN" altLang="en-US" sz="1100" dirty="0">
              <a:solidFill>
                <a:srgbClr val="FFFFFF"/>
              </a:solidFill>
              <a:latin typeface="Arial" pitchFamily="34" charset="0"/>
            </a:endParaRPr>
          </a:p>
          <a:p>
            <a:pPr marL="342900" indent="-342900" algn="r">
              <a:lnSpc>
                <a:spcPct val="125000"/>
              </a:lnSpc>
              <a:spcBef>
                <a:spcPct val="20000"/>
              </a:spcBef>
            </a:pPr>
            <a:endParaRPr lang="zh-CN" altLang="en-US"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英文正文</a:t>
            </a:r>
            <a:r>
              <a:rPr lang="en-US" altLang="zh-CN" sz="1100" dirty="0">
                <a:solidFill>
                  <a:srgbClr val="FFFFFF"/>
                </a:solidFill>
                <a:latin typeface="Arial" pitchFamily="34" charset="0"/>
              </a:rPr>
              <a:t>:20-22pt</a:t>
            </a:r>
          </a:p>
          <a:p>
            <a:pPr marL="342900" indent="-342900" algn="r">
              <a:lnSpc>
                <a:spcPct val="125000"/>
              </a:lnSpc>
              <a:spcBef>
                <a:spcPct val="20000"/>
              </a:spcBef>
            </a:pPr>
            <a:r>
              <a:rPr lang="zh-CN" altLang="en-US" sz="1100" dirty="0">
                <a:solidFill>
                  <a:srgbClr val="FFFFFF"/>
                </a:solidFill>
                <a:latin typeface="Arial" pitchFamily="34" charset="0"/>
              </a:rPr>
              <a:t>子目录 </a:t>
            </a:r>
            <a:r>
              <a:rPr lang="en-US" altLang="zh-CN" sz="1100" dirty="0">
                <a:solidFill>
                  <a:srgbClr val="FFFFFF"/>
                </a:solidFill>
                <a:latin typeface="Arial" pitchFamily="34" charset="0"/>
              </a:rPr>
              <a:t>(2-5</a:t>
            </a:r>
            <a:r>
              <a:rPr lang="zh-CN" altLang="en-US" sz="1100" dirty="0">
                <a:solidFill>
                  <a:srgbClr val="FFFFFF"/>
                </a:solidFill>
                <a:latin typeface="Arial" pitchFamily="34" charset="0"/>
              </a:rPr>
              <a:t>级</a:t>
            </a:r>
            <a:r>
              <a:rPr lang="en-US" altLang="zh-CN" sz="1100" dirty="0">
                <a:solidFill>
                  <a:srgbClr val="FFFFFF"/>
                </a:solidFill>
                <a:latin typeface="Arial" pitchFamily="34" charset="0"/>
              </a:rPr>
              <a:t>) :18pt  </a:t>
            </a:r>
          </a:p>
          <a:p>
            <a:pPr marL="342900" indent="-342900" algn="r">
              <a:lnSpc>
                <a:spcPct val="125000"/>
              </a:lnSpc>
              <a:spcBef>
                <a:spcPct val="20000"/>
              </a:spcBef>
            </a:pPr>
            <a:r>
              <a:rPr lang="zh-CN" altLang="en-US" sz="1100" dirty="0">
                <a:solidFill>
                  <a:srgbClr val="FFFFFF"/>
                </a:solidFill>
                <a:latin typeface="Arial" pitchFamily="34" charset="0"/>
              </a:rPr>
              <a:t>颜色</a:t>
            </a:r>
            <a:r>
              <a:rPr lang="en-US" altLang="zh-CN" sz="1100" dirty="0">
                <a:solidFill>
                  <a:srgbClr val="FFFFFF"/>
                </a:solidFill>
                <a:latin typeface="Arial" pitchFamily="34" charset="0"/>
              </a:rPr>
              <a:t>:</a:t>
            </a:r>
            <a:r>
              <a:rPr lang="zh-CN" altLang="en-US" sz="1100" dirty="0">
                <a:solidFill>
                  <a:srgbClr val="FFFFFF"/>
                </a:solidFill>
                <a:latin typeface="Arial" pitchFamily="34" charset="0"/>
              </a:rPr>
              <a:t>黑色</a:t>
            </a:r>
          </a:p>
          <a:p>
            <a:pPr marL="342900" indent="-342900" algn="r">
              <a:lnSpc>
                <a:spcPct val="125000"/>
              </a:lnSpc>
              <a:spcBef>
                <a:spcPct val="20000"/>
              </a:spcBef>
            </a:pPr>
            <a:r>
              <a:rPr lang="zh-CN" altLang="en-US" sz="1100" dirty="0">
                <a:solidFill>
                  <a:srgbClr val="FFFFFF"/>
                </a:solidFill>
                <a:latin typeface="Arial" pitchFamily="34" charset="0"/>
              </a:rPr>
              <a:t>内部使用字体 </a:t>
            </a:r>
            <a:r>
              <a:rPr lang="en-US" altLang="zh-CN" sz="1100" dirty="0">
                <a:solidFill>
                  <a:srgbClr val="FFFFFF"/>
                </a:solidFill>
                <a:latin typeface="Arial" pitchFamily="34" charset="0"/>
              </a:rPr>
              <a:t>:</a:t>
            </a:r>
          </a:p>
          <a:p>
            <a:pPr marL="342900" indent="-342900" algn="r">
              <a:lnSpc>
                <a:spcPct val="125000"/>
              </a:lnSpc>
              <a:spcBef>
                <a:spcPct val="20000"/>
              </a:spcBef>
            </a:pPr>
            <a:r>
              <a:rPr lang="en-US" altLang="zh-CN" sz="1100" dirty="0" err="1">
                <a:solidFill>
                  <a:srgbClr val="FFFFFF"/>
                </a:solidFill>
                <a:latin typeface="Arial" pitchFamily="34" charset="0"/>
              </a:rPr>
              <a:t>FrutigerNext</a:t>
            </a:r>
            <a:r>
              <a:rPr lang="en-US" altLang="zh-CN" sz="1100" dirty="0">
                <a:solidFill>
                  <a:srgbClr val="FFFFFF"/>
                </a:solidFill>
                <a:latin typeface="Arial" pitchFamily="34" charset="0"/>
              </a:rPr>
              <a:t> LT Regular</a:t>
            </a:r>
          </a:p>
          <a:p>
            <a:pPr marL="342900" indent="-342900" algn="r">
              <a:lnSpc>
                <a:spcPct val="125000"/>
              </a:lnSpc>
              <a:spcBef>
                <a:spcPct val="20000"/>
              </a:spcBef>
            </a:pPr>
            <a:r>
              <a:rPr lang="zh-CN" altLang="en-US" sz="1100" dirty="0">
                <a:solidFill>
                  <a:srgbClr val="FFFFFF"/>
                </a:solidFill>
                <a:latin typeface="Arial" pitchFamily="34" charset="0"/>
              </a:rPr>
              <a:t>外部使用字体 </a:t>
            </a:r>
            <a:r>
              <a:rPr lang="en-US" altLang="zh-CN" sz="1100" dirty="0">
                <a:solidFill>
                  <a:srgbClr val="FFFFFF"/>
                </a:solidFill>
                <a:latin typeface="Arial" pitchFamily="34" charset="0"/>
              </a:rPr>
              <a:t>: Arial</a:t>
            </a:r>
          </a:p>
          <a:p>
            <a:pPr marL="342900" indent="-342900" algn="r">
              <a:lnSpc>
                <a:spcPct val="75000"/>
              </a:lnSpc>
              <a:spcBef>
                <a:spcPct val="20000"/>
              </a:spcBef>
            </a:pPr>
            <a:endParaRPr lang="en-US" altLang="zh-CN"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中文正文</a:t>
            </a:r>
            <a:r>
              <a:rPr lang="en-US" altLang="zh-CN" sz="1100" dirty="0">
                <a:solidFill>
                  <a:srgbClr val="FFFFFF"/>
                </a:solidFill>
                <a:latin typeface="Arial" pitchFamily="34" charset="0"/>
              </a:rPr>
              <a:t>:18-20pt</a:t>
            </a:r>
          </a:p>
          <a:p>
            <a:pPr marL="342900" indent="-342900" algn="r">
              <a:lnSpc>
                <a:spcPct val="125000"/>
              </a:lnSpc>
              <a:spcBef>
                <a:spcPct val="20000"/>
              </a:spcBef>
            </a:pPr>
            <a:r>
              <a:rPr lang="zh-CN" altLang="en-US" sz="1100" dirty="0">
                <a:solidFill>
                  <a:srgbClr val="FFFFFF"/>
                </a:solidFill>
                <a:latin typeface="Arial" pitchFamily="34" charset="0"/>
              </a:rPr>
              <a:t>子目录</a:t>
            </a:r>
            <a:r>
              <a:rPr lang="en-US" altLang="zh-CN" sz="1100" dirty="0">
                <a:solidFill>
                  <a:srgbClr val="FFFFFF"/>
                </a:solidFill>
                <a:latin typeface="Arial" pitchFamily="34" charset="0"/>
              </a:rPr>
              <a:t>(2-5</a:t>
            </a:r>
            <a:r>
              <a:rPr lang="zh-CN" altLang="en-US" sz="1100" dirty="0">
                <a:solidFill>
                  <a:srgbClr val="FFFFFF"/>
                </a:solidFill>
                <a:latin typeface="Arial" pitchFamily="34" charset="0"/>
              </a:rPr>
              <a:t>级</a:t>
            </a:r>
            <a:r>
              <a:rPr lang="en-US" altLang="zh-CN" sz="1100" dirty="0">
                <a:solidFill>
                  <a:srgbClr val="FFFFFF"/>
                </a:solidFill>
                <a:latin typeface="Arial" pitchFamily="34" charset="0"/>
              </a:rPr>
              <a:t>):18pt </a:t>
            </a:r>
            <a:endParaRPr lang="zh-CN" altLang="en-US"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颜色</a:t>
            </a:r>
            <a:r>
              <a:rPr lang="en-US" altLang="zh-CN" sz="1100" dirty="0">
                <a:solidFill>
                  <a:srgbClr val="FFFFFF"/>
                </a:solidFill>
                <a:latin typeface="Arial" pitchFamily="34" charset="0"/>
              </a:rPr>
              <a:t>:</a:t>
            </a:r>
            <a:r>
              <a:rPr lang="zh-CN" altLang="en-US" sz="1100" dirty="0">
                <a:solidFill>
                  <a:srgbClr val="FFFFFF"/>
                </a:solidFill>
                <a:latin typeface="Arial" pitchFamily="34" charset="0"/>
              </a:rPr>
              <a:t>黑色</a:t>
            </a:r>
          </a:p>
          <a:p>
            <a:pPr marL="342900" indent="-342900" algn="r">
              <a:lnSpc>
                <a:spcPct val="125000"/>
              </a:lnSpc>
              <a:spcBef>
                <a:spcPct val="20000"/>
              </a:spcBef>
            </a:pPr>
            <a:r>
              <a:rPr lang="zh-CN" altLang="en-US" sz="1100" dirty="0">
                <a:solidFill>
                  <a:srgbClr val="FFFFFF"/>
                </a:solidFill>
                <a:latin typeface="Arial" pitchFamily="34" charset="0"/>
              </a:rPr>
              <a:t>字体</a:t>
            </a:r>
            <a:r>
              <a:rPr lang="en-US" altLang="zh-CN" sz="1100" dirty="0">
                <a:solidFill>
                  <a:srgbClr val="FFFFFF"/>
                </a:solidFill>
                <a:latin typeface="Arial" pitchFamily="34" charset="0"/>
              </a:rPr>
              <a:t>:</a:t>
            </a:r>
            <a:r>
              <a:rPr lang="zh-CN" altLang="en-US" sz="1100" dirty="0">
                <a:solidFill>
                  <a:srgbClr val="FFFFFF"/>
                </a:solidFill>
                <a:latin typeface="Arial" pitchFamily="34" charset="0"/>
              </a:rPr>
              <a:t>细黑体 </a:t>
            </a:r>
            <a:endParaRPr lang="zh-CN" altLang="en-US" sz="1100" dirty="0">
              <a:solidFill>
                <a:srgbClr val="000000"/>
              </a:solidFill>
              <a:latin typeface="Arial" pitchFamily="34" charset="0"/>
            </a:endParaRPr>
          </a:p>
        </p:txBody>
      </p:sp>
      <p:grpSp>
        <p:nvGrpSpPr>
          <p:cNvPr id="2056" name="Group 22"/>
          <p:cNvGrpSpPr>
            <a:grpSpLocks/>
          </p:cNvGrpSpPr>
          <p:nvPr/>
        </p:nvGrpSpPr>
        <p:grpSpPr bwMode="auto">
          <a:xfrm>
            <a:off x="9324975" y="3367088"/>
            <a:ext cx="919163" cy="3490912"/>
            <a:chOff x="5839" y="2160"/>
            <a:chExt cx="579" cy="2199"/>
          </a:xfrm>
        </p:grpSpPr>
        <p:sp>
          <p:nvSpPr>
            <p:cNvPr id="2061" name="Rectangle 23"/>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2062" name="Group 24"/>
            <p:cNvGrpSpPr>
              <a:grpSpLocks/>
            </p:cNvGrpSpPr>
            <p:nvPr userDrawn="1"/>
          </p:nvGrpSpPr>
          <p:grpSpPr bwMode="auto">
            <a:xfrm>
              <a:off x="5893" y="2387"/>
              <a:ext cx="466" cy="115"/>
              <a:chOff x="5893" y="2387"/>
              <a:chExt cx="466" cy="115"/>
            </a:xfrm>
          </p:grpSpPr>
          <p:sp>
            <p:nvSpPr>
              <p:cNvPr id="2123" name="Rectangle 25"/>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24" name="Rectangle 26"/>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25" name="Rectangle 27"/>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26" name="Rectangle 28"/>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2063" name="Group 29"/>
            <p:cNvGrpSpPr>
              <a:grpSpLocks/>
            </p:cNvGrpSpPr>
            <p:nvPr userDrawn="1"/>
          </p:nvGrpSpPr>
          <p:grpSpPr bwMode="auto">
            <a:xfrm>
              <a:off x="5893" y="2523"/>
              <a:ext cx="466" cy="115"/>
              <a:chOff x="5893" y="2523"/>
              <a:chExt cx="466" cy="115"/>
            </a:xfrm>
          </p:grpSpPr>
          <p:sp>
            <p:nvSpPr>
              <p:cNvPr id="2119" name="Rectangle 30"/>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20" name="Rectangle 31"/>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21" name="Rectangle 32"/>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22" name="Rectangle 33"/>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2064" name="Group 34"/>
            <p:cNvGrpSpPr>
              <a:grpSpLocks/>
            </p:cNvGrpSpPr>
            <p:nvPr userDrawn="1"/>
          </p:nvGrpSpPr>
          <p:grpSpPr bwMode="auto">
            <a:xfrm>
              <a:off x="5893" y="2659"/>
              <a:ext cx="466" cy="115"/>
              <a:chOff x="5893" y="2659"/>
              <a:chExt cx="466" cy="115"/>
            </a:xfrm>
          </p:grpSpPr>
          <p:sp>
            <p:nvSpPr>
              <p:cNvPr id="2115" name="Rectangle 35"/>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16" name="Rectangle 36"/>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17" name="Rectangle 37"/>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18" name="Rectangle 38"/>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2065" name="Group 39"/>
            <p:cNvGrpSpPr>
              <a:grpSpLocks/>
            </p:cNvGrpSpPr>
            <p:nvPr userDrawn="1"/>
          </p:nvGrpSpPr>
          <p:grpSpPr bwMode="auto">
            <a:xfrm>
              <a:off x="5893" y="2251"/>
              <a:ext cx="466" cy="119"/>
              <a:chOff x="5893" y="2251"/>
              <a:chExt cx="466" cy="119"/>
            </a:xfrm>
          </p:grpSpPr>
          <p:sp>
            <p:nvSpPr>
              <p:cNvPr id="2111" name="Rectangle 40"/>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12" name="Rectangle 41"/>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13" name="Rectangle 42"/>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14" name="Rectangle 43"/>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2066" name="Group 44"/>
            <p:cNvGrpSpPr>
              <a:grpSpLocks/>
            </p:cNvGrpSpPr>
            <p:nvPr userDrawn="1"/>
          </p:nvGrpSpPr>
          <p:grpSpPr bwMode="auto">
            <a:xfrm>
              <a:off x="5893" y="2886"/>
              <a:ext cx="466" cy="115"/>
              <a:chOff x="5893" y="2886"/>
              <a:chExt cx="466" cy="115"/>
            </a:xfrm>
          </p:grpSpPr>
          <p:sp>
            <p:nvSpPr>
              <p:cNvPr id="2107" name="Rectangle 45"/>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08" name="Rectangle 46"/>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09" name="Rectangle 47"/>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10" name="Rectangle 48"/>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2067" name="Group 49"/>
            <p:cNvGrpSpPr>
              <a:grpSpLocks/>
            </p:cNvGrpSpPr>
            <p:nvPr userDrawn="1"/>
          </p:nvGrpSpPr>
          <p:grpSpPr bwMode="auto">
            <a:xfrm>
              <a:off x="5893" y="3022"/>
              <a:ext cx="466" cy="115"/>
              <a:chOff x="5893" y="3022"/>
              <a:chExt cx="466" cy="115"/>
            </a:xfrm>
          </p:grpSpPr>
          <p:sp>
            <p:nvSpPr>
              <p:cNvPr id="2103" name="Rectangle 50"/>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04" name="Rectangle 51"/>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05" name="Rectangle 52"/>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06" name="Rectangle 53"/>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2068" name="Group 54"/>
            <p:cNvGrpSpPr>
              <a:grpSpLocks/>
            </p:cNvGrpSpPr>
            <p:nvPr userDrawn="1"/>
          </p:nvGrpSpPr>
          <p:grpSpPr bwMode="auto">
            <a:xfrm>
              <a:off x="5893" y="3158"/>
              <a:ext cx="466" cy="115"/>
              <a:chOff x="5893" y="3158"/>
              <a:chExt cx="466" cy="115"/>
            </a:xfrm>
          </p:grpSpPr>
          <p:sp>
            <p:nvSpPr>
              <p:cNvPr id="2099" name="Rectangle 55"/>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00" name="Rectangle 56"/>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01" name="Rectangle 57"/>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102" name="Rectangle 58"/>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2069" name="Group 59"/>
            <p:cNvGrpSpPr>
              <a:grpSpLocks/>
            </p:cNvGrpSpPr>
            <p:nvPr userDrawn="1"/>
          </p:nvGrpSpPr>
          <p:grpSpPr bwMode="auto">
            <a:xfrm>
              <a:off x="5893" y="3385"/>
              <a:ext cx="466" cy="115"/>
              <a:chOff x="5893" y="3385"/>
              <a:chExt cx="466" cy="115"/>
            </a:xfrm>
          </p:grpSpPr>
          <p:sp>
            <p:nvSpPr>
              <p:cNvPr id="2095" name="Rectangle 60"/>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96" name="Rectangle 61"/>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97" name="Rectangle 62"/>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98" name="Rectangle 63"/>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2070" name="Group 64"/>
            <p:cNvGrpSpPr>
              <a:grpSpLocks/>
            </p:cNvGrpSpPr>
            <p:nvPr userDrawn="1"/>
          </p:nvGrpSpPr>
          <p:grpSpPr bwMode="auto">
            <a:xfrm>
              <a:off x="5893" y="3521"/>
              <a:ext cx="466" cy="115"/>
              <a:chOff x="5893" y="3521"/>
              <a:chExt cx="466" cy="115"/>
            </a:xfrm>
          </p:grpSpPr>
          <p:sp>
            <p:nvSpPr>
              <p:cNvPr id="2091" name="Rectangle 65"/>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92" name="Rectangle 66"/>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93" name="Rectangle 67"/>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94" name="Rectangle 68"/>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2071" name="Group 69"/>
            <p:cNvGrpSpPr>
              <a:grpSpLocks/>
            </p:cNvGrpSpPr>
            <p:nvPr userDrawn="1"/>
          </p:nvGrpSpPr>
          <p:grpSpPr bwMode="auto">
            <a:xfrm>
              <a:off x="5893" y="3657"/>
              <a:ext cx="466" cy="115"/>
              <a:chOff x="5893" y="3657"/>
              <a:chExt cx="466" cy="115"/>
            </a:xfrm>
          </p:grpSpPr>
          <p:sp>
            <p:nvSpPr>
              <p:cNvPr id="2087" name="Rectangle 70"/>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88" name="Rectangle 71"/>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89" name="Rectangle 72"/>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90" name="Rectangle 73"/>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2072" name="Group 74"/>
            <p:cNvGrpSpPr>
              <a:grpSpLocks/>
            </p:cNvGrpSpPr>
            <p:nvPr userDrawn="1"/>
          </p:nvGrpSpPr>
          <p:grpSpPr bwMode="auto">
            <a:xfrm>
              <a:off x="5893" y="3884"/>
              <a:ext cx="466" cy="115"/>
              <a:chOff x="5893" y="3884"/>
              <a:chExt cx="466" cy="115"/>
            </a:xfrm>
          </p:grpSpPr>
          <p:sp>
            <p:nvSpPr>
              <p:cNvPr id="2083" name="Rectangle 75"/>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84" name="Rectangle 76"/>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85" name="Rectangle 77"/>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86" name="Rectangle 78"/>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2073" name="Group 79"/>
            <p:cNvGrpSpPr>
              <a:grpSpLocks/>
            </p:cNvGrpSpPr>
            <p:nvPr userDrawn="1"/>
          </p:nvGrpSpPr>
          <p:grpSpPr bwMode="auto">
            <a:xfrm>
              <a:off x="5893" y="4026"/>
              <a:ext cx="466" cy="115"/>
              <a:chOff x="5893" y="4026"/>
              <a:chExt cx="466" cy="115"/>
            </a:xfrm>
          </p:grpSpPr>
          <p:sp>
            <p:nvSpPr>
              <p:cNvPr id="2079" name="Rectangle 80"/>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80" name="Rectangle 81"/>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81" name="Rectangle 82"/>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82" name="Rectangle 83"/>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2074" name="Group 84"/>
            <p:cNvGrpSpPr>
              <a:grpSpLocks/>
            </p:cNvGrpSpPr>
            <p:nvPr userDrawn="1"/>
          </p:nvGrpSpPr>
          <p:grpSpPr bwMode="auto">
            <a:xfrm>
              <a:off x="5893" y="4167"/>
              <a:ext cx="466" cy="115"/>
              <a:chOff x="5893" y="4167"/>
              <a:chExt cx="466" cy="115"/>
            </a:xfrm>
          </p:grpSpPr>
          <p:sp>
            <p:nvSpPr>
              <p:cNvPr id="2075" name="Rectangle 85"/>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76" name="Rectangle 86"/>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77" name="Rectangle 87"/>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2078" name="Rectangle 88"/>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sp>
        <p:nvSpPr>
          <p:cNvPr id="2057" name="Rectangle 89"/>
          <p:cNvSpPr>
            <a:spLocks noChangeArrowheads="1"/>
          </p:cNvSpPr>
          <p:nvPr/>
        </p:nvSpPr>
        <p:spPr bwMode="auto">
          <a:xfrm>
            <a:off x="9251950" y="1341438"/>
            <a:ext cx="1192213" cy="17256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rPr>
              <a:t>配色参考方案：</a:t>
            </a:r>
          </a:p>
          <a:p>
            <a:pPr>
              <a:lnSpc>
                <a:spcPct val="120000"/>
              </a:lnSpc>
              <a:spcBef>
                <a:spcPct val="20000"/>
              </a:spcBef>
            </a:pPr>
            <a:r>
              <a:rPr lang="zh-CN" altLang="en-US" sz="1100">
                <a:solidFill>
                  <a:srgbClr val="FFFFFF"/>
                </a:solidFill>
                <a:latin typeface="Arial" pitchFamily="34" charset="0"/>
              </a:rPr>
              <a:t>建议同一页面内不超过四种颜色，以下是</a:t>
            </a:r>
            <a:r>
              <a:rPr lang="en-US" altLang="zh-CN" sz="1100">
                <a:solidFill>
                  <a:srgbClr val="FFFFFF"/>
                </a:solidFill>
                <a:latin typeface="Arial" pitchFamily="34" charset="0"/>
              </a:rPr>
              <a:t>13</a:t>
            </a:r>
            <a:r>
              <a:rPr lang="zh-CN" altLang="en-US" sz="1100">
                <a:solidFill>
                  <a:srgbClr val="FFFFFF"/>
                </a:solidFill>
                <a:latin typeface="Arial" pitchFamily="34" charset="0"/>
              </a:rPr>
              <a:t>组配色方案，同一页面内只选择一组使用。（仅供参考）</a:t>
            </a:r>
          </a:p>
        </p:txBody>
      </p:sp>
      <p:sp>
        <p:nvSpPr>
          <p:cNvPr id="2058" name="Rectangle 90"/>
          <p:cNvSpPr>
            <a:spLocks noChangeArrowheads="1"/>
          </p:cNvSpPr>
          <p:nvPr/>
        </p:nvSpPr>
        <p:spPr bwMode="auto">
          <a:xfrm>
            <a:off x="9251950" y="7938"/>
            <a:ext cx="1120775" cy="6842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rPr>
              <a:t>客户或者合作伙伴的标志放在右上角</a:t>
            </a:r>
            <a:r>
              <a:rPr lang="en-US" altLang="zh-CN" sz="1100">
                <a:solidFill>
                  <a:srgbClr val="FFFFFF"/>
                </a:solidFill>
                <a:latin typeface="Arial" pitchFamily="34" charset="0"/>
              </a:rPr>
              <a:t>.</a:t>
            </a:r>
            <a:endParaRPr lang="zh-CN" altLang="en-US" sz="1100">
              <a:solidFill>
                <a:srgbClr val="FFFFFF"/>
              </a:solidFill>
              <a:latin typeface="Arial" pitchFamily="34" charset="0"/>
            </a:endParaRPr>
          </a:p>
        </p:txBody>
      </p:sp>
      <p:sp>
        <p:nvSpPr>
          <p:cNvPr id="152" name="Text Box 5"/>
          <p:cNvSpPr txBox="1">
            <a:spLocks noChangeArrowheads="1"/>
          </p:cNvSpPr>
          <p:nvPr/>
        </p:nvSpPr>
        <p:spPr bwMode="auto">
          <a:xfrm>
            <a:off x="755650" y="6230938"/>
            <a:ext cx="2967038" cy="212725"/>
          </a:xfrm>
          <a:prstGeom prst="rect">
            <a:avLst/>
          </a:prstGeom>
          <a:noFill/>
          <a:ln>
            <a:noFill/>
          </a:ln>
          <a:extLst>
            <a:ext uri="{909E8E84-426E-40DD-AFC4-6F175D3DCCD1}">
              <a14:hiddenFill xmlns:a14="http://schemas.microsoft.com/office/drawing/2010/main" xmlns="">
                <a:solidFill>
                  <a:srgbClr val="4F81BD"/>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bIns="0">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400" dirty="0" smtClean="0">
                <a:solidFill>
                  <a:srgbClr val="000000"/>
                </a:solidFill>
                <a:latin typeface="FrutigerNext LT Bold" pitchFamily="34" charset="0"/>
                <a:ea typeface="MS PGothic" pitchFamily="34" charset="-128"/>
              </a:rPr>
              <a:t>HUAWEI TECHNOLOGIES CO., LTD.</a:t>
            </a:r>
          </a:p>
        </p:txBody>
      </p:sp>
      <p:sp>
        <p:nvSpPr>
          <p:cNvPr id="153" name="Text Box 7"/>
          <p:cNvSpPr txBox="1">
            <a:spLocks noChangeArrowheads="1"/>
          </p:cNvSpPr>
          <p:nvPr/>
        </p:nvSpPr>
        <p:spPr bwMode="auto">
          <a:xfrm>
            <a:off x="7229475" y="4019550"/>
            <a:ext cx="1258888" cy="244475"/>
          </a:xfrm>
          <a:prstGeom prst="rect">
            <a:avLst/>
          </a:prstGeom>
          <a:noFill/>
          <a:ln>
            <a:noFill/>
          </a:ln>
          <a:extLst>
            <a:ext uri="{909E8E84-426E-40DD-AFC4-6F175D3DCCD1}">
              <a14:hiddenFill xmlns:a14="http://schemas.microsoft.com/office/drawing/2010/main" xmlns="">
                <a:solidFill>
                  <a:srgbClr val="4F81BD"/>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pic>
        <p:nvPicPr>
          <p:cNvPr id="79" name="Picture 6" descr="Logo"/>
          <p:cNvPicPr>
            <a:picLocks noChangeAspect="1" noChangeArrowheads="1"/>
          </p:cNvPicPr>
          <p:nvPr/>
        </p:nvPicPr>
        <p:blipFill>
          <a:blip r:embed="rId4" cstate="email">
            <a:extLst>
              <a:ext uri="{28A0092B-C50C-407E-A947-70E740481C1C}">
                <a14:useLocalDpi xmlns:a14="http://schemas.microsoft.com/office/drawing/2010/main" xmlns=""/>
              </a:ext>
            </a:extLst>
          </a:blip>
          <a:srcRect/>
          <a:stretch>
            <a:fillRect/>
          </a:stretch>
        </p:blipFill>
        <p:spPr bwMode="auto">
          <a:xfrm>
            <a:off x="7669213" y="5684838"/>
            <a:ext cx="706437" cy="704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16"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chemeClr val="bg1"/>
          </a:solidFill>
          <a:latin typeface="+mn-lt"/>
          <a:ea typeface="黑体" pitchFamily="49" charset="-122"/>
          <a:cs typeface="+mj-cs"/>
        </a:defRPr>
      </a:lvl1pPr>
      <a:lvl2pPr algn="l" rtl="0" eaLnBrk="0" fontAlgn="base" hangingPunct="0">
        <a:spcBef>
          <a:spcPct val="0"/>
        </a:spcBef>
        <a:spcAft>
          <a:spcPct val="0"/>
        </a:spcAft>
        <a:defRPr sz="3200" b="1">
          <a:solidFill>
            <a:schemeClr val="bg1"/>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chemeClr val="bg1"/>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chemeClr val="bg1"/>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chemeClr val="bg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0"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a14="http://schemas.microsoft.com/office/drawing/2010/main" xmlns="">
                <a:solidFill>
                  <a:srgbClr val="4F81BD"/>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bIns="0">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400" dirty="0" smtClean="0">
                <a:solidFill>
                  <a:srgbClr val="000000"/>
                </a:solidFill>
                <a:latin typeface="FrutigerNext LT Bold" pitchFamily="34" charset="0"/>
                <a:ea typeface="MS PGothic" pitchFamily="34" charset="-128"/>
              </a:rPr>
              <a:t>HUAWEI TECHNOLOGIES CO., LTD.</a:t>
            </a:r>
          </a:p>
        </p:txBody>
      </p:sp>
      <p:pic>
        <p:nvPicPr>
          <p:cNvPr id="5125" name="Picture 6" descr="Logo"/>
          <p:cNvPicPr>
            <a:picLocks noChangeAspect="1" noChangeArrowheads="1"/>
          </p:cNvPicPr>
          <p:nvPr/>
        </p:nvPicPr>
        <p:blipFill>
          <a:blip r:embed="rId3" cstate="email">
            <a:extLst>
              <a:ext uri="{28A0092B-C50C-407E-A947-70E740481C1C}">
                <a14:useLocalDpi xmlns:a14="http://schemas.microsoft.com/office/drawing/2010/main" xmlns=""/>
              </a:ext>
            </a:extLst>
          </a:blip>
          <a:srcRect/>
          <a:stretch>
            <a:fillRect/>
          </a:stretch>
        </p:blipFill>
        <p:spPr bwMode="auto">
          <a:xfrm>
            <a:off x="7669213" y="5684838"/>
            <a:ext cx="706437" cy="704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127" name="Rectangle 8"/>
          <p:cNvSpPr>
            <a:spLocks noGrp="1" noChangeArrowheads="1"/>
          </p:cNvSpPr>
          <p:nvPr>
            <p:ph type="title"/>
          </p:nvPr>
        </p:nvSpPr>
        <p:spPr bwMode="auto">
          <a:xfrm>
            <a:off x="755650" y="4508500"/>
            <a:ext cx="5548313" cy="584775"/>
          </a:xfrm>
          <a:prstGeom prst="rect">
            <a:avLst/>
          </a:prstGeom>
          <a:noFill/>
          <a:ln>
            <a:noFill/>
          </a:ln>
          <a:effectLst/>
          <a:extLst>
            <a:ext uri="{909E8E84-426E-40DD-AFC4-6F175D3DCCD1}">
              <a14:hiddenFill xmlns:a14="http://schemas.microsoft.com/office/drawing/2010/main" xmlns="">
                <a:solidFill>
                  <a:srgbClr val="4F81BD"/>
                </a:solidFill>
              </a14:hiddenFill>
            </a:ext>
            <a:ext uri="{91240B29-F687-4F45-9708-019B960494DF}">
              <a14:hiddenLine xmlns:a14="http://schemas.microsoft.com/office/drawing/2010/main" xmlns="" w="9525"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单击此处编辑母版标题样式</a:t>
            </a:r>
          </a:p>
        </p:txBody>
      </p:sp>
      <p:sp>
        <p:nvSpPr>
          <p:cNvPr id="5128"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85" name="Rectangle 19"/>
          <p:cNvSpPr>
            <a:spLocks noGrp="1" noChangeArrowheads="1"/>
          </p:cNvSpPr>
          <p:nvPr>
            <p:ph type="dt" sz="quarter" idx="2"/>
          </p:nvPr>
        </p:nvSpPr>
        <p:spPr bwMode="auto">
          <a:xfrm>
            <a:off x="755650" y="479425"/>
            <a:ext cx="2133600" cy="212725"/>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B2B2B2"/>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mn-lt"/>
                <a:ea typeface="+mj-ea"/>
              </a:defRPr>
            </a:lvl1pPr>
          </a:lstStyle>
          <a:p>
            <a:pPr>
              <a:defRPr/>
            </a:pPr>
            <a:endParaRPr lang="en-US" altLang="zh-CN"/>
          </a:p>
        </p:txBody>
      </p:sp>
      <p:sp>
        <p:nvSpPr>
          <p:cNvPr id="5130" name="Rectangle 17"/>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marL="342900" indent="-342900" algn="r">
              <a:lnSpc>
                <a:spcPct val="125000"/>
              </a:lnSpc>
              <a:spcBef>
                <a:spcPct val="20000"/>
              </a:spcBef>
            </a:pPr>
            <a:r>
              <a:rPr lang="zh-CN" altLang="en-US" sz="1100">
                <a:solidFill>
                  <a:srgbClr val="FFFFFF"/>
                </a:solidFill>
                <a:latin typeface="Arial" pitchFamily="34" charset="0"/>
              </a:rPr>
              <a:t>英文标题</a:t>
            </a:r>
            <a:r>
              <a:rPr lang="en-US" altLang="zh-CN" sz="1100">
                <a:solidFill>
                  <a:srgbClr val="FFFFFF"/>
                </a:solidFill>
                <a:latin typeface="Arial" pitchFamily="34" charset="0"/>
              </a:rPr>
              <a:t>:32-35pt  </a:t>
            </a:r>
            <a:endParaRPr lang="zh-CN" altLang="en-US"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颜色</a:t>
            </a:r>
            <a:r>
              <a:rPr lang="en-US" altLang="zh-CN" sz="1100">
                <a:solidFill>
                  <a:srgbClr val="FFFFFF"/>
                </a:solidFill>
                <a:latin typeface="Arial" pitchFamily="34" charset="0"/>
              </a:rPr>
              <a:t>: R153 G0 B0</a:t>
            </a:r>
          </a:p>
          <a:p>
            <a:pPr marL="342900" indent="-342900" algn="r">
              <a:lnSpc>
                <a:spcPct val="125000"/>
              </a:lnSpc>
              <a:spcBef>
                <a:spcPct val="20000"/>
              </a:spcBef>
            </a:pPr>
            <a:r>
              <a:rPr lang="zh-CN" altLang="en-US" sz="1100">
                <a:solidFill>
                  <a:srgbClr val="FFFFFF"/>
                </a:solidFill>
                <a:latin typeface="Arial" pitchFamily="34" charset="0"/>
              </a:rPr>
              <a:t>内部使用字体 </a:t>
            </a:r>
            <a:r>
              <a:rPr lang="en-US" altLang="zh-CN" sz="1100">
                <a:solidFill>
                  <a:srgbClr val="FFFFFF"/>
                </a:solidFill>
                <a:latin typeface="Arial" pitchFamily="34" charset="0"/>
              </a:rPr>
              <a:t>:</a:t>
            </a:r>
          </a:p>
          <a:p>
            <a:pPr marL="342900" indent="-342900" algn="r">
              <a:lnSpc>
                <a:spcPct val="125000"/>
              </a:lnSpc>
              <a:spcBef>
                <a:spcPct val="20000"/>
              </a:spcBef>
            </a:pPr>
            <a:r>
              <a:rPr lang="en-US" altLang="zh-CN" sz="1100">
                <a:solidFill>
                  <a:srgbClr val="FFFFFF"/>
                </a:solidFill>
                <a:latin typeface="Arial" pitchFamily="34" charset="0"/>
              </a:rPr>
              <a:t>FrutigerNext LT Medium</a:t>
            </a:r>
          </a:p>
          <a:p>
            <a:pPr marL="342900" indent="-342900" algn="r">
              <a:lnSpc>
                <a:spcPct val="125000"/>
              </a:lnSpc>
              <a:spcBef>
                <a:spcPct val="20000"/>
              </a:spcBef>
            </a:pPr>
            <a:r>
              <a:rPr lang="zh-CN" altLang="en-US" sz="1100">
                <a:solidFill>
                  <a:srgbClr val="FFFFFF"/>
                </a:solidFill>
                <a:latin typeface="Arial" pitchFamily="34" charset="0"/>
              </a:rPr>
              <a:t>外部使用字体 </a:t>
            </a:r>
            <a:r>
              <a:rPr lang="en-US" altLang="zh-CN" sz="1100">
                <a:solidFill>
                  <a:srgbClr val="FFFFFF"/>
                </a:solidFill>
                <a:latin typeface="Arial" pitchFamily="34" charset="0"/>
              </a:rPr>
              <a:t>: Arial</a:t>
            </a:r>
          </a:p>
          <a:p>
            <a:pPr marL="342900" indent="-342900" algn="r">
              <a:lnSpc>
                <a:spcPct val="75000"/>
              </a:lnSpc>
              <a:spcBef>
                <a:spcPct val="20000"/>
              </a:spcBef>
            </a:pPr>
            <a:endParaRPr lang="en-US" altLang="zh-CN"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中文标题</a:t>
            </a:r>
            <a:r>
              <a:rPr lang="en-US" altLang="zh-CN" sz="1100">
                <a:solidFill>
                  <a:srgbClr val="FFFFFF"/>
                </a:solidFill>
                <a:latin typeface="Arial" pitchFamily="34" charset="0"/>
              </a:rPr>
              <a:t>:30-32pt  </a:t>
            </a:r>
            <a:endParaRPr lang="zh-CN" altLang="en-US"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颜色</a:t>
            </a:r>
            <a:r>
              <a:rPr lang="en-US" altLang="zh-CN" sz="1100">
                <a:solidFill>
                  <a:srgbClr val="FFFFFF"/>
                </a:solidFill>
                <a:latin typeface="Arial" pitchFamily="34" charset="0"/>
              </a:rPr>
              <a:t>: R153 G0 B0</a:t>
            </a:r>
          </a:p>
          <a:p>
            <a:pPr marL="342900" indent="-342900" algn="r">
              <a:lnSpc>
                <a:spcPct val="125000"/>
              </a:lnSpc>
              <a:spcBef>
                <a:spcPct val="20000"/>
              </a:spcBef>
            </a:pPr>
            <a:r>
              <a:rPr lang="zh-CN" altLang="en-US" sz="1100">
                <a:solidFill>
                  <a:srgbClr val="FFFFFF"/>
                </a:solidFill>
                <a:latin typeface="Arial" pitchFamily="34" charset="0"/>
              </a:rPr>
              <a:t>字体</a:t>
            </a:r>
            <a:r>
              <a:rPr lang="en-US" altLang="zh-CN" sz="1100">
                <a:solidFill>
                  <a:srgbClr val="FFFFFF"/>
                </a:solidFill>
                <a:latin typeface="Arial" pitchFamily="34" charset="0"/>
              </a:rPr>
              <a:t>:</a:t>
            </a:r>
            <a:r>
              <a:rPr lang="zh-CN" altLang="en-US" sz="1100">
                <a:solidFill>
                  <a:srgbClr val="FFFFFF"/>
                </a:solidFill>
                <a:latin typeface="Arial" pitchFamily="34" charset="0"/>
              </a:rPr>
              <a:t>黑体</a:t>
            </a:r>
          </a:p>
          <a:p>
            <a:pPr marL="342900" indent="-342900" algn="r">
              <a:lnSpc>
                <a:spcPct val="125000"/>
              </a:lnSpc>
              <a:spcBef>
                <a:spcPct val="20000"/>
              </a:spcBef>
            </a:pPr>
            <a:endParaRPr lang="zh-CN" altLang="en-US" sz="1100">
              <a:solidFill>
                <a:srgbClr val="FFFFFF"/>
              </a:solidFill>
              <a:latin typeface="Arial" pitchFamily="34" charset="0"/>
            </a:endParaRPr>
          </a:p>
          <a:p>
            <a:pPr marL="342900" indent="-342900" algn="r">
              <a:lnSpc>
                <a:spcPct val="125000"/>
              </a:lnSpc>
              <a:spcBef>
                <a:spcPct val="20000"/>
              </a:spcBef>
            </a:pPr>
            <a:endParaRPr lang="zh-CN" altLang="en-US" sz="1100">
              <a:solidFill>
                <a:srgbClr val="FFFFFF"/>
              </a:solidFill>
              <a:latin typeface="Arial" pitchFamily="34" charset="0"/>
            </a:endParaRPr>
          </a:p>
          <a:p>
            <a:pPr marL="342900" indent="-342900" algn="r">
              <a:lnSpc>
                <a:spcPct val="125000"/>
              </a:lnSpc>
              <a:spcBef>
                <a:spcPct val="20000"/>
              </a:spcBef>
            </a:pPr>
            <a:endParaRPr lang="zh-CN" altLang="en-US"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英文正文</a:t>
            </a:r>
            <a:r>
              <a:rPr lang="en-US" altLang="zh-CN" sz="1100">
                <a:solidFill>
                  <a:srgbClr val="FFFFFF"/>
                </a:solidFill>
                <a:latin typeface="Arial" pitchFamily="34" charset="0"/>
              </a:rPr>
              <a:t>:20-22pt</a:t>
            </a:r>
          </a:p>
          <a:p>
            <a:pPr marL="342900" indent="-342900" algn="r">
              <a:lnSpc>
                <a:spcPct val="125000"/>
              </a:lnSpc>
              <a:spcBef>
                <a:spcPct val="20000"/>
              </a:spcBef>
            </a:pPr>
            <a:r>
              <a:rPr lang="zh-CN" altLang="en-US" sz="1100">
                <a:solidFill>
                  <a:srgbClr val="FFFFFF"/>
                </a:solidFill>
                <a:latin typeface="Arial" pitchFamily="34" charset="0"/>
              </a:rPr>
              <a:t>子目录 </a:t>
            </a:r>
            <a:r>
              <a:rPr lang="en-US" altLang="zh-CN" sz="1100">
                <a:solidFill>
                  <a:srgbClr val="FFFFFF"/>
                </a:solidFill>
                <a:latin typeface="Arial" pitchFamily="34" charset="0"/>
              </a:rPr>
              <a:t>(2-5</a:t>
            </a:r>
            <a:r>
              <a:rPr lang="zh-CN" altLang="en-US" sz="1100">
                <a:solidFill>
                  <a:srgbClr val="FFFFFF"/>
                </a:solidFill>
                <a:latin typeface="Arial" pitchFamily="34" charset="0"/>
              </a:rPr>
              <a:t>级</a:t>
            </a:r>
            <a:r>
              <a:rPr lang="en-US" altLang="zh-CN" sz="1100">
                <a:solidFill>
                  <a:srgbClr val="FFFFFF"/>
                </a:solidFill>
                <a:latin typeface="Arial" pitchFamily="34" charset="0"/>
              </a:rPr>
              <a:t>) :18pt  </a:t>
            </a:r>
          </a:p>
          <a:p>
            <a:pPr marL="342900" indent="-342900" algn="r">
              <a:lnSpc>
                <a:spcPct val="125000"/>
              </a:lnSpc>
              <a:spcBef>
                <a:spcPct val="20000"/>
              </a:spcBef>
            </a:pPr>
            <a:r>
              <a:rPr lang="zh-CN" altLang="en-US" sz="1100">
                <a:solidFill>
                  <a:srgbClr val="FFFFFF"/>
                </a:solidFill>
                <a:latin typeface="Arial" pitchFamily="34" charset="0"/>
              </a:rPr>
              <a:t>颜色</a:t>
            </a:r>
            <a:r>
              <a:rPr lang="en-US" altLang="zh-CN" sz="1100">
                <a:solidFill>
                  <a:srgbClr val="FFFFFF"/>
                </a:solidFill>
                <a:latin typeface="Arial" pitchFamily="34" charset="0"/>
              </a:rPr>
              <a:t>:</a:t>
            </a:r>
            <a:r>
              <a:rPr lang="zh-CN" altLang="en-US" sz="1100">
                <a:solidFill>
                  <a:srgbClr val="FFFFFF"/>
                </a:solidFill>
                <a:latin typeface="Arial" pitchFamily="34" charset="0"/>
              </a:rPr>
              <a:t>黑色</a:t>
            </a:r>
          </a:p>
          <a:p>
            <a:pPr marL="342900" indent="-342900" algn="r">
              <a:lnSpc>
                <a:spcPct val="125000"/>
              </a:lnSpc>
              <a:spcBef>
                <a:spcPct val="20000"/>
              </a:spcBef>
            </a:pPr>
            <a:r>
              <a:rPr lang="zh-CN" altLang="en-US" sz="1100">
                <a:solidFill>
                  <a:srgbClr val="FFFFFF"/>
                </a:solidFill>
                <a:latin typeface="Arial" pitchFamily="34" charset="0"/>
              </a:rPr>
              <a:t>内部使用字体 </a:t>
            </a:r>
            <a:r>
              <a:rPr lang="en-US" altLang="zh-CN" sz="1100">
                <a:solidFill>
                  <a:srgbClr val="FFFFFF"/>
                </a:solidFill>
                <a:latin typeface="Arial" pitchFamily="34" charset="0"/>
              </a:rPr>
              <a:t>:</a:t>
            </a:r>
          </a:p>
          <a:p>
            <a:pPr marL="342900" indent="-342900" algn="r">
              <a:lnSpc>
                <a:spcPct val="125000"/>
              </a:lnSpc>
              <a:spcBef>
                <a:spcPct val="20000"/>
              </a:spcBef>
            </a:pPr>
            <a:r>
              <a:rPr lang="en-US" altLang="zh-CN" sz="1100">
                <a:solidFill>
                  <a:srgbClr val="FFFFFF"/>
                </a:solidFill>
                <a:latin typeface="Arial" pitchFamily="34" charset="0"/>
              </a:rPr>
              <a:t>FrutigerNext LT Regular</a:t>
            </a:r>
          </a:p>
          <a:p>
            <a:pPr marL="342900" indent="-342900" algn="r">
              <a:lnSpc>
                <a:spcPct val="125000"/>
              </a:lnSpc>
              <a:spcBef>
                <a:spcPct val="20000"/>
              </a:spcBef>
            </a:pPr>
            <a:r>
              <a:rPr lang="zh-CN" altLang="en-US" sz="1100">
                <a:solidFill>
                  <a:srgbClr val="FFFFFF"/>
                </a:solidFill>
                <a:latin typeface="Arial" pitchFamily="34" charset="0"/>
              </a:rPr>
              <a:t>外部使用字体 </a:t>
            </a:r>
            <a:r>
              <a:rPr lang="en-US" altLang="zh-CN" sz="1100">
                <a:solidFill>
                  <a:srgbClr val="FFFFFF"/>
                </a:solidFill>
                <a:latin typeface="Arial" pitchFamily="34" charset="0"/>
              </a:rPr>
              <a:t>: Arial</a:t>
            </a:r>
          </a:p>
          <a:p>
            <a:pPr marL="342900" indent="-342900" algn="r">
              <a:lnSpc>
                <a:spcPct val="75000"/>
              </a:lnSpc>
              <a:spcBef>
                <a:spcPct val="20000"/>
              </a:spcBef>
            </a:pPr>
            <a:endParaRPr lang="en-US" altLang="zh-CN"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中文正文</a:t>
            </a:r>
            <a:r>
              <a:rPr lang="en-US" altLang="zh-CN" sz="1100">
                <a:solidFill>
                  <a:srgbClr val="FFFFFF"/>
                </a:solidFill>
                <a:latin typeface="Arial" pitchFamily="34" charset="0"/>
              </a:rPr>
              <a:t>:18-20pt</a:t>
            </a:r>
          </a:p>
          <a:p>
            <a:pPr marL="342900" indent="-342900" algn="r">
              <a:lnSpc>
                <a:spcPct val="125000"/>
              </a:lnSpc>
              <a:spcBef>
                <a:spcPct val="20000"/>
              </a:spcBef>
            </a:pPr>
            <a:r>
              <a:rPr lang="zh-CN" altLang="en-US" sz="1100">
                <a:solidFill>
                  <a:srgbClr val="FFFFFF"/>
                </a:solidFill>
                <a:latin typeface="Arial" pitchFamily="34" charset="0"/>
              </a:rPr>
              <a:t>子目录</a:t>
            </a:r>
            <a:r>
              <a:rPr lang="en-US" altLang="zh-CN" sz="1100">
                <a:solidFill>
                  <a:srgbClr val="FFFFFF"/>
                </a:solidFill>
                <a:latin typeface="Arial" pitchFamily="34" charset="0"/>
              </a:rPr>
              <a:t>(2-5</a:t>
            </a:r>
            <a:r>
              <a:rPr lang="zh-CN" altLang="en-US" sz="1100">
                <a:solidFill>
                  <a:srgbClr val="FFFFFF"/>
                </a:solidFill>
                <a:latin typeface="Arial" pitchFamily="34" charset="0"/>
              </a:rPr>
              <a:t>级</a:t>
            </a:r>
            <a:r>
              <a:rPr lang="en-US" altLang="zh-CN" sz="1100">
                <a:solidFill>
                  <a:srgbClr val="FFFFFF"/>
                </a:solidFill>
                <a:latin typeface="Arial" pitchFamily="34" charset="0"/>
              </a:rPr>
              <a:t>):18pt </a:t>
            </a:r>
            <a:endParaRPr lang="zh-CN" altLang="en-US"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颜色</a:t>
            </a:r>
            <a:r>
              <a:rPr lang="en-US" altLang="zh-CN" sz="1100">
                <a:solidFill>
                  <a:srgbClr val="FFFFFF"/>
                </a:solidFill>
                <a:latin typeface="Arial" pitchFamily="34" charset="0"/>
              </a:rPr>
              <a:t>:</a:t>
            </a:r>
            <a:r>
              <a:rPr lang="zh-CN" altLang="en-US" sz="1100">
                <a:solidFill>
                  <a:srgbClr val="FFFFFF"/>
                </a:solidFill>
                <a:latin typeface="Arial" pitchFamily="34" charset="0"/>
              </a:rPr>
              <a:t>黑色</a:t>
            </a:r>
          </a:p>
          <a:p>
            <a:pPr marL="342900" indent="-342900" algn="r">
              <a:lnSpc>
                <a:spcPct val="125000"/>
              </a:lnSpc>
              <a:spcBef>
                <a:spcPct val="20000"/>
              </a:spcBef>
            </a:pPr>
            <a:r>
              <a:rPr lang="zh-CN" altLang="en-US" sz="1100">
                <a:solidFill>
                  <a:srgbClr val="FFFFFF"/>
                </a:solidFill>
                <a:latin typeface="Arial" pitchFamily="34" charset="0"/>
              </a:rPr>
              <a:t>字体</a:t>
            </a:r>
            <a:r>
              <a:rPr lang="en-US" altLang="zh-CN" sz="1100">
                <a:solidFill>
                  <a:srgbClr val="FFFFFF"/>
                </a:solidFill>
                <a:latin typeface="Arial" pitchFamily="34" charset="0"/>
              </a:rPr>
              <a:t>:</a:t>
            </a:r>
            <a:r>
              <a:rPr lang="zh-CN" altLang="en-US" sz="1100">
                <a:solidFill>
                  <a:srgbClr val="FFFFFF"/>
                </a:solidFill>
                <a:latin typeface="Arial" pitchFamily="34" charset="0"/>
              </a:rPr>
              <a:t>细黑体 </a:t>
            </a:r>
            <a:endParaRPr lang="zh-CN" altLang="en-US" sz="1100">
              <a:solidFill>
                <a:srgbClr val="000000"/>
              </a:solidFill>
              <a:latin typeface="Arial" pitchFamily="34" charset="0"/>
            </a:endParaRPr>
          </a:p>
        </p:txBody>
      </p:sp>
      <p:grpSp>
        <p:nvGrpSpPr>
          <p:cNvPr id="5131" name="Group 85"/>
          <p:cNvGrpSpPr>
            <a:grpSpLocks/>
          </p:cNvGrpSpPr>
          <p:nvPr/>
        </p:nvGrpSpPr>
        <p:grpSpPr bwMode="auto">
          <a:xfrm>
            <a:off x="9324975" y="3367088"/>
            <a:ext cx="919163" cy="3490912"/>
            <a:chOff x="5839" y="2160"/>
            <a:chExt cx="579" cy="2199"/>
          </a:xfrm>
        </p:grpSpPr>
        <p:sp>
          <p:nvSpPr>
            <p:cNvPr id="5134" name="Rectangle 86"/>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5135" name="Group 87"/>
            <p:cNvGrpSpPr>
              <a:grpSpLocks/>
            </p:cNvGrpSpPr>
            <p:nvPr userDrawn="1"/>
          </p:nvGrpSpPr>
          <p:grpSpPr bwMode="auto">
            <a:xfrm>
              <a:off x="5893" y="2387"/>
              <a:ext cx="466" cy="115"/>
              <a:chOff x="5893" y="2387"/>
              <a:chExt cx="466" cy="115"/>
            </a:xfrm>
          </p:grpSpPr>
          <p:sp>
            <p:nvSpPr>
              <p:cNvPr id="5196" name="Rectangle 88"/>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97" name="Rectangle 89"/>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98" name="Rectangle 90"/>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99" name="Rectangle 91"/>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5136" name="Group 92"/>
            <p:cNvGrpSpPr>
              <a:grpSpLocks/>
            </p:cNvGrpSpPr>
            <p:nvPr userDrawn="1"/>
          </p:nvGrpSpPr>
          <p:grpSpPr bwMode="auto">
            <a:xfrm>
              <a:off x="5893" y="2523"/>
              <a:ext cx="466" cy="115"/>
              <a:chOff x="5893" y="2523"/>
              <a:chExt cx="466" cy="115"/>
            </a:xfrm>
          </p:grpSpPr>
          <p:sp>
            <p:nvSpPr>
              <p:cNvPr id="5192" name="Rectangle 93"/>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93" name="Rectangle 94"/>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94" name="Rectangle 95"/>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95" name="Rectangle 96"/>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5137" name="Group 97"/>
            <p:cNvGrpSpPr>
              <a:grpSpLocks/>
            </p:cNvGrpSpPr>
            <p:nvPr userDrawn="1"/>
          </p:nvGrpSpPr>
          <p:grpSpPr bwMode="auto">
            <a:xfrm>
              <a:off x="5893" y="2659"/>
              <a:ext cx="466" cy="115"/>
              <a:chOff x="5893" y="2659"/>
              <a:chExt cx="466" cy="115"/>
            </a:xfrm>
          </p:grpSpPr>
          <p:sp>
            <p:nvSpPr>
              <p:cNvPr id="5188" name="Rectangle 98"/>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89" name="Rectangle 99"/>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90" name="Rectangle 100"/>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91" name="Rectangle 101"/>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5138" name="Group 102"/>
            <p:cNvGrpSpPr>
              <a:grpSpLocks/>
            </p:cNvGrpSpPr>
            <p:nvPr userDrawn="1"/>
          </p:nvGrpSpPr>
          <p:grpSpPr bwMode="auto">
            <a:xfrm>
              <a:off x="5893" y="2251"/>
              <a:ext cx="466" cy="119"/>
              <a:chOff x="5893" y="2251"/>
              <a:chExt cx="466" cy="119"/>
            </a:xfrm>
          </p:grpSpPr>
          <p:sp>
            <p:nvSpPr>
              <p:cNvPr id="5184" name="Rectangle 103"/>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85" name="Rectangle 104"/>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86" name="Rectangle 105"/>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87" name="Rectangle 106"/>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5139" name="Group 107"/>
            <p:cNvGrpSpPr>
              <a:grpSpLocks/>
            </p:cNvGrpSpPr>
            <p:nvPr userDrawn="1"/>
          </p:nvGrpSpPr>
          <p:grpSpPr bwMode="auto">
            <a:xfrm>
              <a:off x="5893" y="2886"/>
              <a:ext cx="466" cy="115"/>
              <a:chOff x="5893" y="2886"/>
              <a:chExt cx="466" cy="115"/>
            </a:xfrm>
          </p:grpSpPr>
          <p:sp>
            <p:nvSpPr>
              <p:cNvPr id="5180" name="Rectangle 108"/>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81" name="Rectangle 109"/>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82" name="Rectangle 110"/>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83" name="Rectangle 111"/>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5140" name="Group 112"/>
            <p:cNvGrpSpPr>
              <a:grpSpLocks/>
            </p:cNvGrpSpPr>
            <p:nvPr userDrawn="1"/>
          </p:nvGrpSpPr>
          <p:grpSpPr bwMode="auto">
            <a:xfrm>
              <a:off x="5893" y="3022"/>
              <a:ext cx="466" cy="115"/>
              <a:chOff x="5893" y="3022"/>
              <a:chExt cx="466" cy="115"/>
            </a:xfrm>
          </p:grpSpPr>
          <p:sp>
            <p:nvSpPr>
              <p:cNvPr id="5176" name="Rectangle 113"/>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77" name="Rectangle 114"/>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78" name="Rectangle 115"/>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79" name="Rectangle 116"/>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5141" name="Group 117"/>
            <p:cNvGrpSpPr>
              <a:grpSpLocks/>
            </p:cNvGrpSpPr>
            <p:nvPr userDrawn="1"/>
          </p:nvGrpSpPr>
          <p:grpSpPr bwMode="auto">
            <a:xfrm>
              <a:off x="5893" y="3158"/>
              <a:ext cx="466" cy="115"/>
              <a:chOff x="5893" y="3158"/>
              <a:chExt cx="466" cy="115"/>
            </a:xfrm>
          </p:grpSpPr>
          <p:sp>
            <p:nvSpPr>
              <p:cNvPr id="5172" name="Rectangle 118"/>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73" name="Rectangle 119"/>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74" name="Rectangle 120"/>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75" name="Rectangle 121"/>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5142" name="Group 122"/>
            <p:cNvGrpSpPr>
              <a:grpSpLocks/>
            </p:cNvGrpSpPr>
            <p:nvPr userDrawn="1"/>
          </p:nvGrpSpPr>
          <p:grpSpPr bwMode="auto">
            <a:xfrm>
              <a:off x="5893" y="3385"/>
              <a:ext cx="466" cy="115"/>
              <a:chOff x="5893" y="3385"/>
              <a:chExt cx="466" cy="115"/>
            </a:xfrm>
          </p:grpSpPr>
          <p:sp>
            <p:nvSpPr>
              <p:cNvPr id="5168" name="Rectangle 123"/>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69" name="Rectangle 124"/>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70" name="Rectangle 125"/>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71" name="Rectangle 126"/>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5143" name="Group 127"/>
            <p:cNvGrpSpPr>
              <a:grpSpLocks/>
            </p:cNvGrpSpPr>
            <p:nvPr userDrawn="1"/>
          </p:nvGrpSpPr>
          <p:grpSpPr bwMode="auto">
            <a:xfrm>
              <a:off x="5893" y="3521"/>
              <a:ext cx="466" cy="115"/>
              <a:chOff x="5893" y="3521"/>
              <a:chExt cx="466" cy="115"/>
            </a:xfrm>
          </p:grpSpPr>
          <p:sp>
            <p:nvSpPr>
              <p:cNvPr id="5164" name="Rectangle 128"/>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65" name="Rectangle 129"/>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66" name="Rectangle 130"/>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67" name="Rectangle 131"/>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5144" name="Group 132"/>
            <p:cNvGrpSpPr>
              <a:grpSpLocks/>
            </p:cNvGrpSpPr>
            <p:nvPr userDrawn="1"/>
          </p:nvGrpSpPr>
          <p:grpSpPr bwMode="auto">
            <a:xfrm>
              <a:off x="5893" y="3657"/>
              <a:ext cx="466" cy="115"/>
              <a:chOff x="5893" y="3657"/>
              <a:chExt cx="466" cy="115"/>
            </a:xfrm>
          </p:grpSpPr>
          <p:sp>
            <p:nvSpPr>
              <p:cNvPr id="5160" name="Rectangle 133"/>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61" name="Rectangle 134"/>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62" name="Rectangle 135"/>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63" name="Rectangle 136"/>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5145" name="Group 137"/>
            <p:cNvGrpSpPr>
              <a:grpSpLocks/>
            </p:cNvGrpSpPr>
            <p:nvPr userDrawn="1"/>
          </p:nvGrpSpPr>
          <p:grpSpPr bwMode="auto">
            <a:xfrm>
              <a:off x="5893" y="3884"/>
              <a:ext cx="466" cy="115"/>
              <a:chOff x="5893" y="3884"/>
              <a:chExt cx="466" cy="115"/>
            </a:xfrm>
          </p:grpSpPr>
          <p:sp>
            <p:nvSpPr>
              <p:cNvPr id="5156" name="Rectangle 138"/>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57" name="Rectangle 139"/>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58" name="Rectangle 140"/>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59" name="Rectangle 141"/>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5146" name="Group 142"/>
            <p:cNvGrpSpPr>
              <a:grpSpLocks/>
            </p:cNvGrpSpPr>
            <p:nvPr userDrawn="1"/>
          </p:nvGrpSpPr>
          <p:grpSpPr bwMode="auto">
            <a:xfrm>
              <a:off x="5893" y="4026"/>
              <a:ext cx="466" cy="115"/>
              <a:chOff x="5893" y="4026"/>
              <a:chExt cx="466" cy="115"/>
            </a:xfrm>
          </p:grpSpPr>
          <p:sp>
            <p:nvSpPr>
              <p:cNvPr id="5152" name="Rectangle 143"/>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53" name="Rectangle 144"/>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54" name="Rectangle 145"/>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55" name="Rectangle 146"/>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5147" name="Group 147"/>
            <p:cNvGrpSpPr>
              <a:grpSpLocks/>
            </p:cNvGrpSpPr>
            <p:nvPr userDrawn="1"/>
          </p:nvGrpSpPr>
          <p:grpSpPr bwMode="auto">
            <a:xfrm>
              <a:off x="5893" y="4167"/>
              <a:ext cx="466" cy="115"/>
              <a:chOff x="5893" y="4167"/>
              <a:chExt cx="466" cy="115"/>
            </a:xfrm>
          </p:grpSpPr>
          <p:sp>
            <p:nvSpPr>
              <p:cNvPr id="5148" name="Rectangle 148"/>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49" name="Rectangle 149"/>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50" name="Rectangle 150"/>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5151" name="Rectangle 151"/>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sp>
        <p:nvSpPr>
          <p:cNvPr id="5132" name="Rectangle 152"/>
          <p:cNvSpPr>
            <a:spLocks noChangeArrowheads="1"/>
          </p:cNvSpPr>
          <p:nvPr/>
        </p:nvSpPr>
        <p:spPr bwMode="auto">
          <a:xfrm>
            <a:off x="9251950" y="1341438"/>
            <a:ext cx="1192213" cy="17256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rPr>
              <a:t>配色参考方案：</a:t>
            </a:r>
          </a:p>
          <a:p>
            <a:pPr>
              <a:lnSpc>
                <a:spcPct val="120000"/>
              </a:lnSpc>
              <a:spcBef>
                <a:spcPct val="20000"/>
              </a:spcBef>
            </a:pPr>
            <a:r>
              <a:rPr lang="zh-CN" altLang="en-US" sz="1100">
                <a:solidFill>
                  <a:srgbClr val="FFFFFF"/>
                </a:solidFill>
                <a:latin typeface="Arial" pitchFamily="34" charset="0"/>
              </a:rPr>
              <a:t>建议同一页面内不超过四种颜色，以下是</a:t>
            </a:r>
            <a:r>
              <a:rPr lang="en-US" altLang="zh-CN" sz="1100">
                <a:solidFill>
                  <a:srgbClr val="FFFFFF"/>
                </a:solidFill>
                <a:latin typeface="Arial" pitchFamily="34" charset="0"/>
              </a:rPr>
              <a:t>13</a:t>
            </a:r>
            <a:r>
              <a:rPr lang="zh-CN" altLang="en-US" sz="1100">
                <a:solidFill>
                  <a:srgbClr val="FFFFFF"/>
                </a:solidFill>
                <a:latin typeface="Arial" pitchFamily="34" charset="0"/>
              </a:rPr>
              <a:t>组配色方案，同一页面内只选择一组使用。（仅供参考）</a:t>
            </a:r>
          </a:p>
        </p:txBody>
      </p:sp>
      <p:sp>
        <p:nvSpPr>
          <p:cNvPr id="5133" name="Rectangle 153"/>
          <p:cNvSpPr>
            <a:spLocks noChangeArrowheads="1"/>
          </p:cNvSpPr>
          <p:nvPr/>
        </p:nvSpPr>
        <p:spPr bwMode="auto">
          <a:xfrm>
            <a:off x="9251950" y="7938"/>
            <a:ext cx="1120775" cy="6842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rPr>
              <a:t>客户或者合作伙伴的标志放在右上角</a:t>
            </a:r>
            <a:r>
              <a:rPr lang="en-US" altLang="zh-CN" sz="1100">
                <a:solidFill>
                  <a:srgbClr val="FFFFFF"/>
                </a:solidFill>
                <a:latin typeface="Arial" pitchFamily="34" charset="0"/>
              </a:rPr>
              <a:t>.</a:t>
            </a:r>
            <a:endParaRPr lang="zh-CN" altLang="en-US" sz="1100">
              <a:solidFill>
                <a:srgbClr val="FFFFFF"/>
              </a:solidFill>
              <a:latin typeface="Arial" pitchFamily="34" charset="0"/>
            </a:endParaRPr>
          </a:p>
        </p:txBody>
      </p:sp>
      <p:pic>
        <p:nvPicPr>
          <p:cNvPr id="5200" name="Picture 80" descr="200016582-001副本"/>
          <p:cNvPicPr>
            <a:picLocks noChangeAspect="1" noChangeArrowheads="1"/>
          </p:cNvPicPr>
          <p:nvPr/>
        </p:nvPicPr>
        <p:blipFill>
          <a:blip r:embed="rId4" cstate="email">
            <a:extLst>
              <a:ext uri="{28A0092B-C50C-407E-A947-70E740481C1C}">
                <a14:useLocalDpi xmlns:a14="http://schemas.microsoft.com/office/drawing/2010/main" xmlns=""/>
              </a:ext>
            </a:extLst>
          </a:blip>
          <a:srcRect/>
          <a:stretch>
            <a:fillRect/>
          </a:stretch>
        </p:blipFill>
        <p:spPr bwMode="auto">
          <a:xfrm>
            <a:off x="0" y="1268413"/>
            <a:ext cx="9144000" cy="2951162"/>
          </a:xfrm>
          <a:prstGeom prst="rect">
            <a:avLst/>
          </a:prstGeom>
          <a:noFill/>
          <a:extLst>
            <a:ext uri="{909E8E84-426E-40DD-AFC4-6F175D3DCCD1}">
              <a14:hiddenFill xmlns:a14="http://schemas.microsoft.com/office/drawing/2010/main" xmlns="">
                <a:solidFill>
                  <a:srgbClr val="FFFFFF"/>
                </a:solidFill>
              </a14:hiddenFill>
            </a:ext>
          </a:extLst>
        </p:spPr>
      </p:pic>
      <p:pic>
        <p:nvPicPr>
          <p:cNvPr id="5201" name="Picture 81" descr="未标题-2"/>
          <p:cNvPicPr>
            <a:picLocks noChangeAspect="1" noChangeArrowheads="1"/>
          </p:cNvPicPr>
          <p:nvPr/>
        </p:nvPicPr>
        <p:blipFill>
          <a:blip r:embed="rId5" cstate="email">
            <a:extLst>
              <a:ext uri="{28A0092B-C50C-407E-A947-70E740481C1C}">
                <a14:useLocalDpi xmlns:a14="http://schemas.microsoft.com/office/drawing/2010/main" xmlns=""/>
              </a:ext>
            </a:extLst>
          </a:blip>
          <a:srcRect/>
          <a:stretch>
            <a:fillRect/>
          </a:stretch>
        </p:blipFill>
        <p:spPr bwMode="auto">
          <a:xfrm>
            <a:off x="6083300" y="1268413"/>
            <a:ext cx="3060700" cy="2949575"/>
          </a:xfrm>
          <a:prstGeom prst="rect">
            <a:avLst/>
          </a:prstGeom>
          <a:noFill/>
          <a:extLst>
            <a:ext uri="{909E8E84-426E-40DD-AFC4-6F175D3DCCD1}">
              <a14:hiddenFill xmlns:a14="http://schemas.microsoft.com/office/drawing/2010/main" xmlns="">
                <a:solidFill>
                  <a:srgbClr val="FFFFFF"/>
                </a:solidFill>
              </a14:hiddenFill>
            </a:ext>
          </a:extLst>
        </p:spPr>
      </p:pic>
      <p:sp>
        <p:nvSpPr>
          <p:cNvPr id="82" name="Text Box 7"/>
          <p:cNvSpPr txBox="1">
            <a:spLocks noChangeArrowheads="1"/>
          </p:cNvSpPr>
          <p:nvPr/>
        </p:nvSpPr>
        <p:spPr bwMode="auto">
          <a:xfrm>
            <a:off x="7229475" y="3795713"/>
            <a:ext cx="1258888" cy="244475"/>
          </a:xfrm>
          <a:prstGeom prst="rect">
            <a:avLst/>
          </a:prstGeom>
          <a:noFill/>
          <a:ln>
            <a:noFill/>
          </a:ln>
          <a:extLst>
            <a:ext uri="{909E8E84-426E-40DD-AFC4-6F175D3DCCD1}">
              <a14:hiddenFill xmlns:a14="http://schemas.microsoft.com/office/drawing/2010/main" xmlns="">
                <a:solidFill>
                  <a:srgbClr val="4F81BD"/>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Tree>
  </p:cSld>
  <p:clrMap bg1="lt1" tx1="dk1" bg2="lt2" tx2="dk2" accent1="accent1" accent2="accent2" accent3="accent3" accent4="accent4" accent5="accent5" accent6="accent6" hlink="hlink" folHlink="folHlink"/>
  <p:sldLayoutIdLst>
    <p:sldLayoutId id="2147483817"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chemeClr val="tx1"/>
          </a:solidFill>
          <a:latin typeface="+mn-lt"/>
          <a:ea typeface="黑体" pitchFamily="49" charset="-122"/>
          <a:cs typeface="+mj-cs"/>
        </a:defRPr>
      </a:lvl1pPr>
      <a:lvl2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9" name="Rectangle 8"/>
          <p:cNvSpPr>
            <a:spLocks noGrp="1" noChangeArrowheads="1"/>
          </p:cNvSpPr>
          <p:nvPr>
            <p:ph type="title"/>
          </p:nvPr>
        </p:nvSpPr>
        <p:spPr bwMode="auto">
          <a:xfrm>
            <a:off x="755650" y="4508500"/>
            <a:ext cx="5548313"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单击此处编辑母版标题样式</a:t>
            </a:r>
          </a:p>
        </p:txBody>
      </p:sp>
      <p:sp>
        <p:nvSpPr>
          <p:cNvPr id="82"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lIns="0" tIns="0" bIns="0">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eaLnBrk="0" hangingPunct="0">
              <a:defRPr/>
            </a:pPr>
            <a:r>
              <a:rPr lang="en-US" altLang="zh-CN" sz="1400" smtClean="0">
                <a:latin typeface="FrutigerNext LT Bold" pitchFamily="34" charset="0"/>
                <a:ea typeface="MS PGothic" pitchFamily="34" charset="-128"/>
              </a:rPr>
              <a:t>HUAWEI TECHNOLOGIES CO., LTD.</a:t>
            </a:r>
          </a:p>
        </p:txBody>
      </p:sp>
      <p:pic>
        <p:nvPicPr>
          <p:cNvPr id="6151" name="Picture 6" descr="Logo"/>
          <p:cNvPicPr>
            <a:picLocks noChangeAspect="1" noChangeArrowheads="1"/>
          </p:cNvPicPr>
          <p:nvPr/>
        </p:nvPicPr>
        <p:blipFill>
          <a:blip r:embed="rId3" cstate="email">
            <a:extLst>
              <a:ext uri="{28A0092B-C50C-407E-A947-70E740481C1C}">
                <a14:useLocalDpi xmlns:a14="http://schemas.microsoft.com/office/drawing/2010/main" xmlns=""/>
              </a:ext>
            </a:extLst>
          </a:blip>
          <a:srcRect/>
          <a:stretch>
            <a:fillRect/>
          </a:stretch>
        </p:blipFill>
        <p:spPr bwMode="auto">
          <a:xfrm>
            <a:off x="7669213" y="5684838"/>
            <a:ext cx="706437" cy="704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152"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85" name="Rectangle 19"/>
          <p:cNvSpPr>
            <a:spLocks noGrp="1" noChangeArrowheads="1"/>
          </p:cNvSpPr>
          <p:nvPr>
            <p:ph type="dt" sz="quarter" idx="2"/>
          </p:nvPr>
        </p:nvSpPr>
        <p:spPr bwMode="auto">
          <a:xfrm>
            <a:off x="755650" y="476250"/>
            <a:ext cx="2133600" cy="212725"/>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B2B2B2"/>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Arial" charset="0"/>
                <a:ea typeface="黑体" pitchFamily="49" charset="-122"/>
              </a:defRPr>
            </a:lvl1pPr>
          </a:lstStyle>
          <a:p>
            <a:pPr>
              <a:defRPr/>
            </a:pPr>
            <a:endParaRPr lang="en-US" altLang="zh-CN"/>
          </a:p>
        </p:txBody>
      </p:sp>
      <p:sp>
        <p:nvSpPr>
          <p:cNvPr id="6154" name="Rectangle 14"/>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buFont typeface="Arial" pitchFamily="34" charset="0"/>
              <a:buNone/>
            </a:pPr>
            <a:r>
              <a:rPr lang="zh-CN" altLang="en-US" sz="1100">
                <a:solidFill>
                  <a:srgbClr val="FFFFFF"/>
                </a:solidFill>
              </a:rPr>
              <a:t>英文标题</a:t>
            </a:r>
            <a:r>
              <a:rPr lang="en-US" altLang="zh-CN" sz="1100">
                <a:solidFill>
                  <a:srgbClr val="FFFFFF"/>
                </a:solidFill>
              </a:rPr>
              <a:t>:32-35pt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Medium</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中文标题</a:t>
            </a:r>
            <a:r>
              <a:rPr lang="en-US" altLang="zh-CN" sz="1100">
                <a:solidFill>
                  <a:srgbClr val="FFFFFF"/>
                </a:solidFill>
              </a:rPr>
              <a:t>:30-32pt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黑体</a:t>
            </a: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英文正文</a:t>
            </a:r>
            <a:r>
              <a:rPr lang="en-US" altLang="zh-CN" sz="1100">
                <a:solidFill>
                  <a:srgbClr val="FFFFFF"/>
                </a:solidFill>
              </a:rPr>
              <a:t>:20-22pt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 </a:t>
            </a:r>
            <a:r>
              <a:rPr lang="en-US" altLang="zh-CN" sz="1100">
                <a:solidFill>
                  <a:srgbClr val="FFFFFF"/>
                </a:solidFill>
              </a:rPr>
              <a:t>(2-5</a:t>
            </a:r>
            <a:r>
              <a:rPr lang="zh-CN" altLang="en-US" sz="1100">
                <a:solidFill>
                  <a:srgbClr val="FFFFFF"/>
                </a:solidFill>
              </a:rPr>
              <a:t>级</a:t>
            </a:r>
            <a:r>
              <a:rPr lang="en-US" altLang="zh-CN" sz="1100">
                <a:solidFill>
                  <a:srgbClr val="FFFFFF"/>
                </a:solidFill>
              </a:rPr>
              <a:t>) :18pt  </a:t>
            </a: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Regular</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中文正文</a:t>
            </a:r>
            <a:r>
              <a:rPr lang="en-US" altLang="zh-CN" sz="1100">
                <a:solidFill>
                  <a:srgbClr val="FFFFFF"/>
                </a:solidFill>
              </a:rPr>
              <a:t>:18-20pt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a:t>
            </a:r>
            <a:r>
              <a:rPr lang="en-US" altLang="zh-CN" sz="1100">
                <a:solidFill>
                  <a:srgbClr val="FFFFFF"/>
                </a:solidFill>
              </a:rPr>
              <a:t>(2-5</a:t>
            </a:r>
            <a:r>
              <a:rPr lang="zh-CN" altLang="en-US" sz="1100">
                <a:solidFill>
                  <a:srgbClr val="FFFFFF"/>
                </a:solidFill>
              </a:rPr>
              <a:t>级</a:t>
            </a:r>
            <a:r>
              <a:rPr lang="en-US" altLang="zh-CN" sz="1100">
                <a:solidFill>
                  <a:srgbClr val="FFFFFF"/>
                </a:solidFill>
              </a:rPr>
              <a:t>):18pt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细黑体 </a:t>
            </a:r>
            <a:endParaRPr lang="zh-CN" altLang="en-US" sz="1100">
              <a:solidFill>
                <a:srgbClr val="000000"/>
              </a:solidFill>
            </a:endParaRPr>
          </a:p>
        </p:txBody>
      </p:sp>
      <p:grpSp>
        <p:nvGrpSpPr>
          <p:cNvPr id="6155" name="Group 149"/>
          <p:cNvGrpSpPr>
            <a:grpSpLocks/>
          </p:cNvGrpSpPr>
          <p:nvPr/>
        </p:nvGrpSpPr>
        <p:grpSpPr bwMode="auto">
          <a:xfrm>
            <a:off x="9324975" y="3367088"/>
            <a:ext cx="919163" cy="3490912"/>
            <a:chOff x="5839" y="2160"/>
            <a:chExt cx="579" cy="2199"/>
          </a:xfrm>
        </p:grpSpPr>
        <p:sp>
          <p:nvSpPr>
            <p:cNvPr id="6158" name="Rectangle 150"/>
            <p:cNvSpPr>
              <a:spLocks noChangeArrowheads="1"/>
            </p:cNvSpPr>
            <p:nvPr userDrawn="1"/>
          </p:nvSpPr>
          <p:spPr bwMode="auto">
            <a:xfrm>
              <a:off x="5839" y="2160"/>
              <a:ext cx="579" cy="2199"/>
            </a:xfrm>
            <a:prstGeom prst="rect">
              <a:avLst/>
            </a:prstGeom>
            <a:solidFill>
              <a:srgbClr val="FFFFFF"/>
            </a:solidFill>
            <a:ln>
              <a:noFill/>
            </a:ln>
            <a:effectLst/>
            <a:extLst>
              <a:ext uri="{91240B29-F687-4F45-9708-019B960494DF}">
                <a14:hiddenLine xmlns:a14="http://schemas.microsoft.com/office/drawing/2010/main" xmlns="" w="9525"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6159" name="Group 151"/>
            <p:cNvGrpSpPr>
              <a:grpSpLocks/>
            </p:cNvGrpSpPr>
            <p:nvPr userDrawn="1"/>
          </p:nvGrpSpPr>
          <p:grpSpPr bwMode="auto">
            <a:xfrm>
              <a:off x="5893" y="2387"/>
              <a:ext cx="466" cy="115"/>
              <a:chOff x="5893" y="2387"/>
              <a:chExt cx="466" cy="115"/>
            </a:xfrm>
          </p:grpSpPr>
          <p:sp>
            <p:nvSpPr>
              <p:cNvPr id="6220" name="Rectangle 152"/>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21" name="Rectangle 153"/>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22" name="Rectangle 154"/>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23" name="Rectangle 155"/>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6160" name="Group 156"/>
            <p:cNvGrpSpPr>
              <a:grpSpLocks/>
            </p:cNvGrpSpPr>
            <p:nvPr userDrawn="1"/>
          </p:nvGrpSpPr>
          <p:grpSpPr bwMode="auto">
            <a:xfrm>
              <a:off x="5893" y="2523"/>
              <a:ext cx="466" cy="115"/>
              <a:chOff x="5893" y="2523"/>
              <a:chExt cx="466" cy="115"/>
            </a:xfrm>
          </p:grpSpPr>
          <p:sp>
            <p:nvSpPr>
              <p:cNvPr id="6216" name="Rectangle 157"/>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17" name="Rectangle 158"/>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18" name="Rectangle 159"/>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19" name="Rectangle 160"/>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6161" name="Group 161"/>
            <p:cNvGrpSpPr>
              <a:grpSpLocks/>
            </p:cNvGrpSpPr>
            <p:nvPr userDrawn="1"/>
          </p:nvGrpSpPr>
          <p:grpSpPr bwMode="auto">
            <a:xfrm>
              <a:off x="5893" y="2659"/>
              <a:ext cx="466" cy="115"/>
              <a:chOff x="5893" y="2659"/>
              <a:chExt cx="466" cy="115"/>
            </a:xfrm>
          </p:grpSpPr>
          <p:sp>
            <p:nvSpPr>
              <p:cNvPr id="6212" name="Rectangle 162"/>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13" name="Rectangle 163"/>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14" name="Rectangle 164"/>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15" name="Rectangle 165"/>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6162" name="Group 166"/>
            <p:cNvGrpSpPr>
              <a:grpSpLocks/>
            </p:cNvGrpSpPr>
            <p:nvPr userDrawn="1"/>
          </p:nvGrpSpPr>
          <p:grpSpPr bwMode="auto">
            <a:xfrm>
              <a:off x="5893" y="2251"/>
              <a:ext cx="466" cy="119"/>
              <a:chOff x="5893" y="2251"/>
              <a:chExt cx="466" cy="119"/>
            </a:xfrm>
          </p:grpSpPr>
          <p:sp>
            <p:nvSpPr>
              <p:cNvPr id="6208" name="Rectangle 167"/>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09" name="Rectangle 168"/>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10" name="Rectangle 169"/>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11" name="Rectangle 170"/>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6163" name="Group 171"/>
            <p:cNvGrpSpPr>
              <a:grpSpLocks/>
            </p:cNvGrpSpPr>
            <p:nvPr userDrawn="1"/>
          </p:nvGrpSpPr>
          <p:grpSpPr bwMode="auto">
            <a:xfrm>
              <a:off x="5893" y="2886"/>
              <a:ext cx="466" cy="115"/>
              <a:chOff x="5893" y="2886"/>
              <a:chExt cx="466" cy="115"/>
            </a:xfrm>
          </p:grpSpPr>
          <p:sp>
            <p:nvSpPr>
              <p:cNvPr id="6204" name="Rectangle 172"/>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05" name="Rectangle 173"/>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06" name="Rectangle 174"/>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07" name="Rectangle 175"/>
              <p:cNvSpPr>
                <a:spLocks noChangeArrowheads="1"/>
              </p:cNvSpPr>
              <p:nvPr userDrawn="1"/>
            </p:nvSpPr>
            <p:spPr bwMode="auto">
              <a:xfrm flipV="1">
                <a:off x="5893" y="2886"/>
                <a:ext cx="117" cy="115"/>
              </a:xfrm>
              <a:prstGeom prst="rect">
                <a:avLst/>
              </a:prstGeom>
              <a:solidFill>
                <a:srgbClr val="00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6164" name="Group 176"/>
            <p:cNvGrpSpPr>
              <a:grpSpLocks/>
            </p:cNvGrpSpPr>
            <p:nvPr userDrawn="1"/>
          </p:nvGrpSpPr>
          <p:grpSpPr bwMode="auto">
            <a:xfrm>
              <a:off x="5893" y="3022"/>
              <a:ext cx="466" cy="115"/>
              <a:chOff x="5893" y="3022"/>
              <a:chExt cx="466" cy="115"/>
            </a:xfrm>
          </p:grpSpPr>
          <p:sp>
            <p:nvSpPr>
              <p:cNvPr id="6200" name="Rectangle 177"/>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01" name="Rectangle 178"/>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02" name="Rectangle 179"/>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203" name="Rectangle 180"/>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6165" name="Group 181"/>
            <p:cNvGrpSpPr>
              <a:grpSpLocks/>
            </p:cNvGrpSpPr>
            <p:nvPr userDrawn="1"/>
          </p:nvGrpSpPr>
          <p:grpSpPr bwMode="auto">
            <a:xfrm>
              <a:off x="5893" y="3158"/>
              <a:ext cx="466" cy="115"/>
              <a:chOff x="5893" y="3158"/>
              <a:chExt cx="466" cy="115"/>
            </a:xfrm>
          </p:grpSpPr>
          <p:sp>
            <p:nvSpPr>
              <p:cNvPr id="6196" name="Rectangle 182"/>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97" name="Rectangle 183"/>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98" name="Rectangle 184"/>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99" name="Rectangle 185"/>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6166" name="Group 186"/>
            <p:cNvGrpSpPr>
              <a:grpSpLocks/>
            </p:cNvGrpSpPr>
            <p:nvPr userDrawn="1"/>
          </p:nvGrpSpPr>
          <p:grpSpPr bwMode="auto">
            <a:xfrm>
              <a:off x="5893" y="3385"/>
              <a:ext cx="466" cy="115"/>
              <a:chOff x="5893" y="3385"/>
              <a:chExt cx="466" cy="115"/>
            </a:xfrm>
          </p:grpSpPr>
          <p:sp>
            <p:nvSpPr>
              <p:cNvPr id="6192" name="Rectangle 187"/>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93" name="Rectangle 188"/>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94" name="Rectangle 189"/>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95" name="Rectangle 190"/>
              <p:cNvSpPr>
                <a:spLocks noChangeArrowheads="1"/>
              </p:cNvSpPr>
              <p:nvPr userDrawn="1"/>
            </p:nvSpPr>
            <p:spPr bwMode="auto">
              <a:xfrm flipV="1">
                <a:off x="5893" y="3385"/>
                <a:ext cx="117" cy="115"/>
              </a:xfrm>
              <a:prstGeom prst="rect">
                <a:avLst/>
              </a:prstGeom>
              <a:solidFill>
                <a:srgbClr val="00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6167" name="Group 191"/>
            <p:cNvGrpSpPr>
              <a:grpSpLocks/>
            </p:cNvGrpSpPr>
            <p:nvPr userDrawn="1"/>
          </p:nvGrpSpPr>
          <p:grpSpPr bwMode="auto">
            <a:xfrm>
              <a:off x="5893" y="3521"/>
              <a:ext cx="466" cy="115"/>
              <a:chOff x="5893" y="3521"/>
              <a:chExt cx="466" cy="115"/>
            </a:xfrm>
          </p:grpSpPr>
          <p:sp>
            <p:nvSpPr>
              <p:cNvPr id="6188" name="Rectangle 192"/>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89" name="Rectangle 193"/>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90" name="Rectangle 194"/>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91" name="Rectangle 195"/>
              <p:cNvSpPr>
                <a:spLocks noChangeArrowheads="1"/>
              </p:cNvSpPr>
              <p:nvPr userDrawn="1"/>
            </p:nvSpPr>
            <p:spPr bwMode="auto">
              <a:xfrm flipV="1">
                <a:off x="5893" y="3521"/>
                <a:ext cx="117" cy="115"/>
              </a:xfrm>
              <a:prstGeom prst="rect">
                <a:avLst/>
              </a:prstGeom>
              <a:solidFill>
                <a:srgbClr val="00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6168" name="Group 196"/>
            <p:cNvGrpSpPr>
              <a:grpSpLocks/>
            </p:cNvGrpSpPr>
            <p:nvPr userDrawn="1"/>
          </p:nvGrpSpPr>
          <p:grpSpPr bwMode="auto">
            <a:xfrm>
              <a:off x="5893" y="3657"/>
              <a:ext cx="466" cy="115"/>
              <a:chOff x="5893" y="3657"/>
              <a:chExt cx="466" cy="115"/>
            </a:xfrm>
          </p:grpSpPr>
          <p:sp>
            <p:nvSpPr>
              <p:cNvPr id="6184" name="Rectangle 197"/>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85" name="Rectangle 198"/>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86" name="Rectangle 199"/>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87" name="Rectangle 200"/>
              <p:cNvSpPr>
                <a:spLocks noChangeArrowheads="1"/>
              </p:cNvSpPr>
              <p:nvPr userDrawn="1"/>
            </p:nvSpPr>
            <p:spPr bwMode="auto">
              <a:xfrm flipV="1">
                <a:off x="5893" y="3657"/>
                <a:ext cx="117" cy="115"/>
              </a:xfrm>
              <a:prstGeom prst="rect">
                <a:avLst/>
              </a:prstGeom>
              <a:solidFill>
                <a:srgbClr val="00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6169" name="Group 201"/>
            <p:cNvGrpSpPr>
              <a:grpSpLocks/>
            </p:cNvGrpSpPr>
            <p:nvPr userDrawn="1"/>
          </p:nvGrpSpPr>
          <p:grpSpPr bwMode="auto">
            <a:xfrm>
              <a:off x="5893" y="3884"/>
              <a:ext cx="466" cy="115"/>
              <a:chOff x="5893" y="3884"/>
              <a:chExt cx="466" cy="115"/>
            </a:xfrm>
          </p:grpSpPr>
          <p:sp>
            <p:nvSpPr>
              <p:cNvPr id="6180" name="Rectangle 202"/>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81" name="Rectangle 203"/>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82" name="Rectangle 204"/>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83" name="Rectangle 205"/>
              <p:cNvSpPr>
                <a:spLocks noChangeArrowheads="1"/>
              </p:cNvSpPr>
              <p:nvPr userDrawn="1"/>
            </p:nvSpPr>
            <p:spPr bwMode="auto">
              <a:xfrm flipV="1">
                <a:off x="5893" y="3884"/>
                <a:ext cx="117" cy="115"/>
              </a:xfrm>
              <a:prstGeom prst="rect">
                <a:avLst/>
              </a:prstGeom>
              <a:solidFill>
                <a:srgbClr val="80808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6170" name="Group 206"/>
            <p:cNvGrpSpPr>
              <a:grpSpLocks/>
            </p:cNvGrpSpPr>
            <p:nvPr userDrawn="1"/>
          </p:nvGrpSpPr>
          <p:grpSpPr bwMode="auto">
            <a:xfrm>
              <a:off x="5893" y="4026"/>
              <a:ext cx="466" cy="115"/>
              <a:chOff x="5893" y="4026"/>
              <a:chExt cx="466" cy="115"/>
            </a:xfrm>
          </p:grpSpPr>
          <p:sp>
            <p:nvSpPr>
              <p:cNvPr id="6176" name="Rectangle 207"/>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77" name="Rectangle 208"/>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78" name="Rectangle 209"/>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79" name="Rectangle 210"/>
              <p:cNvSpPr>
                <a:spLocks noChangeArrowheads="1"/>
              </p:cNvSpPr>
              <p:nvPr userDrawn="1"/>
            </p:nvSpPr>
            <p:spPr bwMode="auto">
              <a:xfrm flipV="1">
                <a:off x="5893" y="4026"/>
                <a:ext cx="117" cy="115"/>
              </a:xfrm>
              <a:prstGeom prst="rect">
                <a:avLst/>
              </a:prstGeom>
              <a:solidFill>
                <a:srgbClr val="80808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6171" name="Group 211"/>
            <p:cNvGrpSpPr>
              <a:grpSpLocks/>
            </p:cNvGrpSpPr>
            <p:nvPr userDrawn="1"/>
          </p:nvGrpSpPr>
          <p:grpSpPr bwMode="auto">
            <a:xfrm>
              <a:off x="5893" y="4167"/>
              <a:ext cx="466" cy="115"/>
              <a:chOff x="5893" y="4167"/>
              <a:chExt cx="466" cy="115"/>
            </a:xfrm>
          </p:grpSpPr>
          <p:sp>
            <p:nvSpPr>
              <p:cNvPr id="6172" name="Rectangle 212"/>
              <p:cNvSpPr>
                <a:spLocks noChangeArrowheads="1"/>
              </p:cNvSpPr>
              <p:nvPr userDrawn="1"/>
            </p:nvSpPr>
            <p:spPr bwMode="auto">
              <a:xfrm flipV="1">
                <a:off x="6010" y="4167"/>
                <a:ext cx="116" cy="115"/>
              </a:xfrm>
              <a:prstGeom prst="rect">
                <a:avLst/>
              </a:prstGeom>
              <a:solidFill>
                <a:srgbClr val="0099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73" name="Rectangle 213"/>
              <p:cNvSpPr>
                <a:spLocks noChangeArrowheads="1"/>
              </p:cNvSpPr>
              <p:nvPr userDrawn="1"/>
            </p:nvSpPr>
            <p:spPr bwMode="auto">
              <a:xfrm flipV="1">
                <a:off x="6126" y="4167"/>
                <a:ext cx="116" cy="115"/>
              </a:xfrm>
              <a:prstGeom prst="rect">
                <a:avLst/>
              </a:prstGeom>
              <a:solidFill>
                <a:srgbClr val="3333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74" name="Rectangle 214"/>
              <p:cNvSpPr>
                <a:spLocks noChangeArrowheads="1"/>
              </p:cNvSpPr>
              <p:nvPr userDrawn="1"/>
            </p:nvSpPr>
            <p:spPr bwMode="auto">
              <a:xfrm flipV="1">
                <a:off x="6242" y="4167"/>
                <a:ext cx="117" cy="115"/>
              </a:xfrm>
              <a:prstGeom prst="rect">
                <a:avLst/>
              </a:prstGeom>
              <a:solidFill>
                <a:srgbClr val="BBE0E3"/>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6175" name="Rectangle 215"/>
              <p:cNvSpPr>
                <a:spLocks noChangeArrowheads="1"/>
              </p:cNvSpPr>
              <p:nvPr userDrawn="1"/>
            </p:nvSpPr>
            <p:spPr bwMode="auto">
              <a:xfrm flipV="1">
                <a:off x="5893" y="4167"/>
                <a:ext cx="117" cy="115"/>
              </a:xfrm>
              <a:prstGeom prst="rect">
                <a:avLst/>
              </a:prstGeom>
              <a:solidFill>
                <a:srgbClr val="80808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sp>
        <p:nvSpPr>
          <p:cNvPr id="6156" name="Rectangle 216"/>
          <p:cNvSpPr>
            <a:spLocks noChangeArrowheads="1"/>
          </p:cNvSpPr>
          <p:nvPr/>
        </p:nvSpPr>
        <p:spPr bwMode="auto">
          <a:xfrm>
            <a:off x="9251950" y="1341438"/>
            <a:ext cx="1192213" cy="17256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配色参考方案：</a:t>
            </a:r>
          </a:p>
          <a:p>
            <a:pPr eaLnBrk="0" hangingPunct="0">
              <a:lnSpc>
                <a:spcPct val="120000"/>
              </a:lnSpc>
              <a:spcBef>
                <a:spcPct val="20000"/>
              </a:spcBef>
              <a:buFont typeface="Arial" pitchFamily="34" charset="0"/>
              <a:buNone/>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6157" name="Rectangle 217"/>
          <p:cNvSpPr>
            <a:spLocks noChangeArrowheads="1"/>
          </p:cNvSpPr>
          <p:nvPr/>
        </p:nvSpPr>
        <p:spPr bwMode="auto">
          <a:xfrm>
            <a:off x="9251950" y="7938"/>
            <a:ext cx="1120775" cy="6842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pic>
        <p:nvPicPr>
          <p:cNvPr id="6224" name="Picture 80" descr="bra200912090008_M副本"/>
          <p:cNvPicPr>
            <a:picLocks noChangeAspect="1" noChangeArrowheads="1"/>
          </p:cNvPicPr>
          <p:nvPr/>
        </p:nvPicPr>
        <p:blipFill>
          <a:blip r:embed="rId4" cstate="email">
            <a:extLst>
              <a:ext uri="{28A0092B-C50C-407E-A947-70E740481C1C}">
                <a14:useLocalDpi xmlns:a14="http://schemas.microsoft.com/office/drawing/2010/main" xmlns=""/>
              </a:ext>
            </a:extLst>
          </a:blip>
          <a:srcRect/>
          <a:stretch>
            <a:fillRect/>
          </a:stretch>
        </p:blipFill>
        <p:spPr bwMode="auto">
          <a:xfrm>
            <a:off x="0" y="1268413"/>
            <a:ext cx="9144000" cy="2951162"/>
          </a:xfrm>
          <a:prstGeom prst="rect">
            <a:avLst/>
          </a:prstGeom>
          <a:noFill/>
          <a:extLst>
            <a:ext uri="{909E8E84-426E-40DD-AFC4-6F175D3DCCD1}">
              <a14:hiddenFill xmlns:a14="http://schemas.microsoft.com/office/drawing/2010/main" xmlns="">
                <a:solidFill>
                  <a:srgbClr val="FFFFFF"/>
                </a:solidFill>
              </a14:hiddenFill>
            </a:ext>
          </a:extLst>
        </p:spPr>
      </p:pic>
      <p:pic>
        <p:nvPicPr>
          <p:cNvPr id="6225" name="Picture 81" descr="未标题-2"/>
          <p:cNvPicPr>
            <a:picLocks noChangeAspect="1" noChangeArrowheads="1"/>
          </p:cNvPicPr>
          <p:nvPr/>
        </p:nvPicPr>
        <p:blipFill>
          <a:blip r:embed="rId5" cstate="email">
            <a:extLst>
              <a:ext uri="{28A0092B-C50C-407E-A947-70E740481C1C}">
                <a14:useLocalDpi xmlns:a14="http://schemas.microsoft.com/office/drawing/2010/main" xmlns=""/>
              </a:ext>
            </a:extLst>
          </a:blip>
          <a:srcRect/>
          <a:stretch>
            <a:fillRect/>
          </a:stretch>
        </p:blipFill>
        <p:spPr bwMode="auto">
          <a:xfrm>
            <a:off x="6083300" y="1268413"/>
            <a:ext cx="3060700" cy="2949575"/>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ext Box 7"/>
          <p:cNvSpPr txBox="1">
            <a:spLocks noChangeArrowheads="1"/>
          </p:cNvSpPr>
          <p:nvPr/>
        </p:nvSpPr>
        <p:spPr bwMode="auto">
          <a:xfrm>
            <a:off x="7229475" y="3795713"/>
            <a:ext cx="1258888" cy="244475"/>
          </a:xfrm>
          <a:prstGeom prst="rect">
            <a:avLst/>
          </a:prstGeom>
          <a:noFill/>
          <a:ln>
            <a:noFill/>
          </a:ln>
          <a:extLst>
            <a:ext uri="{909E8E84-426E-40DD-AFC4-6F175D3DCCD1}">
              <a14:hiddenFill xmlns:a14="http://schemas.microsoft.com/office/drawing/2010/main" xmlns="">
                <a:solidFill>
                  <a:srgbClr val="4F81BD"/>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Tree>
  </p:cSld>
  <p:clrMap bg1="lt1" tx1="dk1" bg2="lt2" tx2="dk2" accent1="accent1" accent2="accent2" accent3="accent3" accent4="accent4" accent5="accent5" accent6="accent6" hlink="hlink" folHlink="folHlink"/>
  <p:sldLayoutIdLst>
    <p:sldLayoutId id="2147483818"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chemeClr val="tx1"/>
          </a:solidFill>
          <a:latin typeface="+mn-lt"/>
          <a:ea typeface="黑体" pitchFamily="49" charset="-122"/>
          <a:cs typeface="+mj-cs"/>
        </a:defRPr>
      </a:lvl1pPr>
      <a:lvl2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3" name="Rectangle 8"/>
          <p:cNvSpPr>
            <a:spLocks noGrp="1" noChangeArrowheads="1"/>
          </p:cNvSpPr>
          <p:nvPr>
            <p:ph type="title"/>
          </p:nvPr>
        </p:nvSpPr>
        <p:spPr bwMode="auto">
          <a:xfrm>
            <a:off x="755650" y="4508500"/>
            <a:ext cx="5548313"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单击此处编辑母版标题样式</a:t>
            </a:r>
          </a:p>
        </p:txBody>
      </p:sp>
      <p:sp>
        <p:nvSpPr>
          <p:cNvPr id="82"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lIns="0" tIns="0" bIns="0">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eaLnBrk="0" hangingPunct="0">
              <a:defRPr/>
            </a:pPr>
            <a:r>
              <a:rPr lang="en-US" altLang="zh-CN" sz="1400" smtClean="0">
                <a:latin typeface="FrutigerNext LT Bold" pitchFamily="34" charset="0"/>
                <a:ea typeface="MS PGothic" pitchFamily="34" charset="-128"/>
              </a:rPr>
              <a:t>HUAWEI TECHNOLOGIES CO., LTD.</a:t>
            </a:r>
          </a:p>
        </p:txBody>
      </p:sp>
      <p:pic>
        <p:nvPicPr>
          <p:cNvPr id="7175" name="Picture 6" descr="Logo"/>
          <p:cNvPicPr>
            <a:picLocks noChangeAspect="1" noChangeArrowheads="1"/>
          </p:cNvPicPr>
          <p:nvPr/>
        </p:nvPicPr>
        <p:blipFill>
          <a:blip r:embed="rId3" cstate="email">
            <a:extLst>
              <a:ext uri="{28A0092B-C50C-407E-A947-70E740481C1C}">
                <a14:useLocalDpi xmlns:a14="http://schemas.microsoft.com/office/drawing/2010/main" xmlns=""/>
              </a:ext>
            </a:extLst>
          </a:blip>
          <a:srcRect/>
          <a:stretch>
            <a:fillRect/>
          </a:stretch>
        </p:blipFill>
        <p:spPr bwMode="auto">
          <a:xfrm>
            <a:off x="7669213" y="5684838"/>
            <a:ext cx="706437" cy="704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176"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85" name="Rectangle 19"/>
          <p:cNvSpPr>
            <a:spLocks noGrp="1" noChangeArrowheads="1"/>
          </p:cNvSpPr>
          <p:nvPr>
            <p:ph type="dt" sz="quarter" idx="2"/>
          </p:nvPr>
        </p:nvSpPr>
        <p:spPr bwMode="auto">
          <a:xfrm>
            <a:off x="755650" y="476250"/>
            <a:ext cx="2133600" cy="212725"/>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B2B2B2"/>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Arial" charset="0"/>
                <a:ea typeface="黑体" pitchFamily="49" charset="-122"/>
              </a:defRPr>
            </a:lvl1pPr>
          </a:lstStyle>
          <a:p>
            <a:pPr>
              <a:defRPr/>
            </a:pPr>
            <a:endParaRPr lang="en-US" altLang="zh-CN"/>
          </a:p>
        </p:txBody>
      </p:sp>
      <p:sp>
        <p:nvSpPr>
          <p:cNvPr id="7178" name="Rectangle 13"/>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buFont typeface="Arial" pitchFamily="34" charset="0"/>
              <a:buNone/>
            </a:pPr>
            <a:r>
              <a:rPr lang="zh-CN" altLang="en-US" sz="1100">
                <a:solidFill>
                  <a:srgbClr val="FFFFFF"/>
                </a:solidFill>
              </a:rPr>
              <a:t>英文标题</a:t>
            </a:r>
            <a:r>
              <a:rPr lang="en-US" altLang="zh-CN" sz="1100">
                <a:solidFill>
                  <a:srgbClr val="FFFFFF"/>
                </a:solidFill>
              </a:rPr>
              <a:t>:32-35pt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Medium</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中文标题</a:t>
            </a:r>
            <a:r>
              <a:rPr lang="en-US" altLang="zh-CN" sz="1100">
                <a:solidFill>
                  <a:srgbClr val="FFFFFF"/>
                </a:solidFill>
              </a:rPr>
              <a:t>:30-32pt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黑体</a:t>
            </a: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英文正文</a:t>
            </a:r>
            <a:r>
              <a:rPr lang="en-US" altLang="zh-CN" sz="1100">
                <a:solidFill>
                  <a:srgbClr val="FFFFFF"/>
                </a:solidFill>
              </a:rPr>
              <a:t>:20-22pt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 </a:t>
            </a:r>
            <a:r>
              <a:rPr lang="en-US" altLang="zh-CN" sz="1100">
                <a:solidFill>
                  <a:srgbClr val="FFFFFF"/>
                </a:solidFill>
              </a:rPr>
              <a:t>(2-5</a:t>
            </a:r>
            <a:r>
              <a:rPr lang="zh-CN" altLang="en-US" sz="1100">
                <a:solidFill>
                  <a:srgbClr val="FFFFFF"/>
                </a:solidFill>
              </a:rPr>
              <a:t>级</a:t>
            </a:r>
            <a:r>
              <a:rPr lang="en-US" altLang="zh-CN" sz="1100">
                <a:solidFill>
                  <a:srgbClr val="FFFFFF"/>
                </a:solidFill>
              </a:rPr>
              <a:t>) :18pt  </a:t>
            </a: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Regular</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中文正文</a:t>
            </a:r>
            <a:r>
              <a:rPr lang="en-US" altLang="zh-CN" sz="1100">
                <a:solidFill>
                  <a:srgbClr val="FFFFFF"/>
                </a:solidFill>
              </a:rPr>
              <a:t>:18-20pt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a:t>
            </a:r>
            <a:r>
              <a:rPr lang="en-US" altLang="zh-CN" sz="1100">
                <a:solidFill>
                  <a:srgbClr val="FFFFFF"/>
                </a:solidFill>
              </a:rPr>
              <a:t>(2-5</a:t>
            </a:r>
            <a:r>
              <a:rPr lang="zh-CN" altLang="en-US" sz="1100">
                <a:solidFill>
                  <a:srgbClr val="FFFFFF"/>
                </a:solidFill>
              </a:rPr>
              <a:t>级</a:t>
            </a:r>
            <a:r>
              <a:rPr lang="en-US" altLang="zh-CN" sz="1100">
                <a:solidFill>
                  <a:srgbClr val="FFFFFF"/>
                </a:solidFill>
              </a:rPr>
              <a:t>):18pt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细黑体 </a:t>
            </a:r>
            <a:endParaRPr lang="zh-CN" altLang="en-US" sz="1100">
              <a:solidFill>
                <a:srgbClr val="000000"/>
              </a:solidFill>
            </a:endParaRPr>
          </a:p>
        </p:txBody>
      </p:sp>
      <p:grpSp>
        <p:nvGrpSpPr>
          <p:cNvPr id="7179" name="Group 148"/>
          <p:cNvGrpSpPr>
            <a:grpSpLocks/>
          </p:cNvGrpSpPr>
          <p:nvPr/>
        </p:nvGrpSpPr>
        <p:grpSpPr bwMode="auto">
          <a:xfrm>
            <a:off x="9324975" y="3367088"/>
            <a:ext cx="919163" cy="3490912"/>
            <a:chOff x="5839" y="2160"/>
            <a:chExt cx="579" cy="2199"/>
          </a:xfrm>
        </p:grpSpPr>
        <p:sp>
          <p:nvSpPr>
            <p:cNvPr id="7182" name="Rectangle 149"/>
            <p:cNvSpPr>
              <a:spLocks noChangeArrowheads="1"/>
            </p:cNvSpPr>
            <p:nvPr userDrawn="1"/>
          </p:nvSpPr>
          <p:spPr bwMode="auto">
            <a:xfrm>
              <a:off x="5839" y="2160"/>
              <a:ext cx="579" cy="2199"/>
            </a:xfrm>
            <a:prstGeom prst="rect">
              <a:avLst/>
            </a:prstGeom>
            <a:solidFill>
              <a:srgbClr val="FFFFFF"/>
            </a:solidFill>
            <a:ln>
              <a:noFill/>
            </a:ln>
            <a:effectLst/>
            <a:extLst>
              <a:ext uri="{91240B29-F687-4F45-9708-019B960494DF}">
                <a14:hiddenLine xmlns:a14="http://schemas.microsoft.com/office/drawing/2010/main" xmlns="" w="9525"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7183" name="Group 150"/>
            <p:cNvGrpSpPr>
              <a:grpSpLocks/>
            </p:cNvGrpSpPr>
            <p:nvPr userDrawn="1"/>
          </p:nvGrpSpPr>
          <p:grpSpPr bwMode="auto">
            <a:xfrm>
              <a:off x="5893" y="2387"/>
              <a:ext cx="466" cy="115"/>
              <a:chOff x="5893" y="2387"/>
              <a:chExt cx="466" cy="115"/>
            </a:xfrm>
          </p:grpSpPr>
          <p:sp>
            <p:nvSpPr>
              <p:cNvPr id="7244" name="Rectangle 151"/>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45" name="Rectangle 152"/>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46" name="Rectangle 153"/>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47" name="Rectangle 154"/>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7184" name="Group 155"/>
            <p:cNvGrpSpPr>
              <a:grpSpLocks/>
            </p:cNvGrpSpPr>
            <p:nvPr userDrawn="1"/>
          </p:nvGrpSpPr>
          <p:grpSpPr bwMode="auto">
            <a:xfrm>
              <a:off x="5893" y="2523"/>
              <a:ext cx="466" cy="115"/>
              <a:chOff x="5893" y="2523"/>
              <a:chExt cx="466" cy="115"/>
            </a:xfrm>
          </p:grpSpPr>
          <p:sp>
            <p:nvSpPr>
              <p:cNvPr id="7240" name="Rectangle 156"/>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41" name="Rectangle 157"/>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42" name="Rectangle 158"/>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43" name="Rectangle 159"/>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7185" name="Group 160"/>
            <p:cNvGrpSpPr>
              <a:grpSpLocks/>
            </p:cNvGrpSpPr>
            <p:nvPr userDrawn="1"/>
          </p:nvGrpSpPr>
          <p:grpSpPr bwMode="auto">
            <a:xfrm>
              <a:off x="5893" y="2659"/>
              <a:ext cx="466" cy="115"/>
              <a:chOff x="5893" y="2659"/>
              <a:chExt cx="466" cy="115"/>
            </a:xfrm>
          </p:grpSpPr>
          <p:sp>
            <p:nvSpPr>
              <p:cNvPr id="7236" name="Rectangle 161"/>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37" name="Rectangle 162"/>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38" name="Rectangle 163"/>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39" name="Rectangle 164"/>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7186" name="Group 165"/>
            <p:cNvGrpSpPr>
              <a:grpSpLocks/>
            </p:cNvGrpSpPr>
            <p:nvPr userDrawn="1"/>
          </p:nvGrpSpPr>
          <p:grpSpPr bwMode="auto">
            <a:xfrm>
              <a:off x="5893" y="2251"/>
              <a:ext cx="466" cy="119"/>
              <a:chOff x="5893" y="2251"/>
              <a:chExt cx="466" cy="119"/>
            </a:xfrm>
          </p:grpSpPr>
          <p:sp>
            <p:nvSpPr>
              <p:cNvPr id="7232" name="Rectangle 166"/>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33" name="Rectangle 167"/>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34" name="Rectangle 168"/>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35" name="Rectangle 169"/>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7187" name="Group 170"/>
            <p:cNvGrpSpPr>
              <a:grpSpLocks/>
            </p:cNvGrpSpPr>
            <p:nvPr userDrawn="1"/>
          </p:nvGrpSpPr>
          <p:grpSpPr bwMode="auto">
            <a:xfrm>
              <a:off x="5893" y="2886"/>
              <a:ext cx="466" cy="115"/>
              <a:chOff x="5893" y="2886"/>
              <a:chExt cx="466" cy="115"/>
            </a:xfrm>
          </p:grpSpPr>
          <p:sp>
            <p:nvSpPr>
              <p:cNvPr id="7228" name="Rectangle 171"/>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29" name="Rectangle 172"/>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30" name="Rectangle 173"/>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31" name="Rectangle 174"/>
              <p:cNvSpPr>
                <a:spLocks noChangeArrowheads="1"/>
              </p:cNvSpPr>
              <p:nvPr userDrawn="1"/>
            </p:nvSpPr>
            <p:spPr bwMode="auto">
              <a:xfrm flipV="1">
                <a:off x="5893" y="2886"/>
                <a:ext cx="117" cy="115"/>
              </a:xfrm>
              <a:prstGeom prst="rect">
                <a:avLst/>
              </a:prstGeom>
              <a:solidFill>
                <a:srgbClr val="00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7188" name="Group 175"/>
            <p:cNvGrpSpPr>
              <a:grpSpLocks/>
            </p:cNvGrpSpPr>
            <p:nvPr userDrawn="1"/>
          </p:nvGrpSpPr>
          <p:grpSpPr bwMode="auto">
            <a:xfrm>
              <a:off x="5893" y="3022"/>
              <a:ext cx="466" cy="115"/>
              <a:chOff x="5893" y="3022"/>
              <a:chExt cx="466" cy="115"/>
            </a:xfrm>
          </p:grpSpPr>
          <p:sp>
            <p:nvSpPr>
              <p:cNvPr id="7224" name="Rectangle 176"/>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25" name="Rectangle 177"/>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26" name="Rectangle 178"/>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27" name="Rectangle 179"/>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7189" name="Group 180"/>
            <p:cNvGrpSpPr>
              <a:grpSpLocks/>
            </p:cNvGrpSpPr>
            <p:nvPr userDrawn="1"/>
          </p:nvGrpSpPr>
          <p:grpSpPr bwMode="auto">
            <a:xfrm>
              <a:off x="5893" y="3158"/>
              <a:ext cx="466" cy="115"/>
              <a:chOff x="5893" y="3158"/>
              <a:chExt cx="466" cy="115"/>
            </a:xfrm>
          </p:grpSpPr>
          <p:sp>
            <p:nvSpPr>
              <p:cNvPr id="7220" name="Rectangle 181"/>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21" name="Rectangle 182"/>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22" name="Rectangle 183"/>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23" name="Rectangle 184"/>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7190" name="Group 185"/>
            <p:cNvGrpSpPr>
              <a:grpSpLocks/>
            </p:cNvGrpSpPr>
            <p:nvPr userDrawn="1"/>
          </p:nvGrpSpPr>
          <p:grpSpPr bwMode="auto">
            <a:xfrm>
              <a:off x="5893" y="3385"/>
              <a:ext cx="466" cy="115"/>
              <a:chOff x="5893" y="3385"/>
              <a:chExt cx="466" cy="115"/>
            </a:xfrm>
          </p:grpSpPr>
          <p:sp>
            <p:nvSpPr>
              <p:cNvPr id="7216" name="Rectangle 186"/>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17" name="Rectangle 187"/>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18" name="Rectangle 188"/>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19" name="Rectangle 189"/>
              <p:cNvSpPr>
                <a:spLocks noChangeArrowheads="1"/>
              </p:cNvSpPr>
              <p:nvPr userDrawn="1"/>
            </p:nvSpPr>
            <p:spPr bwMode="auto">
              <a:xfrm flipV="1">
                <a:off x="5893" y="3385"/>
                <a:ext cx="117" cy="115"/>
              </a:xfrm>
              <a:prstGeom prst="rect">
                <a:avLst/>
              </a:prstGeom>
              <a:solidFill>
                <a:srgbClr val="00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7191" name="Group 190"/>
            <p:cNvGrpSpPr>
              <a:grpSpLocks/>
            </p:cNvGrpSpPr>
            <p:nvPr userDrawn="1"/>
          </p:nvGrpSpPr>
          <p:grpSpPr bwMode="auto">
            <a:xfrm>
              <a:off x="5893" y="3521"/>
              <a:ext cx="466" cy="115"/>
              <a:chOff x="5893" y="3521"/>
              <a:chExt cx="466" cy="115"/>
            </a:xfrm>
          </p:grpSpPr>
          <p:sp>
            <p:nvSpPr>
              <p:cNvPr id="7212" name="Rectangle 191"/>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13" name="Rectangle 192"/>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14" name="Rectangle 193"/>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15" name="Rectangle 194"/>
              <p:cNvSpPr>
                <a:spLocks noChangeArrowheads="1"/>
              </p:cNvSpPr>
              <p:nvPr userDrawn="1"/>
            </p:nvSpPr>
            <p:spPr bwMode="auto">
              <a:xfrm flipV="1">
                <a:off x="5893" y="3521"/>
                <a:ext cx="117" cy="115"/>
              </a:xfrm>
              <a:prstGeom prst="rect">
                <a:avLst/>
              </a:prstGeom>
              <a:solidFill>
                <a:srgbClr val="00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7192" name="Group 195"/>
            <p:cNvGrpSpPr>
              <a:grpSpLocks/>
            </p:cNvGrpSpPr>
            <p:nvPr userDrawn="1"/>
          </p:nvGrpSpPr>
          <p:grpSpPr bwMode="auto">
            <a:xfrm>
              <a:off x="5893" y="3657"/>
              <a:ext cx="466" cy="115"/>
              <a:chOff x="5893" y="3657"/>
              <a:chExt cx="466" cy="115"/>
            </a:xfrm>
          </p:grpSpPr>
          <p:sp>
            <p:nvSpPr>
              <p:cNvPr id="7208" name="Rectangle 196"/>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09" name="Rectangle 197"/>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10" name="Rectangle 198"/>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11" name="Rectangle 199"/>
              <p:cNvSpPr>
                <a:spLocks noChangeArrowheads="1"/>
              </p:cNvSpPr>
              <p:nvPr userDrawn="1"/>
            </p:nvSpPr>
            <p:spPr bwMode="auto">
              <a:xfrm flipV="1">
                <a:off x="5893" y="3657"/>
                <a:ext cx="117" cy="115"/>
              </a:xfrm>
              <a:prstGeom prst="rect">
                <a:avLst/>
              </a:prstGeom>
              <a:solidFill>
                <a:srgbClr val="00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7193" name="Group 200"/>
            <p:cNvGrpSpPr>
              <a:grpSpLocks/>
            </p:cNvGrpSpPr>
            <p:nvPr userDrawn="1"/>
          </p:nvGrpSpPr>
          <p:grpSpPr bwMode="auto">
            <a:xfrm>
              <a:off x="5893" y="3884"/>
              <a:ext cx="466" cy="115"/>
              <a:chOff x="5893" y="3884"/>
              <a:chExt cx="466" cy="115"/>
            </a:xfrm>
          </p:grpSpPr>
          <p:sp>
            <p:nvSpPr>
              <p:cNvPr id="7204" name="Rectangle 201"/>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05" name="Rectangle 202"/>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06" name="Rectangle 203"/>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07" name="Rectangle 204"/>
              <p:cNvSpPr>
                <a:spLocks noChangeArrowheads="1"/>
              </p:cNvSpPr>
              <p:nvPr userDrawn="1"/>
            </p:nvSpPr>
            <p:spPr bwMode="auto">
              <a:xfrm flipV="1">
                <a:off x="5893" y="3884"/>
                <a:ext cx="117" cy="115"/>
              </a:xfrm>
              <a:prstGeom prst="rect">
                <a:avLst/>
              </a:prstGeom>
              <a:solidFill>
                <a:srgbClr val="80808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7194" name="Group 205"/>
            <p:cNvGrpSpPr>
              <a:grpSpLocks/>
            </p:cNvGrpSpPr>
            <p:nvPr userDrawn="1"/>
          </p:nvGrpSpPr>
          <p:grpSpPr bwMode="auto">
            <a:xfrm>
              <a:off x="5893" y="4026"/>
              <a:ext cx="466" cy="115"/>
              <a:chOff x="5893" y="4026"/>
              <a:chExt cx="466" cy="115"/>
            </a:xfrm>
          </p:grpSpPr>
          <p:sp>
            <p:nvSpPr>
              <p:cNvPr id="7200" name="Rectangle 206"/>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01" name="Rectangle 207"/>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02" name="Rectangle 208"/>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203" name="Rectangle 209"/>
              <p:cNvSpPr>
                <a:spLocks noChangeArrowheads="1"/>
              </p:cNvSpPr>
              <p:nvPr userDrawn="1"/>
            </p:nvSpPr>
            <p:spPr bwMode="auto">
              <a:xfrm flipV="1">
                <a:off x="5893" y="4026"/>
                <a:ext cx="117" cy="115"/>
              </a:xfrm>
              <a:prstGeom prst="rect">
                <a:avLst/>
              </a:prstGeom>
              <a:solidFill>
                <a:srgbClr val="80808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7195" name="Group 210"/>
            <p:cNvGrpSpPr>
              <a:grpSpLocks/>
            </p:cNvGrpSpPr>
            <p:nvPr userDrawn="1"/>
          </p:nvGrpSpPr>
          <p:grpSpPr bwMode="auto">
            <a:xfrm>
              <a:off x="5893" y="4167"/>
              <a:ext cx="466" cy="115"/>
              <a:chOff x="5893" y="4167"/>
              <a:chExt cx="466" cy="115"/>
            </a:xfrm>
          </p:grpSpPr>
          <p:sp>
            <p:nvSpPr>
              <p:cNvPr id="7196" name="Rectangle 211"/>
              <p:cNvSpPr>
                <a:spLocks noChangeArrowheads="1"/>
              </p:cNvSpPr>
              <p:nvPr userDrawn="1"/>
            </p:nvSpPr>
            <p:spPr bwMode="auto">
              <a:xfrm flipV="1">
                <a:off x="6010" y="4167"/>
                <a:ext cx="116" cy="115"/>
              </a:xfrm>
              <a:prstGeom prst="rect">
                <a:avLst/>
              </a:prstGeom>
              <a:solidFill>
                <a:srgbClr val="0099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197" name="Rectangle 212"/>
              <p:cNvSpPr>
                <a:spLocks noChangeArrowheads="1"/>
              </p:cNvSpPr>
              <p:nvPr userDrawn="1"/>
            </p:nvSpPr>
            <p:spPr bwMode="auto">
              <a:xfrm flipV="1">
                <a:off x="6126" y="4167"/>
                <a:ext cx="116" cy="115"/>
              </a:xfrm>
              <a:prstGeom prst="rect">
                <a:avLst/>
              </a:prstGeom>
              <a:solidFill>
                <a:srgbClr val="3333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198" name="Rectangle 213"/>
              <p:cNvSpPr>
                <a:spLocks noChangeArrowheads="1"/>
              </p:cNvSpPr>
              <p:nvPr userDrawn="1"/>
            </p:nvSpPr>
            <p:spPr bwMode="auto">
              <a:xfrm flipV="1">
                <a:off x="6242" y="4167"/>
                <a:ext cx="117" cy="115"/>
              </a:xfrm>
              <a:prstGeom prst="rect">
                <a:avLst/>
              </a:prstGeom>
              <a:solidFill>
                <a:srgbClr val="BBE0E3"/>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7199" name="Rectangle 214"/>
              <p:cNvSpPr>
                <a:spLocks noChangeArrowheads="1"/>
              </p:cNvSpPr>
              <p:nvPr userDrawn="1"/>
            </p:nvSpPr>
            <p:spPr bwMode="auto">
              <a:xfrm flipV="1">
                <a:off x="5893" y="4167"/>
                <a:ext cx="117" cy="115"/>
              </a:xfrm>
              <a:prstGeom prst="rect">
                <a:avLst/>
              </a:prstGeom>
              <a:solidFill>
                <a:srgbClr val="80808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sp>
        <p:nvSpPr>
          <p:cNvPr id="7180" name="Rectangle 215"/>
          <p:cNvSpPr>
            <a:spLocks noChangeArrowheads="1"/>
          </p:cNvSpPr>
          <p:nvPr/>
        </p:nvSpPr>
        <p:spPr bwMode="auto">
          <a:xfrm>
            <a:off x="9251950" y="1341438"/>
            <a:ext cx="1192213" cy="17256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配色参考方案：</a:t>
            </a:r>
          </a:p>
          <a:p>
            <a:pPr eaLnBrk="0" hangingPunct="0">
              <a:lnSpc>
                <a:spcPct val="120000"/>
              </a:lnSpc>
              <a:spcBef>
                <a:spcPct val="20000"/>
              </a:spcBef>
              <a:buFont typeface="Arial" pitchFamily="34" charset="0"/>
              <a:buNone/>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7181" name="Rectangle 216"/>
          <p:cNvSpPr>
            <a:spLocks noChangeArrowheads="1"/>
          </p:cNvSpPr>
          <p:nvPr/>
        </p:nvSpPr>
        <p:spPr bwMode="auto">
          <a:xfrm>
            <a:off x="9251950" y="7938"/>
            <a:ext cx="1120775" cy="6842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pic>
        <p:nvPicPr>
          <p:cNvPr id="7248" name="Picture 80" descr="sb10064568n-001副本"/>
          <p:cNvPicPr>
            <a:picLocks noChangeAspect="1" noChangeArrowheads="1"/>
          </p:cNvPicPr>
          <p:nvPr/>
        </p:nvPicPr>
        <p:blipFill>
          <a:blip r:embed="rId4" cstate="email">
            <a:extLst>
              <a:ext uri="{28A0092B-C50C-407E-A947-70E740481C1C}">
                <a14:useLocalDpi xmlns:a14="http://schemas.microsoft.com/office/drawing/2010/main" xmlns=""/>
              </a:ext>
            </a:extLst>
          </a:blip>
          <a:srcRect/>
          <a:stretch>
            <a:fillRect/>
          </a:stretch>
        </p:blipFill>
        <p:spPr bwMode="auto">
          <a:xfrm>
            <a:off x="0" y="1268413"/>
            <a:ext cx="9144000" cy="2951162"/>
          </a:xfrm>
          <a:prstGeom prst="rect">
            <a:avLst/>
          </a:prstGeom>
          <a:noFill/>
          <a:extLst>
            <a:ext uri="{909E8E84-426E-40DD-AFC4-6F175D3DCCD1}">
              <a14:hiddenFill xmlns:a14="http://schemas.microsoft.com/office/drawing/2010/main" xmlns="">
                <a:solidFill>
                  <a:srgbClr val="FFFFFF"/>
                </a:solidFill>
              </a14:hiddenFill>
            </a:ext>
          </a:extLst>
        </p:spPr>
      </p:pic>
      <p:pic>
        <p:nvPicPr>
          <p:cNvPr id="7249" name="Picture 81" descr="未标题-2"/>
          <p:cNvPicPr>
            <a:picLocks noChangeAspect="1" noChangeArrowheads="1"/>
          </p:cNvPicPr>
          <p:nvPr/>
        </p:nvPicPr>
        <p:blipFill>
          <a:blip r:embed="rId5" cstate="email">
            <a:extLst>
              <a:ext uri="{28A0092B-C50C-407E-A947-70E740481C1C}">
                <a14:useLocalDpi xmlns:a14="http://schemas.microsoft.com/office/drawing/2010/main" xmlns=""/>
              </a:ext>
            </a:extLst>
          </a:blip>
          <a:srcRect/>
          <a:stretch>
            <a:fillRect/>
          </a:stretch>
        </p:blipFill>
        <p:spPr bwMode="auto">
          <a:xfrm>
            <a:off x="6083300" y="1268413"/>
            <a:ext cx="3060700" cy="2949575"/>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ext Box 7"/>
          <p:cNvSpPr txBox="1">
            <a:spLocks noChangeArrowheads="1"/>
          </p:cNvSpPr>
          <p:nvPr/>
        </p:nvSpPr>
        <p:spPr bwMode="auto">
          <a:xfrm>
            <a:off x="7229475" y="3795713"/>
            <a:ext cx="1258888" cy="244475"/>
          </a:xfrm>
          <a:prstGeom prst="rect">
            <a:avLst/>
          </a:prstGeom>
          <a:noFill/>
          <a:ln>
            <a:noFill/>
          </a:ln>
          <a:extLst>
            <a:ext uri="{909E8E84-426E-40DD-AFC4-6F175D3DCCD1}">
              <a14:hiddenFill xmlns:a14="http://schemas.microsoft.com/office/drawing/2010/main" xmlns="">
                <a:solidFill>
                  <a:srgbClr val="4F81BD"/>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Tree>
  </p:cSld>
  <p:clrMap bg1="lt1" tx1="dk1" bg2="lt2" tx2="dk2" accent1="accent1" accent2="accent2" accent3="accent3" accent4="accent4" accent5="accent5" accent6="accent6" hlink="hlink" folHlink="folHlink"/>
  <p:sldLayoutIdLst>
    <p:sldLayoutId id="2147483819"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chemeClr val="tx1"/>
          </a:solidFill>
          <a:latin typeface="+mn-lt"/>
          <a:ea typeface="黑体" pitchFamily="49" charset="-122"/>
          <a:cs typeface="+mj-cs"/>
        </a:defRPr>
      </a:lvl1pPr>
      <a:lvl2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7" name="Rectangle 8"/>
          <p:cNvSpPr>
            <a:spLocks noGrp="1" noChangeArrowheads="1"/>
          </p:cNvSpPr>
          <p:nvPr>
            <p:ph type="title"/>
          </p:nvPr>
        </p:nvSpPr>
        <p:spPr bwMode="auto">
          <a:xfrm>
            <a:off x="755650" y="4508500"/>
            <a:ext cx="5548313"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单击此处编辑母版标题样式</a:t>
            </a:r>
          </a:p>
        </p:txBody>
      </p:sp>
      <p:sp>
        <p:nvSpPr>
          <p:cNvPr id="82"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lIns="0" tIns="0" bIns="0">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eaLnBrk="0" hangingPunct="0">
              <a:defRPr/>
            </a:pPr>
            <a:r>
              <a:rPr lang="en-US" altLang="zh-CN" sz="1400" smtClean="0">
                <a:latin typeface="FrutigerNext LT Bold" pitchFamily="34" charset="0"/>
                <a:ea typeface="MS PGothic" pitchFamily="34" charset="-128"/>
              </a:rPr>
              <a:t>HUAWEI TECHNOLOGIES CO., LTD.</a:t>
            </a:r>
          </a:p>
        </p:txBody>
      </p:sp>
      <p:pic>
        <p:nvPicPr>
          <p:cNvPr id="8199" name="Picture 6" descr="Logo"/>
          <p:cNvPicPr>
            <a:picLocks noChangeAspect="1" noChangeArrowheads="1"/>
          </p:cNvPicPr>
          <p:nvPr/>
        </p:nvPicPr>
        <p:blipFill>
          <a:blip r:embed="rId3" cstate="email">
            <a:extLst>
              <a:ext uri="{28A0092B-C50C-407E-A947-70E740481C1C}">
                <a14:useLocalDpi xmlns:a14="http://schemas.microsoft.com/office/drawing/2010/main" xmlns=""/>
              </a:ext>
            </a:extLst>
          </a:blip>
          <a:srcRect/>
          <a:stretch>
            <a:fillRect/>
          </a:stretch>
        </p:blipFill>
        <p:spPr bwMode="auto">
          <a:xfrm>
            <a:off x="7669213" y="5684838"/>
            <a:ext cx="706437" cy="704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200"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85" name="Rectangle 19"/>
          <p:cNvSpPr>
            <a:spLocks noGrp="1" noChangeArrowheads="1"/>
          </p:cNvSpPr>
          <p:nvPr>
            <p:ph type="dt" sz="quarter" idx="2"/>
          </p:nvPr>
        </p:nvSpPr>
        <p:spPr bwMode="auto">
          <a:xfrm>
            <a:off x="755650" y="476250"/>
            <a:ext cx="2133600" cy="212725"/>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B2B2B2"/>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Arial" charset="0"/>
                <a:ea typeface="黑体" pitchFamily="49" charset="-122"/>
              </a:defRPr>
            </a:lvl1pPr>
          </a:lstStyle>
          <a:p>
            <a:pPr>
              <a:defRPr/>
            </a:pPr>
            <a:endParaRPr lang="en-US" altLang="zh-CN"/>
          </a:p>
        </p:txBody>
      </p:sp>
      <p:sp>
        <p:nvSpPr>
          <p:cNvPr id="8202" name="Rectangle 15"/>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buFont typeface="Arial" pitchFamily="34" charset="0"/>
              <a:buNone/>
            </a:pPr>
            <a:r>
              <a:rPr lang="zh-CN" altLang="en-US" sz="1100">
                <a:solidFill>
                  <a:srgbClr val="FFFFFF"/>
                </a:solidFill>
              </a:rPr>
              <a:t>英文标题</a:t>
            </a:r>
            <a:r>
              <a:rPr lang="en-US" altLang="zh-CN" sz="1100">
                <a:solidFill>
                  <a:srgbClr val="FFFFFF"/>
                </a:solidFill>
              </a:rPr>
              <a:t>:32-35pt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Medium</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中文标题</a:t>
            </a:r>
            <a:r>
              <a:rPr lang="en-US" altLang="zh-CN" sz="1100">
                <a:solidFill>
                  <a:srgbClr val="FFFFFF"/>
                </a:solidFill>
              </a:rPr>
              <a:t>:30-32pt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黑体</a:t>
            </a: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英文正文</a:t>
            </a:r>
            <a:r>
              <a:rPr lang="en-US" altLang="zh-CN" sz="1100">
                <a:solidFill>
                  <a:srgbClr val="FFFFFF"/>
                </a:solidFill>
              </a:rPr>
              <a:t>:20-22pt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 </a:t>
            </a:r>
            <a:r>
              <a:rPr lang="en-US" altLang="zh-CN" sz="1100">
                <a:solidFill>
                  <a:srgbClr val="FFFFFF"/>
                </a:solidFill>
              </a:rPr>
              <a:t>(2-5</a:t>
            </a:r>
            <a:r>
              <a:rPr lang="zh-CN" altLang="en-US" sz="1100">
                <a:solidFill>
                  <a:srgbClr val="FFFFFF"/>
                </a:solidFill>
              </a:rPr>
              <a:t>级</a:t>
            </a:r>
            <a:r>
              <a:rPr lang="en-US" altLang="zh-CN" sz="1100">
                <a:solidFill>
                  <a:srgbClr val="FFFFFF"/>
                </a:solidFill>
              </a:rPr>
              <a:t>) :18pt  </a:t>
            </a: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Regular</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中文正文</a:t>
            </a:r>
            <a:r>
              <a:rPr lang="en-US" altLang="zh-CN" sz="1100">
                <a:solidFill>
                  <a:srgbClr val="FFFFFF"/>
                </a:solidFill>
              </a:rPr>
              <a:t>:18-20pt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a:t>
            </a:r>
            <a:r>
              <a:rPr lang="en-US" altLang="zh-CN" sz="1100">
                <a:solidFill>
                  <a:srgbClr val="FFFFFF"/>
                </a:solidFill>
              </a:rPr>
              <a:t>(2-5</a:t>
            </a:r>
            <a:r>
              <a:rPr lang="zh-CN" altLang="en-US" sz="1100">
                <a:solidFill>
                  <a:srgbClr val="FFFFFF"/>
                </a:solidFill>
              </a:rPr>
              <a:t>级</a:t>
            </a:r>
            <a:r>
              <a:rPr lang="en-US" altLang="zh-CN" sz="1100">
                <a:solidFill>
                  <a:srgbClr val="FFFFFF"/>
                </a:solidFill>
              </a:rPr>
              <a:t>):18pt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细黑体 </a:t>
            </a:r>
            <a:endParaRPr lang="zh-CN" altLang="en-US" sz="1100">
              <a:solidFill>
                <a:srgbClr val="000000"/>
              </a:solidFill>
            </a:endParaRPr>
          </a:p>
        </p:txBody>
      </p:sp>
      <p:grpSp>
        <p:nvGrpSpPr>
          <p:cNvPr id="8203" name="Group 83"/>
          <p:cNvGrpSpPr>
            <a:grpSpLocks/>
          </p:cNvGrpSpPr>
          <p:nvPr/>
        </p:nvGrpSpPr>
        <p:grpSpPr bwMode="auto">
          <a:xfrm>
            <a:off x="9324975" y="3367088"/>
            <a:ext cx="919163" cy="3490912"/>
            <a:chOff x="5839" y="2160"/>
            <a:chExt cx="579" cy="2199"/>
          </a:xfrm>
        </p:grpSpPr>
        <p:sp>
          <p:nvSpPr>
            <p:cNvPr id="8206" name="Rectangle 84"/>
            <p:cNvSpPr>
              <a:spLocks noChangeArrowheads="1"/>
            </p:cNvSpPr>
            <p:nvPr userDrawn="1"/>
          </p:nvSpPr>
          <p:spPr bwMode="auto">
            <a:xfrm>
              <a:off x="5839" y="2160"/>
              <a:ext cx="579" cy="2199"/>
            </a:xfrm>
            <a:prstGeom prst="rect">
              <a:avLst/>
            </a:prstGeom>
            <a:solidFill>
              <a:srgbClr val="FFFFFF"/>
            </a:solidFill>
            <a:ln>
              <a:noFill/>
            </a:ln>
            <a:effectLst/>
            <a:extLst>
              <a:ext uri="{91240B29-F687-4F45-9708-019B960494DF}">
                <a14:hiddenLine xmlns:a14="http://schemas.microsoft.com/office/drawing/2010/main" xmlns="" w="9525"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8207" name="Group 85"/>
            <p:cNvGrpSpPr>
              <a:grpSpLocks/>
            </p:cNvGrpSpPr>
            <p:nvPr userDrawn="1"/>
          </p:nvGrpSpPr>
          <p:grpSpPr bwMode="auto">
            <a:xfrm>
              <a:off x="5893" y="2387"/>
              <a:ext cx="466" cy="115"/>
              <a:chOff x="5893" y="2387"/>
              <a:chExt cx="466" cy="115"/>
            </a:xfrm>
          </p:grpSpPr>
          <p:sp>
            <p:nvSpPr>
              <p:cNvPr id="8268" name="Rectangle 86"/>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69" name="Rectangle 87"/>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70" name="Rectangle 88"/>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71" name="Rectangle 89"/>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8208" name="Group 90"/>
            <p:cNvGrpSpPr>
              <a:grpSpLocks/>
            </p:cNvGrpSpPr>
            <p:nvPr userDrawn="1"/>
          </p:nvGrpSpPr>
          <p:grpSpPr bwMode="auto">
            <a:xfrm>
              <a:off x="5893" y="2523"/>
              <a:ext cx="466" cy="115"/>
              <a:chOff x="5893" y="2523"/>
              <a:chExt cx="466" cy="115"/>
            </a:xfrm>
          </p:grpSpPr>
          <p:sp>
            <p:nvSpPr>
              <p:cNvPr id="8264" name="Rectangle 91"/>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65" name="Rectangle 92"/>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66" name="Rectangle 93"/>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67" name="Rectangle 94"/>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8209" name="Group 95"/>
            <p:cNvGrpSpPr>
              <a:grpSpLocks/>
            </p:cNvGrpSpPr>
            <p:nvPr userDrawn="1"/>
          </p:nvGrpSpPr>
          <p:grpSpPr bwMode="auto">
            <a:xfrm>
              <a:off x="5893" y="2659"/>
              <a:ext cx="466" cy="115"/>
              <a:chOff x="5893" y="2659"/>
              <a:chExt cx="466" cy="115"/>
            </a:xfrm>
          </p:grpSpPr>
          <p:sp>
            <p:nvSpPr>
              <p:cNvPr id="8260" name="Rectangle 96"/>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61" name="Rectangle 97"/>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62" name="Rectangle 98"/>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63" name="Rectangle 99"/>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8210" name="Group 100"/>
            <p:cNvGrpSpPr>
              <a:grpSpLocks/>
            </p:cNvGrpSpPr>
            <p:nvPr userDrawn="1"/>
          </p:nvGrpSpPr>
          <p:grpSpPr bwMode="auto">
            <a:xfrm>
              <a:off x="5893" y="2251"/>
              <a:ext cx="466" cy="119"/>
              <a:chOff x="5893" y="2251"/>
              <a:chExt cx="466" cy="119"/>
            </a:xfrm>
          </p:grpSpPr>
          <p:sp>
            <p:nvSpPr>
              <p:cNvPr id="8256" name="Rectangle 101"/>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57" name="Rectangle 102"/>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58" name="Rectangle 103"/>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59" name="Rectangle 104"/>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8211" name="Group 105"/>
            <p:cNvGrpSpPr>
              <a:grpSpLocks/>
            </p:cNvGrpSpPr>
            <p:nvPr userDrawn="1"/>
          </p:nvGrpSpPr>
          <p:grpSpPr bwMode="auto">
            <a:xfrm>
              <a:off x="5893" y="2886"/>
              <a:ext cx="466" cy="115"/>
              <a:chOff x="5893" y="2886"/>
              <a:chExt cx="466" cy="115"/>
            </a:xfrm>
          </p:grpSpPr>
          <p:sp>
            <p:nvSpPr>
              <p:cNvPr id="8252" name="Rectangle 106"/>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53" name="Rectangle 107"/>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54" name="Rectangle 108"/>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55" name="Rectangle 109"/>
              <p:cNvSpPr>
                <a:spLocks noChangeArrowheads="1"/>
              </p:cNvSpPr>
              <p:nvPr userDrawn="1"/>
            </p:nvSpPr>
            <p:spPr bwMode="auto">
              <a:xfrm flipV="1">
                <a:off x="5893" y="2886"/>
                <a:ext cx="117" cy="115"/>
              </a:xfrm>
              <a:prstGeom prst="rect">
                <a:avLst/>
              </a:prstGeom>
              <a:solidFill>
                <a:srgbClr val="00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8212" name="Group 110"/>
            <p:cNvGrpSpPr>
              <a:grpSpLocks/>
            </p:cNvGrpSpPr>
            <p:nvPr userDrawn="1"/>
          </p:nvGrpSpPr>
          <p:grpSpPr bwMode="auto">
            <a:xfrm>
              <a:off x="5893" y="3022"/>
              <a:ext cx="466" cy="115"/>
              <a:chOff x="5893" y="3022"/>
              <a:chExt cx="466" cy="115"/>
            </a:xfrm>
          </p:grpSpPr>
          <p:sp>
            <p:nvSpPr>
              <p:cNvPr id="8248" name="Rectangle 111"/>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49" name="Rectangle 112"/>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50" name="Rectangle 113"/>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51" name="Rectangle 114"/>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8213" name="Group 115"/>
            <p:cNvGrpSpPr>
              <a:grpSpLocks/>
            </p:cNvGrpSpPr>
            <p:nvPr userDrawn="1"/>
          </p:nvGrpSpPr>
          <p:grpSpPr bwMode="auto">
            <a:xfrm>
              <a:off x="5893" y="3158"/>
              <a:ext cx="466" cy="115"/>
              <a:chOff x="5893" y="3158"/>
              <a:chExt cx="466" cy="115"/>
            </a:xfrm>
          </p:grpSpPr>
          <p:sp>
            <p:nvSpPr>
              <p:cNvPr id="8244" name="Rectangle 116"/>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45" name="Rectangle 117"/>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46" name="Rectangle 118"/>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47" name="Rectangle 119"/>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8214" name="Group 120"/>
            <p:cNvGrpSpPr>
              <a:grpSpLocks/>
            </p:cNvGrpSpPr>
            <p:nvPr userDrawn="1"/>
          </p:nvGrpSpPr>
          <p:grpSpPr bwMode="auto">
            <a:xfrm>
              <a:off x="5893" y="3385"/>
              <a:ext cx="466" cy="115"/>
              <a:chOff x="5893" y="3385"/>
              <a:chExt cx="466" cy="115"/>
            </a:xfrm>
          </p:grpSpPr>
          <p:sp>
            <p:nvSpPr>
              <p:cNvPr id="8240" name="Rectangle 121"/>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41" name="Rectangle 122"/>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42" name="Rectangle 123"/>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43" name="Rectangle 124"/>
              <p:cNvSpPr>
                <a:spLocks noChangeArrowheads="1"/>
              </p:cNvSpPr>
              <p:nvPr userDrawn="1"/>
            </p:nvSpPr>
            <p:spPr bwMode="auto">
              <a:xfrm flipV="1">
                <a:off x="5893" y="3385"/>
                <a:ext cx="117" cy="115"/>
              </a:xfrm>
              <a:prstGeom prst="rect">
                <a:avLst/>
              </a:prstGeom>
              <a:solidFill>
                <a:srgbClr val="00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8215" name="Group 125"/>
            <p:cNvGrpSpPr>
              <a:grpSpLocks/>
            </p:cNvGrpSpPr>
            <p:nvPr userDrawn="1"/>
          </p:nvGrpSpPr>
          <p:grpSpPr bwMode="auto">
            <a:xfrm>
              <a:off x="5893" y="3521"/>
              <a:ext cx="466" cy="115"/>
              <a:chOff x="5893" y="3521"/>
              <a:chExt cx="466" cy="115"/>
            </a:xfrm>
          </p:grpSpPr>
          <p:sp>
            <p:nvSpPr>
              <p:cNvPr id="8236" name="Rectangle 126"/>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37" name="Rectangle 127"/>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38" name="Rectangle 128"/>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39" name="Rectangle 129"/>
              <p:cNvSpPr>
                <a:spLocks noChangeArrowheads="1"/>
              </p:cNvSpPr>
              <p:nvPr userDrawn="1"/>
            </p:nvSpPr>
            <p:spPr bwMode="auto">
              <a:xfrm flipV="1">
                <a:off x="5893" y="3521"/>
                <a:ext cx="117" cy="115"/>
              </a:xfrm>
              <a:prstGeom prst="rect">
                <a:avLst/>
              </a:prstGeom>
              <a:solidFill>
                <a:srgbClr val="00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8216" name="Group 130"/>
            <p:cNvGrpSpPr>
              <a:grpSpLocks/>
            </p:cNvGrpSpPr>
            <p:nvPr userDrawn="1"/>
          </p:nvGrpSpPr>
          <p:grpSpPr bwMode="auto">
            <a:xfrm>
              <a:off x="5893" y="3657"/>
              <a:ext cx="466" cy="115"/>
              <a:chOff x="5893" y="3657"/>
              <a:chExt cx="466" cy="115"/>
            </a:xfrm>
          </p:grpSpPr>
          <p:sp>
            <p:nvSpPr>
              <p:cNvPr id="8232" name="Rectangle 131"/>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33" name="Rectangle 132"/>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34" name="Rectangle 133"/>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35" name="Rectangle 134"/>
              <p:cNvSpPr>
                <a:spLocks noChangeArrowheads="1"/>
              </p:cNvSpPr>
              <p:nvPr userDrawn="1"/>
            </p:nvSpPr>
            <p:spPr bwMode="auto">
              <a:xfrm flipV="1">
                <a:off x="5893" y="3657"/>
                <a:ext cx="117" cy="115"/>
              </a:xfrm>
              <a:prstGeom prst="rect">
                <a:avLst/>
              </a:prstGeom>
              <a:solidFill>
                <a:srgbClr val="0000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8217" name="Group 135"/>
            <p:cNvGrpSpPr>
              <a:grpSpLocks/>
            </p:cNvGrpSpPr>
            <p:nvPr userDrawn="1"/>
          </p:nvGrpSpPr>
          <p:grpSpPr bwMode="auto">
            <a:xfrm>
              <a:off x="5893" y="3884"/>
              <a:ext cx="466" cy="115"/>
              <a:chOff x="5893" y="3884"/>
              <a:chExt cx="466" cy="115"/>
            </a:xfrm>
          </p:grpSpPr>
          <p:sp>
            <p:nvSpPr>
              <p:cNvPr id="8228" name="Rectangle 136"/>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29" name="Rectangle 137"/>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30" name="Rectangle 138"/>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31" name="Rectangle 139"/>
              <p:cNvSpPr>
                <a:spLocks noChangeArrowheads="1"/>
              </p:cNvSpPr>
              <p:nvPr userDrawn="1"/>
            </p:nvSpPr>
            <p:spPr bwMode="auto">
              <a:xfrm flipV="1">
                <a:off x="5893" y="3884"/>
                <a:ext cx="117" cy="115"/>
              </a:xfrm>
              <a:prstGeom prst="rect">
                <a:avLst/>
              </a:prstGeom>
              <a:solidFill>
                <a:srgbClr val="80808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8218" name="Group 140"/>
            <p:cNvGrpSpPr>
              <a:grpSpLocks/>
            </p:cNvGrpSpPr>
            <p:nvPr userDrawn="1"/>
          </p:nvGrpSpPr>
          <p:grpSpPr bwMode="auto">
            <a:xfrm>
              <a:off x="5893" y="4026"/>
              <a:ext cx="466" cy="115"/>
              <a:chOff x="5893" y="4026"/>
              <a:chExt cx="466" cy="115"/>
            </a:xfrm>
          </p:grpSpPr>
          <p:sp>
            <p:nvSpPr>
              <p:cNvPr id="8224" name="Rectangle 141"/>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25" name="Rectangle 142"/>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26" name="Rectangle 143"/>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27" name="Rectangle 144"/>
              <p:cNvSpPr>
                <a:spLocks noChangeArrowheads="1"/>
              </p:cNvSpPr>
              <p:nvPr userDrawn="1"/>
            </p:nvSpPr>
            <p:spPr bwMode="auto">
              <a:xfrm flipV="1">
                <a:off x="5893" y="4026"/>
                <a:ext cx="117" cy="115"/>
              </a:xfrm>
              <a:prstGeom prst="rect">
                <a:avLst/>
              </a:prstGeom>
              <a:solidFill>
                <a:srgbClr val="80808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8219" name="Group 145"/>
            <p:cNvGrpSpPr>
              <a:grpSpLocks/>
            </p:cNvGrpSpPr>
            <p:nvPr userDrawn="1"/>
          </p:nvGrpSpPr>
          <p:grpSpPr bwMode="auto">
            <a:xfrm>
              <a:off x="5893" y="4167"/>
              <a:ext cx="466" cy="115"/>
              <a:chOff x="5893" y="4167"/>
              <a:chExt cx="466" cy="115"/>
            </a:xfrm>
          </p:grpSpPr>
          <p:sp>
            <p:nvSpPr>
              <p:cNvPr id="8220" name="Rectangle 146"/>
              <p:cNvSpPr>
                <a:spLocks noChangeArrowheads="1"/>
              </p:cNvSpPr>
              <p:nvPr userDrawn="1"/>
            </p:nvSpPr>
            <p:spPr bwMode="auto">
              <a:xfrm flipV="1">
                <a:off x="6010" y="4167"/>
                <a:ext cx="116" cy="115"/>
              </a:xfrm>
              <a:prstGeom prst="rect">
                <a:avLst/>
              </a:prstGeom>
              <a:solidFill>
                <a:srgbClr val="0099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21" name="Rectangle 147"/>
              <p:cNvSpPr>
                <a:spLocks noChangeArrowheads="1"/>
              </p:cNvSpPr>
              <p:nvPr userDrawn="1"/>
            </p:nvSpPr>
            <p:spPr bwMode="auto">
              <a:xfrm flipV="1">
                <a:off x="6126" y="4167"/>
                <a:ext cx="116" cy="115"/>
              </a:xfrm>
              <a:prstGeom prst="rect">
                <a:avLst/>
              </a:prstGeom>
              <a:solidFill>
                <a:srgbClr val="333399"/>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22" name="Rectangle 148"/>
              <p:cNvSpPr>
                <a:spLocks noChangeArrowheads="1"/>
              </p:cNvSpPr>
              <p:nvPr userDrawn="1"/>
            </p:nvSpPr>
            <p:spPr bwMode="auto">
              <a:xfrm flipV="1">
                <a:off x="6242" y="4167"/>
                <a:ext cx="117" cy="115"/>
              </a:xfrm>
              <a:prstGeom prst="rect">
                <a:avLst/>
              </a:prstGeom>
              <a:solidFill>
                <a:srgbClr val="BBE0E3"/>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8223" name="Rectangle 149"/>
              <p:cNvSpPr>
                <a:spLocks noChangeArrowheads="1"/>
              </p:cNvSpPr>
              <p:nvPr userDrawn="1"/>
            </p:nvSpPr>
            <p:spPr bwMode="auto">
              <a:xfrm flipV="1">
                <a:off x="5893" y="4167"/>
                <a:ext cx="117" cy="115"/>
              </a:xfrm>
              <a:prstGeom prst="rect">
                <a:avLst/>
              </a:prstGeom>
              <a:solidFill>
                <a:srgbClr val="808080"/>
              </a:solidFill>
              <a:ln>
                <a:noFill/>
              </a:ln>
              <a:effectLst/>
              <a:extLs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sp>
        <p:nvSpPr>
          <p:cNvPr id="8204" name="Rectangle 150"/>
          <p:cNvSpPr>
            <a:spLocks noChangeArrowheads="1"/>
          </p:cNvSpPr>
          <p:nvPr/>
        </p:nvSpPr>
        <p:spPr bwMode="auto">
          <a:xfrm>
            <a:off x="9251950" y="1341438"/>
            <a:ext cx="1192213" cy="17256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配色参考方案：</a:t>
            </a:r>
          </a:p>
          <a:p>
            <a:pPr eaLnBrk="0" hangingPunct="0">
              <a:lnSpc>
                <a:spcPct val="120000"/>
              </a:lnSpc>
              <a:spcBef>
                <a:spcPct val="20000"/>
              </a:spcBef>
              <a:buFont typeface="Arial" pitchFamily="34" charset="0"/>
              <a:buNone/>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8205" name="Rectangle 151"/>
          <p:cNvSpPr>
            <a:spLocks noChangeArrowheads="1"/>
          </p:cNvSpPr>
          <p:nvPr/>
        </p:nvSpPr>
        <p:spPr bwMode="auto">
          <a:xfrm>
            <a:off x="9251950" y="7938"/>
            <a:ext cx="1120775" cy="6842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pic>
        <p:nvPicPr>
          <p:cNvPr id="8272" name="Picture 80" descr="89738649副本"/>
          <p:cNvPicPr>
            <a:picLocks noChangeAspect="1" noChangeArrowheads="1"/>
          </p:cNvPicPr>
          <p:nvPr/>
        </p:nvPicPr>
        <p:blipFill>
          <a:blip r:embed="rId4" cstate="email">
            <a:extLst>
              <a:ext uri="{28A0092B-C50C-407E-A947-70E740481C1C}">
                <a14:useLocalDpi xmlns:a14="http://schemas.microsoft.com/office/drawing/2010/main" xmlns=""/>
              </a:ext>
            </a:extLst>
          </a:blip>
          <a:srcRect/>
          <a:stretch>
            <a:fillRect/>
          </a:stretch>
        </p:blipFill>
        <p:spPr bwMode="auto">
          <a:xfrm>
            <a:off x="0" y="1268413"/>
            <a:ext cx="9144000" cy="2951162"/>
          </a:xfrm>
          <a:prstGeom prst="rect">
            <a:avLst/>
          </a:prstGeom>
          <a:noFill/>
          <a:extLst>
            <a:ext uri="{909E8E84-426E-40DD-AFC4-6F175D3DCCD1}">
              <a14:hiddenFill xmlns:a14="http://schemas.microsoft.com/office/drawing/2010/main" xmlns="">
                <a:solidFill>
                  <a:srgbClr val="FFFFFF"/>
                </a:solidFill>
              </a14:hiddenFill>
            </a:ext>
          </a:extLst>
        </p:spPr>
      </p:pic>
      <p:pic>
        <p:nvPicPr>
          <p:cNvPr id="8273" name="Picture 81" descr="未标题-2"/>
          <p:cNvPicPr>
            <a:picLocks noChangeAspect="1" noChangeArrowheads="1"/>
          </p:cNvPicPr>
          <p:nvPr/>
        </p:nvPicPr>
        <p:blipFill>
          <a:blip r:embed="rId5" cstate="email">
            <a:extLst>
              <a:ext uri="{28A0092B-C50C-407E-A947-70E740481C1C}">
                <a14:useLocalDpi xmlns:a14="http://schemas.microsoft.com/office/drawing/2010/main" xmlns=""/>
              </a:ext>
            </a:extLst>
          </a:blip>
          <a:srcRect/>
          <a:stretch>
            <a:fillRect/>
          </a:stretch>
        </p:blipFill>
        <p:spPr bwMode="auto">
          <a:xfrm>
            <a:off x="6083300" y="1268413"/>
            <a:ext cx="3060700" cy="2949575"/>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ext Box 7"/>
          <p:cNvSpPr txBox="1">
            <a:spLocks noChangeArrowheads="1"/>
          </p:cNvSpPr>
          <p:nvPr/>
        </p:nvSpPr>
        <p:spPr bwMode="auto">
          <a:xfrm>
            <a:off x="7229475" y="3795713"/>
            <a:ext cx="1258888" cy="244475"/>
          </a:xfrm>
          <a:prstGeom prst="rect">
            <a:avLst/>
          </a:prstGeom>
          <a:noFill/>
          <a:ln>
            <a:noFill/>
          </a:ln>
          <a:extLst>
            <a:ext uri="{909E8E84-426E-40DD-AFC4-6F175D3DCCD1}">
              <a14:hiddenFill xmlns:a14="http://schemas.microsoft.com/office/drawing/2010/main" xmlns="">
                <a:solidFill>
                  <a:srgbClr val="4F81BD"/>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Tree>
  </p:cSld>
  <p:clrMap bg1="lt1" tx1="dk1" bg2="lt2" tx2="dk2" accent1="accent1" accent2="accent2" accent3="accent3" accent4="accent4" accent5="accent5" accent6="accent6" hlink="hlink" folHlink="folHlink"/>
  <p:sldLayoutIdLst>
    <p:sldLayoutId id="2147483820"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chemeClr val="tx1"/>
          </a:solidFill>
          <a:latin typeface="黑体" pitchFamily="49" charset="-122"/>
          <a:ea typeface="黑体" pitchFamily="49" charset="-122"/>
          <a:cs typeface="+mj-cs"/>
        </a:defRPr>
      </a:lvl1pPr>
      <a:lvl2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ChangeArrowheads="1"/>
          </p:cNvSpPr>
          <p:nvPr/>
        </p:nvSpPr>
        <p:spPr bwMode="auto">
          <a:xfrm>
            <a:off x="0" y="0"/>
            <a:ext cx="9144000" cy="6858000"/>
          </a:xfrm>
          <a:prstGeom prst="rect">
            <a:avLst/>
          </a:prstGeom>
          <a:solidFill>
            <a:srgbClr val="EAEAEA"/>
          </a:solidFill>
          <a:ln>
            <a:noFill/>
          </a:ln>
          <a:effectLst/>
          <a:extLs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1425" tIns="45712" rIns="91425" bIns="45712" anchor="ctr">
            <a:spAutoFit/>
          </a:bodyPr>
          <a:lstStyle/>
          <a:p>
            <a:pPr>
              <a:lnSpc>
                <a:spcPct val="140000"/>
              </a:lnSpc>
              <a:buClr>
                <a:srgbClr val="FF0000"/>
              </a:buClr>
              <a:buSzPct val="90000"/>
              <a:buFont typeface="Wingdings" pitchFamily="2" charset="2"/>
              <a:buChar char="l"/>
            </a:pPr>
            <a:endParaRPr lang="zh-CN" altLang="en-US" sz="1400" b="1">
              <a:solidFill>
                <a:srgbClr val="000000"/>
              </a:solidFill>
              <a:latin typeface="Arial" pitchFamily="34" charset="0"/>
              <a:ea typeface="华文细黑" pitchFamily="2" charset="-122"/>
            </a:endParaRPr>
          </a:p>
        </p:txBody>
      </p:sp>
      <p:sp>
        <p:nvSpPr>
          <p:cNvPr id="9219" name="Rectangle 13"/>
          <p:cNvSpPr>
            <a:spLocks noGrp="1" noChangeArrowheads="1"/>
          </p:cNvSpPr>
          <p:nvPr>
            <p:ph type="title"/>
          </p:nvPr>
        </p:nvSpPr>
        <p:spPr bwMode="auto">
          <a:xfrm>
            <a:off x="755650" y="325438"/>
            <a:ext cx="7632700" cy="871537"/>
          </a:xfrm>
          <a:prstGeom prst="rect">
            <a:avLst/>
          </a:prstGeom>
          <a:noFill/>
          <a:ln>
            <a:noFill/>
          </a:ln>
          <a:effectLst/>
          <a:extLst>
            <a:ext uri="{909E8E84-426E-40DD-AFC4-6F175D3DCCD1}">
              <a14:hiddenFill xmlns:a14="http://schemas.microsoft.com/office/drawing/2010/main" xmlns="">
                <a:solidFill>
                  <a:srgbClr val="FFCC66"/>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40064" rIns="80129" bIns="40064" numCol="1" anchor="ctr" anchorCtr="0" compatLnSpc="1">
            <a:prstTxWarp prst="textNoShape">
              <a:avLst/>
            </a:prstTxWarp>
          </a:bodyPr>
          <a:lstStyle/>
          <a:p>
            <a:pPr lvl="0"/>
            <a:r>
              <a:rPr lang="zh-CN" altLang="en-US" dirty="0" smtClean="0"/>
              <a:t>单击此处编辑母版标题样式</a:t>
            </a:r>
          </a:p>
        </p:txBody>
      </p:sp>
      <p:sp>
        <p:nvSpPr>
          <p:cNvPr id="9220" name="Rectangle 68"/>
          <p:cNvSpPr>
            <a:spLocks noGrp="1" noChangeArrowheads="1"/>
          </p:cNvSpPr>
          <p:nvPr>
            <p:ph type="body" idx="1"/>
          </p:nvPr>
        </p:nvSpPr>
        <p:spPr bwMode="auto">
          <a:xfrm>
            <a:off x="755650" y="1628775"/>
            <a:ext cx="7632700" cy="41941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0142" tIns="40070" rIns="80142" bIns="40070" numCol="1" anchor="t" anchorCtr="0" compatLnSpc="1">
            <a:prstTxWarp prst="textNoShape">
              <a:avLst/>
            </a:prstTxWarp>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p>
        </p:txBody>
      </p:sp>
      <p:sp>
        <p:nvSpPr>
          <p:cNvPr id="9221" name="Rectangle 13"/>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buFont typeface="Arial" pitchFamily="34" charset="0"/>
              <a:buNone/>
            </a:pPr>
            <a:r>
              <a:rPr lang="zh-CN" altLang="en-US" sz="1100" dirty="0">
                <a:solidFill>
                  <a:srgbClr val="FFFFFF"/>
                </a:solidFill>
              </a:rPr>
              <a:t>英文标题</a:t>
            </a:r>
            <a:r>
              <a:rPr lang="en-US" altLang="zh-CN" sz="1100" dirty="0">
                <a:solidFill>
                  <a:srgbClr val="FFFFFF"/>
                </a:solidFill>
              </a:rPr>
              <a:t>:32-</a:t>
            </a:r>
            <a:r>
              <a:rPr lang="en-US" altLang="zh-CN" sz="1100" dirty="0" err="1">
                <a:solidFill>
                  <a:srgbClr val="FFFFFF"/>
                </a:solidFill>
              </a:rPr>
              <a:t>35pt</a:t>
            </a:r>
            <a:r>
              <a:rPr lang="en-US" altLang="zh-CN" sz="1100" dirty="0">
                <a:solidFill>
                  <a:srgbClr val="FFFFFF"/>
                </a:solidFill>
              </a:rPr>
              <a:t>  </a:t>
            </a: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颜色</a:t>
            </a:r>
            <a:r>
              <a:rPr lang="en-US" altLang="zh-CN" sz="1100" dirty="0">
                <a:solidFill>
                  <a:srgbClr val="FFFFFF"/>
                </a:solidFill>
              </a:rPr>
              <a:t>: </a:t>
            </a:r>
            <a:r>
              <a:rPr lang="en-US" altLang="zh-CN" sz="1100" dirty="0" err="1">
                <a:solidFill>
                  <a:srgbClr val="FFFFFF"/>
                </a:solidFill>
              </a:rPr>
              <a:t>R153</a:t>
            </a:r>
            <a:r>
              <a:rPr lang="en-US" altLang="zh-CN" sz="1100" dirty="0">
                <a:solidFill>
                  <a:srgbClr val="FFFFFF"/>
                </a:solidFill>
              </a:rPr>
              <a:t> </a:t>
            </a:r>
            <a:r>
              <a:rPr lang="en-US" altLang="zh-CN" sz="1100" dirty="0" err="1">
                <a:solidFill>
                  <a:srgbClr val="FFFFFF"/>
                </a:solidFill>
              </a:rPr>
              <a:t>G0</a:t>
            </a:r>
            <a:r>
              <a:rPr lang="en-US" altLang="zh-CN" sz="1100" dirty="0">
                <a:solidFill>
                  <a:srgbClr val="FFFFFF"/>
                </a:solidFill>
              </a:rPr>
              <a:t> </a:t>
            </a:r>
            <a:r>
              <a:rPr lang="en-US" altLang="zh-CN" sz="1100" dirty="0" err="1">
                <a:solidFill>
                  <a:srgbClr val="FFFFFF"/>
                </a:solidFill>
              </a:rPr>
              <a:t>B0</a:t>
            </a: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内部使用字体 </a:t>
            </a:r>
            <a:r>
              <a:rPr lang="en-US" altLang="zh-CN" sz="1100" dirty="0">
                <a:solidFill>
                  <a:srgbClr val="FFFFFF"/>
                </a:solidFill>
              </a:rPr>
              <a:t>:</a:t>
            </a:r>
          </a:p>
          <a:p>
            <a:pPr marL="342900" indent="-342900" algn="r" eaLnBrk="0" hangingPunct="0">
              <a:lnSpc>
                <a:spcPct val="125000"/>
              </a:lnSpc>
              <a:spcBef>
                <a:spcPct val="20000"/>
              </a:spcBef>
              <a:buFont typeface="Arial" pitchFamily="34" charset="0"/>
              <a:buNone/>
            </a:pPr>
            <a:r>
              <a:rPr lang="en-US" altLang="zh-CN" sz="1100" dirty="0" err="1">
                <a:solidFill>
                  <a:srgbClr val="FFFFFF"/>
                </a:solidFill>
              </a:rPr>
              <a:t>FrutigerNext</a:t>
            </a:r>
            <a:r>
              <a:rPr lang="en-US" altLang="zh-CN" sz="1100" dirty="0">
                <a:solidFill>
                  <a:srgbClr val="FFFFFF"/>
                </a:solidFill>
              </a:rPr>
              <a:t> LT Medium</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外部使用字体 </a:t>
            </a:r>
            <a:r>
              <a:rPr lang="en-US" altLang="zh-CN" sz="1100" dirty="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中文标题</a:t>
            </a:r>
            <a:r>
              <a:rPr lang="en-US" altLang="zh-CN" sz="1100" dirty="0">
                <a:solidFill>
                  <a:srgbClr val="FFFFFF"/>
                </a:solidFill>
              </a:rPr>
              <a:t>:30-</a:t>
            </a:r>
            <a:r>
              <a:rPr lang="en-US" altLang="zh-CN" sz="1100" dirty="0" err="1">
                <a:solidFill>
                  <a:srgbClr val="FFFFFF"/>
                </a:solidFill>
              </a:rPr>
              <a:t>32pt</a:t>
            </a:r>
            <a:r>
              <a:rPr lang="en-US" altLang="zh-CN" sz="1100" dirty="0">
                <a:solidFill>
                  <a:srgbClr val="FFFFFF"/>
                </a:solidFill>
              </a:rPr>
              <a:t>  </a:t>
            </a: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颜色</a:t>
            </a:r>
            <a:r>
              <a:rPr lang="en-US" altLang="zh-CN" sz="1100" dirty="0">
                <a:solidFill>
                  <a:srgbClr val="FFFFFF"/>
                </a:solidFill>
              </a:rPr>
              <a:t>: </a:t>
            </a:r>
            <a:r>
              <a:rPr lang="en-US" altLang="zh-CN" sz="1100" dirty="0" err="1">
                <a:solidFill>
                  <a:srgbClr val="FFFFFF"/>
                </a:solidFill>
              </a:rPr>
              <a:t>R153</a:t>
            </a:r>
            <a:r>
              <a:rPr lang="en-US" altLang="zh-CN" sz="1100" dirty="0">
                <a:solidFill>
                  <a:srgbClr val="FFFFFF"/>
                </a:solidFill>
              </a:rPr>
              <a:t> </a:t>
            </a:r>
            <a:r>
              <a:rPr lang="en-US" altLang="zh-CN" sz="1100" dirty="0" err="1">
                <a:solidFill>
                  <a:srgbClr val="FFFFFF"/>
                </a:solidFill>
              </a:rPr>
              <a:t>G0</a:t>
            </a:r>
            <a:r>
              <a:rPr lang="en-US" altLang="zh-CN" sz="1100" dirty="0">
                <a:solidFill>
                  <a:srgbClr val="FFFFFF"/>
                </a:solidFill>
              </a:rPr>
              <a:t> </a:t>
            </a:r>
            <a:r>
              <a:rPr lang="en-US" altLang="zh-CN" sz="1100" dirty="0" err="1">
                <a:solidFill>
                  <a:srgbClr val="FFFFFF"/>
                </a:solidFill>
              </a:rPr>
              <a:t>B0</a:t>
            </a: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字体</a:t>
            </a:r>
            <a:r>
              <a:rPr lang="en-US" altLang="zh-CN" sz="1100" dirty="0">
                <a:solidFill>
                  <a:srgbClr val="FFFFFF"/>
                </a:solidFill>
              </a:rPr>
              <a:t>:</a:t>
            </a:r>
            <a:r>
              <a:rPr lang="zh-CN" altLang="en-US" sz="1100" dirty="0">
                <a:solidFill>
                  <a:srgbClr val="FFFFFF"/>
                </a:solidFill>
              </a:rPr>
              <a:t>黑体</a:t>
            </a:r>
          </a:p>
          <a:p>
            <a:pPr marL="342900" indent="-342900" algn="r" eaLnBrk="0" hangingPunct="0">
              <a:lnSpc>
                <a:spcPct val="125000"/>
              </a:lnSpc>
              <a:spcBef>
                <a:spcPct val="20000"/>
              </a:spcBef>
              <a:buFont typeface="Arial" pitchFamily="34" charset="0"/>
              <a:buNone/>
            </a:pP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英文正文</a:t>
            </a:r>
            <a:r>
              <a:rPr lang="en-US" altLang="zh-CN" sz="1100" dirty="0">
                <a:solidFill>
                  <a:srgbClr val="FFFFFF"/>
                </a:solidFill>
              </a:rPr>
              <a:t>:20-</a:t>
            </a:r>
            <a:r>
              <a:rPr lang="en-US" altLang="zh-CN" sz="1100" dirty="0" err="1">
                <a:solidFill>
                  <a:srgbClr val="FFFFFF"/>
                </a:solidFill>
              </a:rPr>
              <a:t>22pt</a:t>
            </a: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子目录 </a:t>
            </a:r>
            <a:r>
              <a:rPr lang="en-US" altLang="zh-CN" sz="1100" dirty="0">
                <a:solidFill>
                  <a:srgbClr val="FFFFFF"/>
                </a:solidFill>
              </a:rPr>
              <a:t>(2-5</a:t>
            </a:r>
            <a:r>
              <a:rPr lang="zh-CN" altLang="en-US" sz="1100" dirty="0">
                <a:solidFill>
                  <a:srgbClr val="FFFFFF"/>
                </a:solidFill>
              </a:rPr>
              <a:t>级</a:t>
            </a:r>
            <a:r>
              <a:rPr lang="en-US" altLang="zh-CN" sz="1100" dirty="0">
                <a:solidFill>
                  <a:srgbClr val="FFFFFF"/>
                </a:solidFill>
              </a:rPr>
              <a:t>) :</a:t>
            </a:r>
            <a:r>
              <a:rPr lang="en-US" altLang="zh-CN" sz="1100" dirty="0" err="1">
                <a:solidFill>
                  <a:srgbClr val="FFFFFF"/>
                </a:solidFill>
              </a:rPr>
              <a:t>18pt</a:t>
            </a:r>
            <a:r>
              <a:rPr lang="en-US" altLang="zh-CN" sz="1100" dirty="0">
                <a:solidFill>
                  <a:srgbClr val="FFFFFF"/>
                </a:solidFill>
              </a:rPr>
              <a:t>  </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颜色</a:t>
            </a:r>
            <a:r>
              <a:rPr lang="en-US" altLang="zh-CN" sz="1100" dirty="0">
                <a:solidFill>
                  <a:srgbClr val="FFFFFF"/>
                </a:solidFill>
              </a:rPr>
              <a:t>:</a:t>
            </a:r>
            <a:r>
              <a:rPr lang="zh-CN" altLang="en-US" sz="1100" dirty="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内部使用字体 </a:t>
            </a:r>
            <a:r>
              <a:rPr lang="en-US" altLang="zh-CN" sz="1100" dirty="0">
                <a:solidFill>
                  <a:srgbClr val="FFFFFF"/>
                </a:solidFill>
              </a:rPr>
              <a:t>:</a:t>
            </a:r>
          </a:p>
          <a:p>
            <a:pPr marL="342900" indent="-342900" algn="r" eaLnBrk="0" hangingPunct="0">
              <a:lnSpc>
                <a:spcPct val="125000"/>
              </a:lnSpc>
              <a:spcBef>
                <a:spcPct val="20000"/>
              </a:spcBef>
              <a:buFont typeface="Arial" pitchFamily="34" charset="0"/>
              <a:buNone/>
            </a:pPr>
            <a:r>
              <a:rPr lang="en-US" altLang="zh-CN" sz="1100" dirty="0" err="1">
                <a:solidFill>
                  <a:srgbClr val="FFFFFF"/>
                </a:solidFill>
              </a:rPr>
              <a:t>FrutigerNext</a:t>
            </a:r>
            <a:r>
              <a:rPr lang="en-US" altLang="zh-CN" sz="1100" dirty="0">
                <a:solidFill>
                  <a:srgbClr val="FFFFFF"/>
                </a:solidFill>
              </a:rPr>
              <a:t> LT Regular</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外部使用字体 </a:t>
            </a:r>
            <a:r>
              <a:rPr lang="en-US" altLang="zh-CN" sz="1100" dirty="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中文正文</a:t>
            </a:r>
            <a:r>
              <a:rPr lang="en-US" altLang="zh-CN" sz="1100" dirty="0">
                <a:solidFill>
                  <a:srgbClr val="FFFFFF"/>
                </a:solidFill>
              </a:rPr>
              <a:t>:18-</a:t>
            </a:r>
            <a:r>
              <a:rPr lang="en-US" altLang="zh-CN" sz="1100" dirty="0" err="1">
                <a:solidFill>
                  <a:srgbClr val="FFFFFF"/>
                </a:solidFill>
              </a:rPr>
              <a:t>20pt</a:t>
            </a: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子目录</a:t>
            </a:r>
            <a:r>
              <a:rPr lang="en-US" altLang="zh-CN" sz="1100" dirty="0">
                <a:solidFill>
                  <a:srgbClr val="FFFFFF"/>
                </a:solidFill>
              </a:rPr>
              <a:t>(2-5</a:t>
            </a:r>
            <a:r>
              <a:rPr lang="zh-CN" altLang="en-US" sz="1100" dirty="0">
                <a:solidFill>
                  <a:srgbClr val="FFFFFF"/>
                </a:solidFill>
              </a:rPr>
              <a:t>级</a:t>
            </a:r>
            <a:r>
              <a:rPr lang="en-US" altLang="zh-CN" sz="1100" dirty="0">
                <a:solidFill>
                  <a:srgbClr val="FFFFFF"/>
                </a:solidFill>
              </a:rPr>
              <a:t>):</a:t>
            </a:r>
            <a:r>
              <a:rPr lang="en-US" altLang="zh-CN" sz="1100" dirty="0" err="1">
                <a:solidFill>
                  <a:srgbClr val="FFFFFF"/>
                </a:solidFill>
              </a:rPr>
              <a:t>18pt</a:t>
            </a:r>
            <a:r>
              <a:rPr lang="en-US" altLang="zh-CN" sz="1100" dirty="0">
                <a:solidFill>
                  <a:srgbClr val="FFFFFF"/>
                </a:solidFill>
              </a:rPr>
              <a:t> </a:t>
            </a: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颜色</a:t>
            </a:r>
            <a:r>
              <a:rPr lang="en-US" altLang="zh-CN" sz="1100" dirty="0">
                <a:solidFill>
                  <a:srgbClr val="FFFFFF"/>
                </a:solidFill>
              </a:rPr>
              <a:t>:</a:t>
            </a:r>
            <a:r>
              <a:rPr lang="zh-CN" altLang="en-US" sz="1100" dirty="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字体</a:t>
            </a:r>
            <a:r>
              <a:rPr lang="en-US" altLang="zh-CN" sz="1100" dirty="0">
                <a:solidFill>
                  <a:srgbClr val="FFFFFF"/>
                </a:solidFill>
              </a:rPr>
              <a:t>:</a:t>
            </a:r>
            <a:r>
              <a:rPr lang="zh-CN" altLang="en-US" sz="1100" dirty="0">
                <a:solidFill>
                  <a:srgbClr val="FFFFFF"/>
                </a:solidFill>
              </a:rPr>
              <a:t>细黑体</a:t>
            </a:r>
            <a:r>
              <a:rPr lang="zh-CN" altLang="en-US" sz="1100" dirty="0">
                <a:solidFill>
                  <a:srgbClr val="FFFFFF"/>
                </a:solidFill>
                <a:latin typeface="Arial" pitchFamily="34" charset="0"/>
                <a:ea typeface="黑体" pitchFamily="49" charset="-122"/>
              </a:rPr>
              <a:t> </a:t>
            </a:r>
          </a:p>
        </p:txBody>
      </p:sp>
      <p:grpSp>
        <p:nvGrpSpPr>
          <p:cNvPr id="9222" name="Group 14"/>
          <p:cNvGrpSpPr>
            <a:grpSpLocks/>
          </p:cNvGrpSpPr>
          <p:nvPr/>
        </p:nvGrpSpPr>
        <p:grpSpPr bwMode="auto">
          <a:xfrm>
            <a:off x="9324975" y="3367088"/>
            <a:ext cx="919163" cy="3490912"/>
            <a:chOff x="5839" y="2160"/>
            <a:chExt cx="579" cy="2199"/>
          </a:xfrm>
        </p:grpSpPr>
        <p:sp>
          <p:nvSpPr>
            <p:cNvPr id="9225" name="Rectangle 15"/>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9226" name="Group 16"/>
            <p:cNvGrpSpPr>
              <a:grpSpLocks/>
            </p:cNvGrpSpPr>
            <p:nvPr userDrawn="1"/>
          </p:nvGrpSpPr>
          <p:grpSpPr bwMode="auto">
            <a:xfrm>
              <a:off x="5893" y="2387"/>
              <a:ext cx="466" cy="115"/>
              <a:chOff x="5893" y="2387"/>
              <a:chExt cx="466" cy="115"/>
            </a:xfrm>
          </p:grpSpPr>
          <p:sp>
            <p:nvSpPr>
              <p:cNvPr id="9287" name="Rectangle 17"/>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88" name="Rectangle 18"/>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89" name="Rectangle 19"/>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90" name="Rectangle 20"/>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9227" name="Group 21"/>
            <p:cNvGrpSpPr>
              <a:grpSpLocks/>
            </p:cNvGrpSpPr>
            <p:nvPr userDrawn="1"/>
          </p:nvGrpSpPr>
          <p:grpSpPr bwMode="auto">
            <a:xfrm>
              <a:off x="5893" y="2523"/>
              <a:ext cx="466" cy="115"/>
              <a:chOff x="5893" y="2523"/>
              <a:chExt cx="466" cy="115"/>
            </a:xfrm>
          </p:grpSpPr>
          <p:sp>
            <p:nvSpPr>
              <p:cNvPr id="9283" name="Rectangle 22"/>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84" name="Rectangle 23"/>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85" name="Rectangle 24"/>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86" name="Rectangle 25"/>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9228" name="Group 26"/>
            <p:cNvGrpSpPr>
              <a:grpSpLocks/>
            </p:cNvGrpSpPr>
            <p:nvPr userDrawn="1"/>
          </p:nvGrpSpPr>
          <p:grpSpPr bwMode="auto">
            <a:xfrm>
              <a:off x="5893" y="2659"/>
              <a:ext cx="466" cy="115"/>
              <a:chOff x="5893" y="2659"/>
              <a:chExt cx="466" cy="115"/>
            </a:xfrm>
          </p:grpSpPr>
          <p:sp>
            <p:nvSpPr>
              <p:cNvPr id="9279" name="Rectangle 27"/>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80" name="Rectangle 28"/>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81" name="Rectangle 29"/>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82" name="Rectangle 30"/>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9229" name="Group 31"/>
            <p:cNvGrpSpPr>
              <a:grpSpLocks/>
            </p:cNvGrpSpPr>
            <p:nvPr userDrawn="1"/>
          </p:nvGrpSpPr>
          <p:grpSpPr bwMode="auto">
            <a:xfrm>
              <a:off x="5893" y="2251"/>
              <a:ext cx="466" cy="119"/>
              <a:chOff x="5893" y="2251"/>
              <a:chExt cx="466" cy="119"/>
            </a:xfrm>
          </p:grpSpPr>
          <p:sp>
            <p:nvSpPr>
              <p:cNvPr id="9275" name="Rectangle 32"/>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76" name="Rectangle 33"/>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77" name="Rectangle 34"/>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78" name="Rectangle 35"/>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9230" name="Group 36"/>
            <p:cNvGrpSpPr>
              <a:grpSpLocks/>
            </p:cNvGrpSpPr>
            <p:nvPr userDrawn="1"/>
          </p:nvGrpSpPr>
          <p:grpSpPr bwMode="auto">
            <a:xfrm>
              <a:off x="5893" y="2886"/>
              <a:ext cx="466" cy="115"/>
              <a:chOff x="5893" y="2886"/>
              <a:chExt cx="466" cy="115"/>
            </a:xfrm>
          </p:grpSpPr>
          <p:sp>
            <p:nvSpPr>
              <p:cNvPr id="9271" name="Rectangle 37"/>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72" name="Rectangle 38"/>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73" name="Rectangle 39"/>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74" name="Rectangle 40"/>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9231" name="Group 41"/>
            <p:cNvGrpSpPr>
              <a:grpSpLocks/>
            </p:cNvGrpSpPr>
            <p:nvPr userDrawn="1"/>
          </p:nvGrpSpPr>
          <p:grpSpPr bwMode="auto">
            <a:xfrm>
              <a:off x="5893" y="3022"/>
              <a:ext cx="466" cy="115"/>
              <a:chOff x="5893" y="3022"/>
              <a:chExt cx="466" cy="115"/>
            </a:xfrm>
          </p:grpSpPr>
          <p:sp>
            <p:nvSpPr>
              <p:cNvPr id="9267" name="Rectangle 42"/>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68" name="Rectangle 43"/>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69" name="Rectangle 44"/>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70" name="Rectangle 45"/>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9232" name="Group 46"/>
            <p:cNvGrpSpPr>
              <a:grpSpLocks/>
            </p:cNvGrpSpPr>
            <p:nvPr userDrawn="1"/>
          </p:nvGrpSpPr>
          <p:grpSpPr bwMode="auto">
            <a:xfrm>
              <a:off x="5893" y="3158"/>
              <a:ext cx="466" cy="115"/>
              <a:chOff x="5893" y="3158"/>
              <a:chExt cx="466" cy="115"/>
            </a:xfrm>
          </p:grpSpPr>
          <p:sp>
            <p:nvSpPr>
              <p:cNvPr id="9263" name="Rectangle 47"/>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64" name="Rectangle 48"/>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65" name="Rectangle 49"/>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66" name="Rectangle 50"/>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9233" name="Group 51"/>
            <p:cNvGrpSpPr>
              <a:grpSpLocks/>
            </p:cNvGrpSpPr>
            <p:nvPr userDrawn="1"/>
          </p:nvGrpSpPr>
          <p:grpSpPr bwMode="auto">
            <a:xfrm>
              <a:off x="5893" y="3385"/>
              <a:ext cx="466" cy="115"/>
              <a:chOff x="5893" y="3385"/>
              <a:chExt cx="466" cy="115"/>
            </a:xfrm>
          </p:grpSpPr>
          <p:sp>
            <p:nvSpPr>
              <p:cNvPr id="9259" name="Rectangle 52"/>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60" name="Rectangle 53"/>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61" name="Rectangle 54"/>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62" name="Rectangle 55"/>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9234" name="Group 56"/>
            <p:cNvGrpSpPr>
              <a:grpSpLocks/>
            </p:cNvGrpSpPr>
            <p:nvPr userDrawn="1"/>
          </p:nvGrpSpPr>
          <p:grpSpPr bwMode="auto">
            <a:xfrm>
              <a:off x="5893" y="3521"/>
              <a:ext cx="466" cy="115"/>
              <a:chOff x="5893" y="3521"/>
              <a:chExt cx="466" cy="115"/>
            </a:xfrm>
          </p:grpSpPr>
          <p:sp>
            <p:nvSpPr>
              <p:cNvPr id="9255" name="Rectangle 57"/>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56" name="Rectangle 58"/>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57" name="Rectangle 59"/>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58" name="Rectangle 60"/>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9235" name="Group 61"/>
            <p:cNvGrpSpPr>
              <a:grpSpLocks/>
            </p:cNvGrpSpPr>
            <p:nvPr userDrawn="1"/>
          </p:nvGrpSpPr>
          <p:grpSpPr bwMode="auto">
            <a:xfrm>
              <a:off x="5893" y="3657"/>
              <a:ext cx="466" cy="115"/>
              <a:chOff x="5893" y="3657"/>
              <a:chExt cx="466" cy="115"/>
            </a:xfrm>
          </p:grpSpPr>
          <p:sp>
            <p:nvSpPr>
              <p:cNvPr id="9251" name="Rectangle 62"/>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52" name="Rectangle 63"/>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53" name="Rectangle 64"/>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54" name="Rectangle 65"/>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9236" name="Group 66"/>
            <p:cNvGrpSpPr>
              <a:grpSpLocks/>
            </p:cNvGrpSpPr>
            <p:nvPr userDrawn="1"/>
          </p:nvGrpSpPr>
          <p:grpSpPr bwMode="auto">
            <a:xfrm>
              <a:off x="5893" y="3884"/>
              <a:ext cx="466" cy="115"/>
              <a:chOff x="5893" y="3884"/>
              <a:chExt cx="466" cy="115"/>
            </a:xfrm>
          </p:grpSpPr>
          <p:sp>
            <p:nvSpPr>
              <p:cNvPr id="9247" name="Rectangle 67"/>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48" name="Rectangle 68"/>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49" name="Rectangle 69"/>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50" name="Rectangle 70"/>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9237" name="Group 71"/>
            <p:cNvGrpSpPr>
              <a:grpSpLocks/>
            </p:cNvGrpSpPr>
            <p:nvPr userDrawn="1"/>
          </p:nvGrpSpPr>
          <p:grpSpPr bwMode="auto">
            <a:xfrm>
              <a:off x="5893" y="4026"/>
              <a:ext cx="466" cy="115"/>
              <a:chOff x="5893" y="4026"/>
              <a:chExt cx="466" cy="115"/>
            </a:xfrm>
          </p:grpSpPr>
          <p:sp>
            <p:nvSpPr>
              <p:cNvPr id="9243" name="Rectangle 72"/>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44" name="Rectangle 73"/>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45" name="Rectangle 74"/>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46" name="Rectangle 75"/>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9238" name="Group 76"/>
            <p:cNvGrpSpPr>
              <a:grpSpLocks/>
            </p:cNvGrpSpPr>
            <p:nvPr userDrawn="1"/>
          </p:nvGrpSpPr>
          <p:grpSpPr bwMode="auto">
            <a:xfrm>
              <a:off x="5893" y="4167"/>
              <a:ext cx="466" cy="115"/>
              <a:chOff x="5893" y="4167"/>
              <a:chExt cx="466" cy="115"/>
            </a:xfrm>
          </p:grpSpPr>
          <p:sp>
            <p:nvSpPr>
              <p:cNvPr id="9239" name="Rectangle 77"/>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40" name="Rectangle 78"/>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41" name="Rectangle 79"/>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9242" name="Rectangle 80"/>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sp>
        <p:nvSpPr>
          <p:cNvPr id="9223" name="Rectangle 81"/>
          <p:cNvSpPr>
            <a:spLocks noChangeArrowheads="1"/>
          </p:cNvSpPr>
          <p:nvPr/>
        </p:nvSpPr>
        <p:spPr bwMode="auto">
          <a:xfrm>
            <a:off x="9251950" y="1341438"/>
            <a:ext cx="1192213" cy="17256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配色参考方案：</a:t>
            </a:r>
          </a:p>
          <a:p>
            <a:pPr eaLnBrk="0" hangingPunct="0">
              <a:lnSpc>
                <a:spcPct val="120000"/>
              </a:lnSpc>
              <a:spcBef>
                <a:spcPct val="20000"/>
              </a:spcBef>
              <a:buFont typeface="Arial" pitchFamily="34" charset="0"/>
              <a:buNone/>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9224" name="Rectangle 82"/>
          <p:cNvSpPr>
            <a:spLocks noChangeArrowheads="1"/>
          </p:cNvSpPr>
          <p:nvPr/>
        </p:nvSpPr>
        <p:spPr bwMode="auto">
          <a:xfrm>
            <a:off x="9251950" y="7938"/>
            <a:ext cx="1120775" cy="6842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a:lnSpc>
                <a:spcPct val="120000"/>
              </a:lnSpc>
              <a:buClr>
                <a:schemeClr val="bg2"/>
              </a:buClr>
              <a:buSzPct val="60000"/>
              <a:buFont typeface="Wingdings" pitchFamily="2" charset="2"/>
              <a:buNone/>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spTree>
  </p:cSld>
  <p:clrMap bg1="lt1" tx1="dk1" bg2="lt2" tx2="dk2" accent1="accent1" accent2="accent2" accent3="accent3" accent4="accent4" accent5="accent5" accent6="accent6" hlink="hlink" folHlink="folHlink"/>
  <p:sldLayoutIdLst>
    <p:sldLayoutId id="2147483821"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Arial" pitchFamily="34" charset="0"/>
          <a:ea typeface="黑体" pitchFamily="49" charset="-122"/>
          <a:cs typeface="Arial" pitchFamily="34" charset="0"/>
        </a:defRPr>
      </a:lvl1pPr>
      <a:lvl2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808080"/>
        </a:buClr>
        <a:buSzPct val="60000"/>
        <a:buFont typeface="Wingdings" pitchFamily="2" charset="2"/>
        <a:buChar char="l"/>
        <a:defRPr sz="2000">
          <a:solidFill>
            <a:schemeClr val="tx1"/>
          </a:solidFill>
          <a:latin typeface="+mn-lt"/>
          <a:ea typeface="黑体" pitchFamily="49" charset="-122"/>
          <a:cs typeface="Arial" pitchFamily="34" charset="0"/>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tx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tx1"/>
          </a:solidFill>
          <a:latin typeface="+mn-lt"/>
          <a:ea typeface="+mn-ea"/>
          <a:cs typeface="+mn-cs"/>
        </a:defRPr>
      </a:lvl3pPr>
      <a:lvl4pPr marL="1600200" indent="-228600" algn="l" rtl="0" eaLnBrk="0" fontAlgn="base" hangingPunct="0">
        <a:lnSpc>
          <a:spcPct val="140000"/>
        </a:lnSpc>
        <a:spcBef>
          <a:spcPct val="0"/>
        </a:spcBef>
        <a:spcAft>
          <a:spcPct val="0"/>
        </a:spcAft>
        <a:buChar char="–"/>
        <a:defRPr sz="1400">
          <a:solidFill>
            <a:schemeClr val="tx1"/>
          </a:solidFill>
          <a:latin typeface="+mn-lt"/>
          <a:ea typeface="+mn-ea"/>
          <a:cs typeface="+mn-cs"/>
        </a:defRPr>
      </a:lvl4pPr>
      <a:lvl5pPr marL="2057400" indent="-228600" algn="l" rtl="0" eaLnBrk="0" fontAlgn="base" hangingPunct="0">
        <a:lnSpc>
          <a:spcPct val="140000"/>
        </a:lnSpc>
        <a:spcBef>
          <a:spcPct val="0"/>
        </a:spcBef>
        <a:spcAft>
          <a:spcPct val="0"/>
        </a:spcAft>
        <a:buFont typeface="Arial" pitchFamily="34" charset="0"/>
        <a:buChar char="~"/>
        <a:defRPr sz="12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42" name="Picture 79" descr="dd"/>
          <p:cNvPicPr>
            <a:picLocks noChangeAspect="1" noChangeArrowheads="1"/>
          </p:cNvPicPr>
          <p:nvPr/>
        </p:nvPicPr>
        <p:blipFill>
          <a:blip r:embed="rId2" cstate="print">
            <a:extLst>
              <a:ext uri="{28A0092B-C50C-407E-A947-70E740481C1C}">
                <a14:useLocalDpi xmlns:a14="http://schemas.microsoft.com/office/drawing/2010/main" xmlns=""/>
              </a:ext>
            </a:extLst>
          </a:blip>
          <a:srcRect/>
          <a:stretch>
            <a:fillRect/>
          </a:stretch>
        </p:blipFill>
        <p:spPr bwMode="auto">
          <a:xfrm>
            <a:off x="0" y="6224588"/>
            <a:ext cx="9150350" cy="6365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54" name="Text Box 8"/>
          <p:cNvSpPr txBox="1">
            <a:spLocks noChangeArrowheads="1"/>
          </p:cNvSpPr>
          <p:nvPr/>
        </p:nvSpPr>
        <p:spPr bwMode="auto">
          <a:xfrm>
            <a:off x="755650" y="6451600"/>
            <a:ext cx="2540000" cy="18256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lIns="0" tIns="0" rIns="80114" bIns="0">
            <a:spAutoFit/>
          </a:bodyPr>
          <a:lstStyle>
            <a:lvl1pPr defTabSz="801688" eaLnBrk="0" hangingPunct="0">
              <a:defRPr>
                <a:solidFill>
                  <a:schemeClr val="tx1"/>
                </a:solidFill>
                <a:latin typeface="Calibri" pitchFamily="34" charset="0"/>
                <a:ea typeface="宋体" pitchFamily="2" charset="-122"/>
              </a:defRPr>
            </a:lvl1pPr>
            <a:lvl2pPr marL="742950" indent="-285750" defTabSz="801688" eaLnBrk="0" hangingPunct="0">
              <a:defRPr>
                <a:solidFill>
                  <a:schemeClr val="tx1"/>
                </a:solidFill>
                <a:latin typeface="Calibri" pitchFamily="34" charset="0"/>
                <a:ea typeface="宋体" pitchFamily="2" charset="-122"/>
              </a:defRPr>
            </a:lvl2pPr>
            <a:lvl3pPr marL="1143000" indent="-228600" defTabSz="801688" eaLnBrk="0" hangingPunct="0">
              <a:defRPr>
                <a:solidFill>
                  <a:schemeClr val="tx1"/>
                </a:solidFill>
                <a:latin typeface="Calibri" pitchFamily="34" charset="0"/>
                <a:ea typeface="宋体" pitchFamily="2" charset="-122"/>
              </a:defRPr>
            </a:lvl3pPr>
            <a:lvl4pPr marL="1600200" indent="-228600" defTabSz="801688" eaLnBrk="0" hangingPunct="0">
              <a:defRPr>
                <a:solidFill>
                  <a:schemeClr val="tx1"/>
                </a:solidFill>
                <a:latin typeface="Calibri" pitchFamily="34" charset="0"/>
                <a:ea typeface="宋体" pitchFamily="2" charset="-122"/>
              </a:defRPr>
            </a:lvl4pPr>
            <a:lvl5pPr marL="2057400" indent="-228600" defTabSz="801688" eaLnBrk="0" hangingPunct="0">
              <a:defRPr>
                <a:solidFill>
                  <a:schemeClr val="tx1"/>
                </a:solidFill>
                <a:latin typeface="Calibri" pitchFamily="34" charset="0"/>
                <a:ea typeface="宋体" pitchFamily="2" charset="-122"/>
              </a:defRPr>
            </a:lvl5pPr>
            <a:lvl6pPr marL="2514600" indent="-228600" defTabSz="801688"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defTabSz="801688"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defTabSz="801688"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defTabSz="801688"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200" smtClean="0">
                <a:latin typeface="FrutigerNext LT Bold" pitchFamily="34" charset="0"/>
                <a:ea typeface="MS PGothic" pitchFamily="34" charset="-128"/>
              </a:rPr>
              <a:t>HUAWEI TECHNOLOGIES CO., LTD.</a:t>
            </a:r>
          </a:p>
        </p:txBody>
      </p:sp>
      <p:pic>
        <p:nvPicPr>
          <p:cNvPr id="10244" name="Picture 9" descr="8"/>
          <p:cNvPicPr>
            <a:picLocks noChangeAspect="1" noChangeArrowheads="1"/>
          </p:cNvPicPr>
          <p:nvPr/>
        </p:nvPicPr>
        <p:blipFill>
          <a:blip r:embed="rId3" cstate="email">
            <a:extLst>
              <a:ext uri="{28A0092B-C50C-407E-A947-70E740481C1C}">
                <a14:useLocalDpi xmlns:a14="http://schemas.microsoft.com/office/drawing/2010/main" xmlns=""/>
              </a:ext>
            </a:extLst>
          </a:blip>
          <a:srcRect/>
          <a:stretch>
            <a:fillRect/>
          </a:stretch>
        </p:blipFill>
        <p:spPr bwMode="auto">
          <a:xfrm>
            <a:off x="7508875" y="6386513"/>
            <a:ext cx="1311275" cy="312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46" name="Rectangle 13"/>
          <p:cNvSpPr>
            <a:spLocks noGrp="1" noChangeArrowheads="1"/>
          </p:cNvSpPr>
          <p:nvPr>
            <p:ph type="title"/>
          </p:nvPr>
        </p:nvSpPr>
        <p:spPr bwMode="auto">
          <a:xfrm>
            <a:off x="755650" y="325438"/>
            <a:ext cx="7632700" cy="8715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40064" rIns="80129" bIns="40064" numCol="1" anchor="ctr" anchorCtr="0" compatLnSpc="1">
            <a:prstTxWarp prst="textNoShape">
              <a:avLst/>
            </a:prstTxWarp>
          </a:bodyPr>
          <a:lstStyle/>
          <a:p>
            <a:pPr lvl="0"/>
            <a:r>
              <a:rPr lang="zh-CN" altLang="en-US" dirty="0" smtClean="0"/>
              <a:t>单击此处编辑母版标题样式</a:t>
            </a:r>
          </a:p>
        </p:txBody>
      </p:sp>
      <p:sp>
        <p:nvSpPr>
          <p:cNvPr id="10248" name="Rectangle 68"/>
          <p:cNvSpPr>
            <a:spLocks noGrp="1" noChangeArrowheads="1"/>
          </p:cNvSpPr>
          <p:nvPr>
            <p:ph type="body" idx="1"/>
          </p:nvPr>
        </p:nvSpPr>
        <p:spPr bwMode="auto">
          <a:xfrm>
            <a:off x="755650" y="1628775"/>
            <a:ext cx="7632700" cy="41941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0142" tIns="40070" rIns="80142" bIns="40070" numCol="1" anchor="t" anchorCtr="0" compatLnSpc="1">
            <a:prstTxWarp prst="textNoShape">
              <a:avLst/>
            </a:prstTxWarp>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p>
        </p:txBody>
      </p:sp>
      <p:sp>
        <p:nvSpPr>
          <p:cNvPr id="10249" name="Rectangle 15"/>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buFont typeface="Arial" pitchFamily="34" charset="0"/>
              <a:buNone/>
            </a:pPr>
            <a:r>
              <a:rPr lang="zh-CN" altLang="en-US" sz="1100">
                <a:solidFill>
                  <a:srgbClr val="FFFFFF"/>
                </a:solidFill>
              </a:rPr>
              <a:t>英文标题</a:t>
            </a:r>
            <a:r>
              <a:rPr lang="en-US" altLang="zh-CN" sz="1100">
                <a:solidFill>
                  <a:srgbClr val="FFFFFF"/>
                </a:solidFill>
              </a:rPr>
              <a:t>:32-35pt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Medium</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中文标题</a:t>
            </a:r>
            <a:r>
              <a:rPr lang="en-US" altLang="zh-CN" sz="1100">
                <a:solidFill>
                  <a:srgbClr val="FFFFFF"/>
                </a:solidFill>
              </a:rPr>
              <a:t>:30-32pt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黑体</a:t>
            </a: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英文正文</a:t>
            </a:r>
            <a:r>
              <a:rPr lang="en-US" altLang="zh-CN" sz="1100">
                <a:solidFill>
                  <a:srgbClr val="FFFFFF"/>
                </a:solidFill>
              </a:rPr>
              <a:t>:20-22pt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 </a:t>
            </a:r>
            <a:r>
              <a:rPr lang="en-US" altLang="zh-CN" sz="1100">
                <a:solidFill>
                  <a:srgbClr val="FFFFFF"/>
                </a:solidFill>
              </a:rPr>
              <a:t>(2-5</a:t>
            </a:r>
            <a:r>
              <a:rPr lang="zh-CN" altLang="en-US" sz="1100">
                <a:solidFill>
                  <a:srgbClr val="FFFFFF"/>
                </a:solidFill>
              </a:rPr>
              <a:t>级</a:t>
            </a:r>
            <a:r>
              <a:rPr lang="en-US" altLang="zh-CN" sz="1100">
                <a:solidFill>
                  <a:srgbClr val="FFFFFF"/>
                </a:solidFill>
              </a:rPr>
              <a:t>) :18pt  </a:t>
            </a: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Regular</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中文正文</a:t>
            </a:r>
            <a:r>
              <a:rPr lang="en-US" altLang="zh-CN" sz="1100">
                <a:solidFill>
                  <a:srgbClr val="FFFFFF"/>
                </a:solidFill>
              </a:rPr>
              <a:t>:18-20pt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a:t>
            </a:r>
            <a:r>
              <a:rPr lang="en-US" altLang="zh-CN" sz="1100">
                <a:solidFill>
                  <a:srgbClr val="FFFFFF"/>
                </a:solidFill>
              </a:rPr>
              <a:t>(2-5</a:t>
            </a:r>
            <a:r>
              <a:rPr lang="zh-CN" altLang="en-US" sz="1100">
                <a:solidFill>
                  <a:srgbClr val="FFFFFF"/>
                </a:solidFill>
              </a:rPr>
              <a:t>级</a:t>
            </a:r>
            <a:r>
              <a:rPr lang="en-US" altLang="zh-CN" sz="1100">
                <a:solidFill>
                  <a:srgbClr val="FFFFFF"/>
                </a:solidFill>
              </a:rPr>
              <a:t>):18pt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细黑体</a:t>
            </a:r>
            <a:r>
              <a:rPr lang="zh-CN" altLang="en-US" sz="1100" b="1">
                <a:solidFill>
                  <a:srgbClr val="FFFFFF"/>
                </a:solidFill>
                <a:latin typeface="Arial" pitchFamily="34" charset="0"/>
                <a:ea typeface="华文细黑" pitchFamily="2" charset="-122"/>
              </a:rPr>
              <a:t> </a:t>
            </a:r>
          </a:p>
        </p:txBody>
      </p:sp>
      <p:grpSp>
        <p:nvGrpSpPr>
          <p:cNvPr id="10250" name="Group 16"/>
          <p:cNvGrpSpPr>
            <a:grpSpLocks/>
          </p:cNvGrpSpPr>
          <p:nvPr/>
        </p:nvGrpSpPr>
        <p:grpSpPr bwMode="auto">
          <a:xfrm>
            <a:off x="9324975" y="3367088"/>
            <a:ext cx="919163" cy="3490912"/>
            <a:chOff x="5839" y="2160"/>
            <a:chExt cx="579" cy="2199"/>
          </a:xfrm>
        </p:grpSpPr>
        <p:sp>
          <p:nvSpPr>
            <p:cNvPr id="10253" name="Rectangle 17"/>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10254" name="Group 18"/>
            <p:cNvGrpSpPr>
              <a:grpSpLocks/>
            </p:cNvGrpSpPr>
            <p:nvPr userDrawn="1"/>
          </p:nvGrpSpPr>
          <p:grpSpPr bwMode="auto">
            <a:xfrm>
              <a:off x="5893" y="2387"/>
              <a:ext cx="466" cy="115"/>
              <a:chOff x="5893" y="2387"/>
              <a:chExt cx="466" cy="115"/>
            </a:xfrm>
          </p:grpSpPr>
          <p:sp>
            <p:nvSpPr>
              <p:cNvPr id="10315" name="Rectangle 19"/>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316" name="Rectangle 20"/>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317" name="Rectangle 21"/>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318" name="Rectangle 22"/>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255" name="Group 23"/>
            <p:cNvGrpSpPr>
              <a:grpSpLocks/>
            </p:cNvGrpSpPr>
            <p:nvPr userDrawn="1"/>
          </p:nvGrpSpPr>
          <p:grpSpPr bwMode="auto">
            <a:xfrm>
              <a:off x="5893" y="2523"/>
              <a:ext cx="466" cy="115"/>
              <a:chOff x="5893" y="2523"/>
              <a:chExt cx="466" cy="115"/>
            </a:xfrm>
          </p:grpSpPr>
          <p:sp>
            <p:nvSpPr>
              <p:cNvPr id="10311" name="Rectangle 24"/>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312" name="Rectangle 25"/>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313" name="Rectangle 26"/>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314" name="Rectangle 27"/>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256" name="Group 28"/>
            <p:cNvGrpSpPr>
              <a:grpSpLocks/>
            </p:cNvGrpSpPr>
            <p:nvPr userDrawn="1"/>
          </p:nvGrpSpPr>
          <p:grpSpPr bwMode="auto">
            <a:xfrm>
              <a:off x="5893" y="2659"/>
              <a:ext cx="466" cy="115"/>
              <a:chOff x="5893" y="2659"/>
              <a:chExt cx="466" cy="115"/>
            </a:xfrm>
          </p:grpSpPr>
          <p:sp>
            <p:nvSpPr>
              <p:cNvPr id="10307" name="Rectangle 29"/>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308" name="Rectangle 30"/>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309" name="Rectangle 31"/>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310" name="Rectangle 32"/>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257" name="Group 33"/>
            <p:cNvGrpSpPr>
              <a:grpSpLocks/>
            </p:cNvGrpSpPr>
            <p:nvPr userDrawn="1"/>
          </p:nvGrpSpPr>
          <p:grpSpPr bwMode="auto">
            <a:xfrm>
              <a:off x="5893" y="2251"/>
              <a:ext cx="466" cy="119"/>
              <a:chOff x="5893" y="2251"/>
              <a:chExt cx="466" cy="119"/>
            </a:xfrm>
          </p:grpSpPr>
          <p:sp>
            <p:nvSpPr>
              <p:cNvPr id="10303" name="Rectangle 34"/>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304" name="Rectangle 35"/>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305" name="Rectangle 36"/>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306" name="Rectangle 37"/>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258" name="Group 38"/>
            <p:cNvGrpSpPr>
              <a:grpSpLocks/>
            </p:cNvGrpSpPr>
            <p:nvPr userDrawn="1"/>
          </p:nvGrpSpPr>
          <p:grpSpPr bwMode="auto">
            <a:xfrm>
              <a:off x="5893" y="2886"/>
              <a:ext cx="466" cy="115"/>
              <a:chOff x="5893" y="2886"/>
              <a:chExt cx="466" cy="115"/>
            </a:xfrm>
          </p:grpSpPr>
          <p:sp>
            <p:nvSpPr>
              <p:cNvPr id="10299" name="Rectangle 39"/>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300" name="Rectangle 40"/>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301" name="Rectangle 41"/>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302" name="Rectangle 42"/>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259" name="Group 43"/>
            <p:cNvGrpSpPr>
              <a:grpSpLocks/>
            </p:cNvGrpSpPr>
            <p:nvPr userDrawn="1"/>
          </p:nvGrpSpPr>
          <p:grpSpPr bwMode="auto">
            <a:xfrm>
              <a:off x="5893" y="3022"/>
              <a:ext cx="466" cy="115"/>
              <a:chOff x="5893" y="3022"/>
              <a:chExt cx="466" cy="115"/>
            </a:xfrm>
          </p:grpSpPr>
          <p:sp>
            <p:nvSpPr>
              <p:cNvPr id="10295" name="Rectangle 44"/>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96" name="Rectangle 45"/>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97" name="Rectangle 46"/>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98" name="Rectangle 47"/>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260" name="Group 48"/>
            <p:cNvGrpSpPr>
              <a:grpSpLocks/>
            </p:cNvGrpSpPr>
            <p:nvPr userDrawn="1"/>
          </p:nvGrpSpPr>
          <p:grpSpPr bwMode="auto">
            <a:xfrm>
              <a:off x="5893" y="3158"/>
              <a:ext cx="466" cy="115"/>
              <a:chOff x="5893" y="3158"/>
              <a:chExt cx="466" cy="115"/>
            </a:xfrm>
          </p:grpSpPr>
          <p:sp>
            <p:nvSpPr>
              <p:cNvPr id="10291" name="Rectangle 49"/>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92" name="Rectangle 50"/>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93" name="Rectangle 51"/>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94" name="Rectangle 52"/>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261" name="Group 53"/>
            <p:cNvGrpSpPr>
              <a:grpSpLocks/>
            </p:cNvGrpSpPr>
            <p:nvPr userDrawn="1"/>
          </p:nvGrpSpPr>
          <p:grpSpPr bwMode="auto">
            <a:xfrm>
              <a:off x="5893" y="3385"/>
              <a:ext cx="466" cy="115"/>
              <a:chOff x="5893" y="3385"/>
              <a:chExt cx="466" cy="115"/>
            </a:xfrm>
          </p:grpSpPr>
          <p:sp>
            <p:nvSpPr>
              <p:cNvPr id="10287" name="Rectangle 54"/>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88" name="Rectangle 55"/>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89" name="Rectangle 56"/>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90" name="Rectangle 57"/>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262" name="Group 58"/>
            <p:cNvGrpSpPr>
              <a:grpSpLocks/>
            </p:cNvGrpSpPr>
            <p:nvPr userDrawn="1"/>
          </p:nvGrpSpPr>
          <p:grpSpPr bwMode="auto">
            <a:xfrm>
              <a:off x="5893" y="3521"/>
              <a:ext cx="466" cy="115"/>
              <a:chOff x="5893" y="3521"/>
              <a:chExt cx="466" cy="115"/>
            </a:xfrm>
          </p:grpSpPr>
          <p:sp>
            <p:nvSpPr>
              <p:cNvPr id="10283" name="Rectangle 59"/>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84" name="Rectangle 60"/>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85" name="Rectangle 61"/>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86" name="Rectangle 62"/>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263" name="Group 63"/>
            <p:cNvGrpSpPr>
              <a:grpSpLocks/>
            </p:cNvGrpSpPr>
            <p:nvPr userDrawn="1"/>
          </p:nvGrpSpPr>
          <p:grpSpPr bwMode="auto">
            <a:xfrm>
              <a:off x="5893" y="3657"/>
              <a:ext cx="466" cy="115"/>
              <a:chOff x="5893" y="3657"/>
              <a:chExt cx="466" cy="115"/>
            </a:xfrm>
          </p:grpSpPr>
          <p:sp>
            <p:nvSpPr>
              <p:cNvPr id="10279" name="Rectangle 64"/>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80" name="Rectangle 65"/>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81" name="Rectangle 66"/>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82" name="Rectangle 67"/>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264" name="Group 68"/>
            <p:cNvGrpSpPr>
              <a:grpSpLocks/>
            </p:cNvGrpSpPr>
            <p:nvPr userDrawn="1"/>
          </p:nvGrpSpPr>
          <p:grpSpPr bwMode="auto">
            <a:xfrm>
              <a:off x="5893" y="3884"/>
              <a:ext cx="466" cy="115"/>
              <a:chOff x="5893" y="3884"/>
              <a:chExt cx="466" cy="115"/>
            </a:xfrm>
          </p:grpSpPr>
          <p:sp>
            <p:nvSpPr>
              <p:cNvPr id="10275" name="Rectangle 69"/>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76" name="Rectangle 70"/>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77" name="Rectangle 71"/>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78" name="Rectangle 72"/>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265" name="Group 73"/>
            <p:cNvGrpSpPr>
              <a:grpSpLocks/>
            </p:cNvGrpSpPr>
            <p:nvPr userDrawn="1"/>
          </p:nvGrpSpPr>
          <p:grpSpPr bwMode="auto">
            <a:xfrm>
              <a:off x="5893" y="4026"/>
              <a:ext cx="466" cy="115"/>
              <a:chOff x="5893" y="4026"/>
              <a:chExt cx="466" cy="115"/>
            </a:xfrm>
          </p:grpSpPr>
          <p:sp>
            <p:nvSpPr>
              <p:cNvPr id="10271" name="Rectangle 74"/>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72" name="Rectangle 75"/>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73" name="Rectangle 76"/>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74" name="Rectangle 77"/>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0266" name="Group 78"/>
            <p:cNvGrpSpPr>
              <a:grpSpLocks/>
            </p:cNvGrpSpPr>
            <p:nvPr userDrawn="1"/>
          </p:nvGrpSpPr>
          <p:grpSpPr bwMode="auto">
            <a:xfrm>
              <a:off x="5893" y="4167"/>
              <a:ext cx="466" cy="115"/>
              <a:chOff x="5893" y="4167"/>
              <a:chExt cx="466" cy="115"/>
            </a:xfrm>
          </p:grpSpPr>
          <p:sp>
            <p:nvSpPr>
              <p:cNvPr id="10267" name="Rectangle 79"/>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68" name="Rectangle 80"/>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69" name="Rectangle 81"/>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0270" name="Rectangle 82"/>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sp>
        <p:nvSpPr>
          <p:cNvPr id="10251" name="Rectangle 83"/>
          <p:cNvSpPr>
            <a:spLocks noChangeArrowheads="1"/>
          </p:cNvSpPr>
          <p:nvPr/>
        </p:nvSpPr>
        <p:spPr bwMode="auto">
          <a:xfrm>
            <a:off x="9251950" y="1341438"/>
            <a:ext cx="1192213" cy="17256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配色参考方案：</a:t>
            </a:r>
          </a:p>
          <a:p>
            <a:pPr eaLnBrk="0" hangingPunct="0">
              <a:lnSpc>
                <a:spcPct val="120000"/>
              </a:lnSpc>
              <a:spcBef>
                <a:spcPct val="20000"/>
              </a:spcBef>
              <a:buFont typeface="Arial" pitchFamily="34" charset="0"/>
              <a:buNone/>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10252" name="Rectangle 84"/>
          <p:cNvSpPr>
            <a:spLocks noChangeArrowheads="1"/>
          </p:cNvSpPr>
          <p:nvPr/>
        </p:nvSpPr>
        <p:spPr bwMode="auto">
          <a:xfrm>
            <a:off x="9251950" y="7938"/>
            <a:ext cx="1120775" cy="6842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a:lnSpc>
                <a:spcPct val="120000"/>
              </a:lnSpc>
              <a:buClr>
                <a:srgbClr val="777777"/>
              </a:buClr>
              <a:buSzPct val="60000"/>
              <a:buFont typeface="Wingdings" pitchFamily="2" charset="2"/>
              <a:buNone/>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sp>
        <p:nvSpPr>
          <p:cNvPr id="79" name="Rectangle 21"/>
          <p:cNvSpPr>
            <a:spLocks noChangeArrowheads="1"/>
          </p:cNvSpPr>
          <p:nvPr userDrawn="1"/>
        </p:nvSpPr>
        <p:spPr bwMode="auto">
          <a:xfrm>
            <a:off x="3785716" y="6465937"/>
            <a:ext cx="1527487" cy="184666"/>
          </a:xfrm>
          <a:prstGeom prst="rect">
            <a:avLst/>
          </a:prstGeom>
          <a:noFill/>
          <a:ln w="9525" algn="ctr">
            <a:noFill/>
            <a:miter lim="800000"/>
            <a:headEnd/>
            <a:tailEnd/>
          </a:ln>
          <a:effectLst/>
        </p:spPr>
        <p:txBody>
          <a:bodyPr wrap="none" lIns="80082" tIns="0" rIns="80082" bIns="0">
            <a:spAutoFit/>
          </a:bodyPr>
          <a:lstStyle/>
          <a:p>
            <a:pPr defTabSz="801688" eaLnBrk="0" hangingPunct="0">
              <a:defRPr/>
            </a:pPr>
            <a:r>
              <a:rPr lang="en-US" altLang="zh-CN" sz="1200" baseline="0" dirty="0" smtClean="0">
                <a:solidFill>
                  <a:srgbClr val="000000"/>
                </a:solidFill>
                <a:latin typeface="+mn-lt"/>
                <a:ea typeface="+mn-ea"/>
              </a:rPr>
              <a:t>Huawei Confidential</a:t>
            </a:r>
            <a:endParaRPr lang="en-US" altLang="zh-CN" sz="1200" dirty="0">
              <a:latin typeface="+mn-lt"/>
              <a:ea typeface="+mn-ea"/>
            </a:endParaRPr>
          </a:p>
        </p:txBody>
      </p:sp>
      <p:sp>
        <p:nvSpPr>
          <p:cNvPr id="81" name="Rectangle 5"/>
          <p:cNvSpPr>
            <a:spLocks noChangeArrowheads="1"/>
          </p:cNvSpPr>
          <p:nvPr userDrawn="1"/>
        </p:nvSpPr>
        <p:spPr bwMode="auto">
          <a:xfrm>
            <a:off x="6345873" y="6489701"/>
            <a:ext cx="1803399" cy="368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p>
            <a:pPr eaLnBrk="0" hangingPunct="0">
              <a:lnSpc>
                <a:spcPct val="85000"/>
              </a:lnSpc>
            </a:pPr>
            <a:r>
              <a:rPr lang="de-DE" altLang="zh-CN" sz="1200" dirty="0" smtClean="0">
                <a:solidFill>
                  <a:srgbClr val="000000"/>
                </a:solidFill>
                <a:latin typeface="FrutigerNext LT Bold" pitchFamily="34" charset="0"/>
                <a:ea typeface="MS PGothic" pitchFamily="34" charset="-128"/>
              </a:rPr>
              <a:t> </a:t>
            </a:r>
            <a:fld id="{A4C34F22-587E-473D-9099-376F4F013A30}" type="slidenum">
              <a:rPr lang="de-DE" altLang="zh-CN" sz="1200">
                <a:solidFill>
                  <a:srgbClr val="000000"/>
                </a:solidFill>
                <a:latin typeface="FrutigerNext LT Bold" pitchFamily="34" charset="0"/>
                <a:ea typeface="MS PGothic" pitchFamily="34" charset="-128"/>
              </a:rPr>
              <a:pPr eaLnBrk="0" hangingPunct="0">
                <a:lnSpc>
                  <a:spcPct val="85000"/>
                </a:lnSpc>
              </a:pPr>
              <a:t>‹#›</a:t>
            </a:fld>
            <a:endParaRPr lang="en-GB" altLang="zh-CN" sz="1200" dirty="0">
              <a:solidFill>
                <a:srgbClr val="000000"/>
              </a:solidFill>
              <a:latin typeface="FrutigerNext LT Bold" pitchFamily="34" charset="0"/>
              <a:ea typeface="MS PGothic" pitchFamily="34" charset="-128"/>
            </a:endParaRPr>
          </a:p>
        </p:txBody>
      </p:sp>
    </p:spTree>
  </p:cSld>
  <p:clrMap bg1="lt1" tx1="dk1" bg2="lt2" tx2="dk2" accent1="accent1" accent2="accent2" accent3="accent3" accent4="accent4" accent5="accent5" accent6="accent6" hlink="hlink" folHlink="folHlink"/>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Arial" pitchFamily="34" charset="0"/>
          <a:ea typeface="黑体" pitchFamily="49" charset="-122"/>
          <a:cs typeface="Arial" pitchFamily="34" charset="0"/>
        </a:defRPr>
      </a:lvl1pPr>
      <a:lvl2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777777"/>
        </a:buClr>
        <a:buSzPct val="60000"/>
        <a:buFont typeface="Wingdings" pitchFamily="2" charset="2"/>
        <a:buChar char="l"/>
        <a:defRPr sz="2000">
          <a:solidFill>
            <a:schemeClr val="tx1"/>
          </a:solidFill>
          <a:latin typeface="+mn-lt"/>
          <a:ea typeface="黑体" pitchFamily="49" charset="-122"/>
          <a:cs typeface="+mn-cs"/>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tx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tx1"/>
          </a:solidFill>
          <a:latin typeface="+mn-lt"/>
          <a:ea typeface="+mn-ea"/>
          <a:cs typeface="+mn-cs"/>
        </a:defRPr>
      </a:lvl3pPr>
      <a:lvl4pPr marL="1600200" indent="-228600" algn="l" rtl="0" eaLnBrk="0" fontAlgn="base" hangingPunct="0">
        <a:lnSpc>
          <a:spcPct val="140000"/>
        </a:lnSpc>
        <a:spcBef>
          <a:spcPct val="0"/>
        </a:spcBef>
        <a:spcAft>
          <a:spcPct val="0"/>
        </a:spcAft>
        <a:buChar char="–"/>
        <a:defRPr sz="1400">
          <a:solidFill>
            <a:schemeClr val="tx1"/>
          </a:solidFill>
          <a:latin typeface="+mn-lt"/>
          <a:ea typeface="+mn-ea"/>
          <a:cs typeface="+mn-cs"/>
        </a:defRPr>
      </a:lvl4pPr>
      <a:lvl5pPr marL="2057400" indent="-228600" algn="l" rtl="0" eaLnBrk="0" fontAlgn="base" hangingPunct="0">
        <a:lnSpc>
          <a:spcPct val="140000"/>
        </a:lnSpc>
        <a:spcBef>
          <a:spcPct val="0"/>
        </a:spcBef>
        <a:spcAft>
          <a:spcPct val="0"/>
        </a:spcAft>
        <a:buFont typeface="Arial" pitchFamily="34" charset="0"/>
        <a:buChar char="~"/>
        <a:defRPr sz="12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1266" name="Picture 6" descr="5"/>
          <p:cNvPicPr>
            <a:picLocks noChangeAspect="1" noChangeArrowheads="1"/>
          </p:cNvPicPr>
          <p:nvPr/>
        </p:nvPicPr>
        <p:blipFill>
          <a:blip r:embed="rId3" cstate="email">
            <a:extLst>
              <a:ext uri="{28A0092B-C50C-407E-A947-70E740481C1C}">
                <a14:useLocalDpi xmlns:a14="http://schemas.microsoft.com/office/drawing/2010/main" xmlns=""/>
              </a:ext>
            </a:extLst>
          </a:blip>
          <a:srcRect/>
          <a:stretch>
            <a:fillRect/>
          </a:stretch>
        </p:blipFill>
        <p:spPr bwMode="auto">
          <a:xfrm>
            <a:off x="0" y="5897563"/>
            <a:ext cx="9144000" cy="960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269" name="Rectangle 10"/>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pPr>
            <a:r>
              <a:rPr lang="zh-CN" altLang="en-US" sz="1100">
                <a:solidFill>
                  <a:srgbClr val="FFFFFF"/>
                </a:solidFill>
              </a:rPr>
              <a:t>英文标题</a:t>
            </a:r>
            <a:r>
              <a:rPr lang="en-US" altLang="zh-CN" sz="1100">
                <a:solidFill>
                  <a:srgbClr val="FFFFFF"/>
                </a:solidFill>
              </a:rPr>
              <a:t>:32-35pt  </a:t>
            </a:r>
            <a:endParaRPr lang="zh-CN" altLang="en-US" sz="1100">
              <a:solidFill>
                <a:srgbClr val="FFFFFF"/>
              </a:solidFill>
            </a:endParaRPr>
          </a:p>
          <a:p>
            <a:pPr marL="342900" indent="-342900" algn="r" eaLnBrk="0" hangingPunct="0">
              <a:lnSpc>
                <a:spcPct val="125000"/>
              </a:lnSpc>
              <a:spcBef>
                <a:spcPct val="20000"/>
              </a:spcBef>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pPr>
            <a:r>
              <a:rPr lang="en-US" altLang="zh-CN" sz="1100">
                <a:solidFill>
                  <a:srgbClr val="FFFFFF"/>
                </a:solidFill>
              </a:rPr>
              <a:t>FrutigerNext LT Medium</a:t>
            </a:r>
          </a:p>
          <a:p>
            <a:pPr marL="342900" indent="-342900" algn="r" eaLnBrk="0" hangingPunct="0">
              <a:lnSpc>
                <a:spcPct val="125000"/>
              </a:lnSpc>
              <a:spcBef>
                <a:spcPct val="20000"/>
              </a:spcBef>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pPr>
            <a:endParaRPr lang="en-US" altLang="zh-CN" sz="1100">
              <a:solidFill>
                <a:srgbClr val="FFFFFF"/>
              </a:solidFill>
            </a:endParaRPr>
          </a:p>
          <a:p>
            <a:pPr marL="342900" indent="-342900" algn="r" eaLnBrk="0" hangingPunct="0">
              <a:lnSpc>
                <a:spcPct val="125000"/>
              </a:lnSpc>
              <a:spcBef>
                <a:spcPct val="20000"/>
              </a:spcBef>
            </a:pPr>
            <a:r>
              <a:rPr lang="zh-CN" altLang="en-US" sz="1100">
                <a:solidFill>
                  <a:srgbClr val="FFFFFF"/>
                </a:solidFill>
              </a:rPr>
              <a:t>中文标题</a:t>
            </a:r>
            <a:r>
              <a:rPr lang="en-US" altLang="zh-CN" sz="1100">
                <a:solidFill>
                  <a:srgbClr val="FFFFFF"/>
                </a:solidFill>
              </a:rPr>
              <a:t>:30-32pt  </a:t>
            </a:r>
            <a:endParaRPr lang="zh-CN" altLang="en-US" sz="1100">
              <a:solidFill>
                <a:srgbClr val="FFFFFF"/>
              </a:solidFill>
            </a:endParaRPr>
          </a:p>
          <a:p>
            <a:pPr marL="342900" indent="-342900" algn="r" eaLnBrk="0" hangingPunct="0">
              <a:lnSpc>
                <a:spcPct val="125000"/>
              </a:lnSpc>
              <a:spcBef>
                <a:spcPct val="20000"/>
              </a:spcBef>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pPr>
            <a:r>
              <a:rPr lang="zh-CN" altLang="en-US" sz="1100">
                <a:solidFill>
                  <a:srgbClr val="FFFFFF"/>
                </a:solidFill>
              </a:rPr>
              <a:t>字体</a:t>
            </a:r>
            <a:r>
              <a:rPr lang="en-US" altLang="zh-CN" sz="1100">
                <a:solidFill>
                  <a:srgbClr val="FFFFFF"/>
                </a:solidFill>
              </a:rPr>
              <a:t>:</a:t>
            </a:r>
            <a:r>
              <a:rPr lang="zh-CN" altLang="en-US" sz="1100">
                <a:solidFill>
                  <a:srgbClr val="FFFFFF"/>
                </a:solidFill>
              </a:rPr>
              <a:t>黑体</a:t>
            </a:r>
          </a:p>
          <a:p>
            <a:pPr marL="342900" indent="-342900" algn="r" eaLnBrk="0" hangingPunct="0">
              <a:lnSpc>
                <a:spcPct val="125000"/>
              </a:lnSpc>
              <a:spcBef>
                <a:spcPct val="20000"/>
              </a:spcBef>
            </a:pPr>
            <a:endParaRPr lang="zh-CN" altLang="en-US" sz="1100">
              <a:solidFill>
                <a:srgbClr val="FFFFFF"/>
              </a:solidFill>
            </a:endParaRPr>
          </a:p>
          <a:p>
            <a:pPr marL="342900" indent="-342900" algn="r" eaLnBrk="0" hangingPunct="0">
              <a:lnSpc>
                <a:spcPct val="125000"/>
              </a:lnSpc>
              <a:spcBef>
                <a:spcPct val="20000"/>
              </a:spcBef>
            </a:pPr>
            <a:endParaRPr lang="zh-CN" altLang="en-US" sz="1100">
              <a:solidFill>
                <a:srgbClr val="FFFFFF"/>
              </a:solidFill>
            </a:endParaRPr>
          </a:p>
          <a:p>
            <a:pPr marL="342900" indent="-342900" algn="r" eaLnBrk="0" hangingPunct="0">
              <a:lnSpc>
                <a:spcPct val="125000"/>
              </a:lnSpc>
              <a:spcBef>
                <a:spcPct val="20000"/>
              </a:spcBef>
            </a:pPr>
            <a:endParaRPr lang="zh-CN" altLang="en-US" sz="1100">
              <a:solidFill>
                <a:srgbClr val="FFFFFF"/>
              </a:solidFill>
            </a:endParaRPr>
          </a:p>
          <a:p>
            <a:pPr marL="342900" indent="-342900" algn="r" eaLnBrk="0" hangingPunct="0">
              <a:lnSpc>
                <a:spcPct val="125000"/>
              </a:lnSpc>
              <a:spcBef>
                <a:spcPct val="20000"/>
              </a:spcBef>
            </a:pPr>
            <a:r>
              <a:rPr lang="zh-CN" altLang="en-US" sz="1100">
                <a:solidFill>
                  <a:srgbClr val="FFFFFF"/>
                </a:solidFill>
              </a:rPr>
              <a:t>英文正文</a:t>
            </a:r>
            <a:r>
              <a:rPr lang="en-US" altLang="zh-CN" sz="1100">
                <a:solidFill>
                  <a:srgbClr val="FFFFFF"/>
                </a:solidFill>
              </a:rPr>
              <a:t>:20-22pt</a:t>
            </a:r>
          </a:p>
          <a:p>
            <a:pPr marL="342900" indent="-342900" algn="r" eaLnBrk="0" hangingPunct="0">
              <a:lnSpc>
                <a:spcPct val="125000"/>
              </a:lnSpc>
              <a:spcBef>
                <a:spcPct val="20000"/>
              </a:spcBef>
            </a:pPr>
            <a:r>
              <a:rPr lang="zh-CN" altLang="en-US" sz="1100">
                <a:solidFill>
                  <a:srgbClr val="FFFFFF"/>
                </a:solidFill>
              </a:rPr>
              <a:t>子目录 </a:t>
            </a:r>
            <a:r>
              <a:rPr lang="en-US" altLang="zh-CN" sz="1100">
                <a:solidFill>
                  <a:srgbClr val="FFFFFF"/>
                </a:solidFill>
              </a:rPr>
              <a:t>(2-5</a:t>
            </a:r>
            <a:r>
              <a:rPr lang="zh-CN" altLang="en-US" sz="1100">
                <a:solidFill>
                  <a:srgbClr val="FFFFFF"/>
                </a:solidFill>
              </a:rPr>
              <a:t>级</a:t>
            </a:r>
            <a:r>
              <a:rPr lang="en-US" altLang="zh-CN" sz="1100">
                <a:solidFill>
                  <a:srgbClr val="FFFFFF"/>
                </a:solidFill>
              </a:rPr>
              <a:t>) :18pt  </a:t>
            </a:r>
          </a:p>
          <a:p>
            <a:pPr marL="342900" indent="-342900" algn="r" eaLnBrk="0" hangingPunct="0">
              <a:lnSpc>
                <a:spcPct val="125000"/>
              </a:lnSpc>
              <a:spcBef>
                <a:spcPct val="20000"/>
              </a:spcBef>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pPr>
            <a:r>
              <a:rPr lang="en-US" altLang="zh-CN" sz="1100">
                <a:solidFill>
                  <a:srgbClr val="FFFFFF"/>
                </a:solidFill>
              </a:rPr>
              <a:t>FrutigerNext LT Regular</a:t>
            </a:r>
          </a:p>
          <a:p>
            <a:pPr marL="342900" indent="-342900" algn="r" eaLnBrk="0" hangingPunct="0">
              <a:lnSpc>
                <a:spcPct val="125000"/>
              </a:lnSpc>
              <a:spcBef>
                <a:spcPct val="20000"/>
              </a:spcBef>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pPr>
            <a:endParaRPr lang="en-US" altLang="zh-CN" sz="1100">
              <a:solidFill>
                <a:srgbClr val="FFFFFF"/>
              </a:solidFill>
            </a:endParaRPr>
          </a:p>
          <a:p>
            <a:pPr marL="342900" indent="-342900" algn="r" eaLnBrk="0" hangingPunct="0">
              <a:lnSpc>
                <a:spcPct val="125000"/>
              </a:lnSpc>
              <a:spcBef>
                <a:spcPct val="20000"/>
              </a:spcBef>
            </a:pPr>
            <a:r>
              <a:rPr lang="zh-CN" altLang="en-US" sz="1100">
                <a:solidFill>
                  <a:srgbClr val="FFFFFF"/>
                </a:solidFill>
              </a:rPr>
              <a:t>中文正文</a:t>
            </a:r>
            <a:r>
              <a:rPr lang="en-US" altLang="zh-CN" sz="1100">
                <a:solidFill>
                  <a:srgbClr val="FFFFFF"/>
                </a:solidFill>
              </a:rPr>
              <a:t>:18-20pt</a:t>
            </a:r>
          </a:p>
          <a:p>
            <a:pPr marL="342900" indent="-342900" algn="r" eaLnBrk="0" hangingPunct="0">
              <a:lnSpc>
                <a:spcPct val="125000"/>
              </a:lnSpc>
              <a:spcBef>
                <a:spcPct val="20000"/>
              </a:spcBef>
            </a:pPr>
            <a:r>
              <a:rPr lang="zh-CN" altLang="en-US" sz="1100">
                <a:solidFill>
                  <a:srgbClr val="FFFFFF"/>
                </a:solidFill>
              </a:rPr>
              <a:t>子目录</a:t>
            </a:r>
            <a:r>
              <a:rPr lang="en-US" altLang="zh-CN" sz="1100">
                <a:solidFill>
                  <a:srgbClr val="FFFFFF"/>
                </a:solidFill>
              </a:rPr>
              <a:t>(2-5</a:t>
            </a:r>
            <a:r>
              <a:rPr lang="zh-CN" altLang="en-US" sz="1100">
                <a:solidFill>
                  <a:srgbClr val="FFFFFF"/>
                </a:solidFill>
              </a:rPr>
              <a:t>级</a:t>
            </a:r>
            <a:r>
              <a:rPr lang="en-US" altLang="zh-CN" sz="1100">
                <a:solidFill>
                  <a:srgbClr val="FFFFFF"/>
                </a:solidFill>
              </a:rPr>
              <a:t>):18pt </a:t>
            </a:r>
            <a:endParaRPr lang="zh-CN" altLang="en-US" sz="1100">
              <a:solidFill>
                <a:srgbClr val="FFFFFF"/>
              </a:solidFill>
            </a:endParaRPr>
          </a:p>
          <a:p>
            <a:pPr marL="342900" indent="-342900" algn="r" eaLnBrk="0" hangingPunct="0">
              <a:lnSpc>
                <a:spcPct val="125000"/>
              </a:lnSpc>
              <a:spcBef>
                <a:spcPct val="20000"/>
              </a:spcBef>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pPr>
            <a:r>
              <a:rPr lang="zh-CN" altLang="en-US" sz="1100">
                <a:solidFill>
                  <a:srgbClr val="FFFFFF"/>
                </a:solidFill>
              </a:rPr>
              <a:t>字体</a:t>
            </a:r>
            <a:r>
              <a:rPr lang="en-US" altLang="zh-CN" sz="1100">
                <a:solidFill>
                  <a:srgbClr val="FFFFFF"/>
                </a:solidFill>
              </a:rPr>
              <a:t>:</a:t>
            </a:r>
            <a:r>
              <a:rPr lang="zh-CN" altLang="en-US" sz="1100">
                <a:solidFill>
                  <a:srgbClr val="FFFFFF"/>
                </a:solidFill>
              </a:rPr>
              <a:t>细黑体</a:t>
            </a:r>
            <a:r>
              <a:rPr lang="zh-CN" altLang="en-US" sz="1100">
                <a:solidFill>
                  <a:srgbClr val="FFFFFF"/>
                </a:solidFill>
                <a:latin typeface="Arial" pitchFamily="34" charset="0"/>
              </a:rPr>
              <a:t> </a:t>
            </a:r>
          </a:p>
        </p:txBody>
      </p:sp>
      <p:grpSp>
        <p:nvGrpSpPr>
          <p:cNvPr id="11270" name="Group 11"/>
          <p:cNvGrpSpPr>
            <a:grpSpLocks/>
          </p:cNvGrpSpPr>
          <p:nvPr/>
        </p:nvGrpSpPr>
        <p:grpSpPr bwMode="auto">
          <a:xfrm>
            <a:off x="9324975" y="3367088"/>
            <a:ext cx="919163" cy="3490912"/>
            <a:chOff x="5839" y="2160"/>
            <a:chExt cx="579" cy="2199"/>
          </a:xfrm>
        </p:grpSpPr>
        <p:sp>
          <p:nvSpPr>
            <p:cNvPr id="11273" name="Rectangle 12"/>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11274" name="Group 13"/>
            <p:cNvGrpSpPr>
              <a:grpSpLocks/>
            </p:cNvGrpSpPr>
            <p:nvPr userDrawn="1"/>
          </p:nvGrpSpPr>
          <p:grpSpPr bwMode="auto">
            <a:xfrm>
              <a:off x="5893" y="2387"/>
              <a:ext cx="466" cy="115"/>
              <a:chOff x="5893" y="2387"/>
              <a:chExt cx="466" cy="115"/>
            </a:xfrm>
          </p:grpSpPr>
          <p:sp>
            <p:nvSpPr>
              <p:cNvPr id="11335" name="Rectangle 14"/>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36" name="Rectangle 15"/>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37" name="Rectangle 16"/>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38" name="Rectangle 17"/>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1275" name="Group 18"/>
            <p:cNvGrpSpPr>
              <a:grpSpLocks/>
            </p:cNvGrpSpPr>
            <p:nvPr userDrawn="1"/>
          </p:nvGrpSpPr>
          <p:grpSpPr bwMode="auto">
            <a:xfrm>
              <a:off x="5893" y="2523"/>
              <a:ext cx="466" cy="115"/>
              <a:chOff x="5893" y="2523"/>
              <a:chExt cx="466" cy="115"/>
            </a:xfrm>
          </p:grpSpPr>
          <p:sp>
            <p:nvSpPr>
              <p:cNvPr id="11331" name="Rectangle 19"/>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32" name="Rectangle 20"/>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33" name="Rectangle 21"/>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34" name="Rectangle 22"/>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1276" name="Group 23"/>
            <p:cNvGrpSpPr>
              <a:grpSpLocks/>
            </p:cNvGrpSpPr>
            <p:nvPr userDrawn="1"/>
          </p:nvGrpSpPr>
          <p:grpSpPr bwMode="auto">
            <a:xfrm>
              <a:off x="5893" y="2659"/>
              <a:ext cx="466" cy="115"/>
              <a:chOff x="5893" y="2659"/>
              <a:chExt cx="466" cy="115"/>
            </a:xfrm>
          </p:grpSpPr>
          <p:sp>
            <p:nvSpPr>
              <p:cNvPr id="11327" name="Rectangle 24"/>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28" name="Rectangle 25"/>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29" name="Rectangle 26"/>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30" name="Rectangle 27"/>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1277" name="Group 28"/>
            <p:cNvGrpSpPr>
              <a:grpSpLocks/>
            </p:cNvGrpSpPr>
            <p:nvPr userDrawn="1"/>
          </p:nvGrpSpPr>
          <p:grpSpPr bwMode="auto">
            <a:xfrm>
              <a:off x="5893" y="2251"/>
              <a:ext cx="466" cy="119"/>
              <a:chOff x="5893" y="2251"/>
              <a:chExt cx="466" cy="119"/>
            </a:xfrm>
          </p:grpSpPr>
          <p:sp>
            <p:nvSpPr>
              <p:cNvPr id="11323" name="Rectangle 29"/>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24" name="Rectangle 30"/>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25" name="Rectangle 31"/>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26" name="Rectangle 32"/>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1278" name="Group 33"/>
            <p:cNvGrpSpPr>
              <a:grpSpLocks/>
            </p:cNvGrpSpPr>
            <p:nvPr userDrawn="1"/>
          </p:nvGrpSpPr>
          <p:grpSpPr bwMode="auto">
            <a:xfrm>
              <a:off x="5893" y="2886"/>
              <a:ext cx="466" cy="115"/>
              <a:chOff x="5893" y="2886"/>
              <a:chExt cx="466" cy="115"/>
            </a:xfrm>
          </p:grpSpPr>
          <p:sp>
            <p:nvSpPr>
              <p:cNvPr id="11319" name="Rectangle 34"/>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20" name="Rectangle 35"/>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21" name="Rectangle 36"/>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22" name="Rectangle 37"/>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1279" name="Group 38"/>
            <p:cNvGrpSpPr>
              <a:grpSpLocks/>
            </p:cNvGrpSpPr>
            <p:nvPr userDrawn="1"/>
          </p:nvGrpSpPr>
          <p:grpSpPr bwMode="auto">
            <a:xfrm>
              <a:off x="5893" y="3022"/>
              <a:ext cx="466" cy="115"/>
              <a:chOff x="5893" y="3022"/>
              <a:chExt cx="466" cy="115"/>
            </a:xfrm>
          </p:grpSpPr>
          <p:sp>
            <p:nvSpPr>
              <p:cNvPr id="11315" name="Rectangle 39"/>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16" name="Rectangle 40"/>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17" name="Rectangle 41"/>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18" name="Rectangle 42"/>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1280" name="Group 43"/>
            <p:cNvGrpSpPr>
              <a:grpSpLocks/>
            </p:cNvGrpSpPr>
            <p:nvPr userDrawn="1"/>
          </p:nvGrpSpPr>
          <p:grpSpPr bwMode="auto">
            <a:xfrm>
              <a:off x="5893" y="3158"/>
              <a:ext cx="466" cy="115"/>
              <a:chOff x="5893" y="3158"/>
              <a:chExt cx="466" cy="115"/>
            </a:xfrm>
          </p:grpSpPr>
          <p:sp>
            <p:nvSpPr>
              <p:cNvPr id="11311" name="Rectangle 44"/>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12" name="Rectangle 45"/>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13" name="Rectangle 46"/>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14" name="Rectangle 47"/>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1281" name="Group 48"/>
            <p:cNvGrpSpPr>
              <a:grpSpLocks/>
            </p:cNvGrpSpPr>
            <p:nvPr userDrawn="1"/>
          </p:nvGrpSpPr>
          <p:grpSpPr bwMode="auto">
            <a:xfrm>
              <a:off x="5893" y="3385"/>
              <a:ext cx="466" cy="115"/>
              <a:chOff x="5893" y="3385"/>
              <a:chExt cx="466" cy="115"/>
            </a:xfrm>
          </p:grpSpPr>
          <p:sp>
            <p:nvSpPr>
              <p:cNvPr id="11307" name="Rectangle 49"/>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08" name="Rectangle 50"/>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09" name="Rectangle 51"/>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10" name="Rectangle 52"/>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1282" name="Group 53"/>
            <p:cNvGrpSpPr>
              <a:grpSpLocks/>
            </p:cNvGrpSpPr>
            <p:nvPr userDrawn="1"/>
          </p:nvGrpSpPr>
          <p:grpSpPr bwMode="auto">
            <a:xfrm>
              <a:off x="5893" y="3521"/>
              <a:ext cx="466" cy="115"/>
              <a:chOff x="5893" y="3521"/>
              <a:chExt cx="466" cy="115"/>
            </a:xfrm>
          </p:grpSpPr>
          <p:sp>
            <p:nvSpPr>
              <p:cNvPr id="11303" name="Rectangle 54"/>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04" name="Rectangle 55"/>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05" name="Rectangle 56"/>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06" name="Rectangle 57"/>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1283" name="Group 58"/>
            <p:cNvGrpSpPr>
              <a:grpSpLocks/>
            </p:cNvGrpSpPr>
            <p:nvPr userDrawn="1"/>
          </p:nvGrpSpPr>
          <p:grpSpPr bwMode="auto">
            <a:xfrm>
              <a:off x="5893" y="3657"/>
              <a:ext cx="466" cy="115"/>
              <a:chOff x="5893" y="3657"/>
              <a:chExt cx="466" cy="115"/>
            </a:xfrm>
          </p:grpSpPr>
          <p:sp>
            <p:nvSpPr>
              <p:cNvPr id="11299" name="Rectangle 59"/>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00" name="Rectangle 60"/>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01" name="Rectangle 61"/>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302" name="Rectangle 62"/>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1284" name="Group 63"/>
            <p:cNvGrpSpPr>
              <a:grpSpLocks/>
            </p:cNvGrpSpPr>
            <p:nvPr userDrawn="1"/>
          </p:nvGrpSpPr>
          <p:grpSpPr bwMode="auto">
            <a:xfrm>
              <a:off x="5893" y="3884"/>
              <a:ext cx="466" cy="115"/>
              <a:chOff x="5893" y="3884"/>
              <a:chExt cx="466" cy="115"/>
            </a:xfrm>
          </p:grpSpPr>
          <p:sp>
            <p:nvSpPr>
              <p:cNvPr id="11295" name="Rectangle 64"/>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296" name="Rectangle 65"/>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297" name="Rectangle 66"/>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298" name="Rectangle 67"/>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1285" name="Group 68"/>
            <p:cNvGrpSpPr>
              <a:grpSpLocks/>
            </p:cNvGrpSpPr>
            <p:nvPr userDrawn="1"/>
          </p:nvGrpSpPr>
          <p:grpSpPr bwMode="auto">
            <a:xfrm>
              <a:off x="5893" y="4026"/>
              <a:ext cx="466" cy="115"/>
              <a:chOff x="5893" y="4026"/>
              <a:chExt cx="466" cy="115"/>
            </a:xfrm>
          </p:grpSpPr>
          <p:sp>
            <p:nvSpPr>
              <p:cNvPr id="11291" name="Rectangle 69"/>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292" name="Rectangle 70"/>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293" name="Rectangle 71"/>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294" name="Rectangle 72"/>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nvGrpSpPr>
            <p:cNvPr id="11286" name="Group 73"/>
            <p:cNvGrpSpPr>
              <a:grpSpLocks/>
            </p:cNvGrpSpPr>
            <p:nvPr userDrawn="1"/>
          </p:nvGrpSpPr>
          <p:grpSpPr bwMode="auto">
            <a:xfrm>
              <a:off x="5893" y="4167"/>
              <a:ext cx="466" cy="115"/>
              <a:chOff x="5893" y="4167"/>
              <a:chExt cx="466" cy="115"/>
            </a:xfrm>
          </p:grpSpPr>
          <p:sp>
            <p:nvSpPr>
              <p:cNvPr id="11287" name="Rectangle 74"/>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288" name="Rectangle 75"/>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289" name="Rectangle 76"/>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sp>
            <p:nvSpPr>
              <p:cNvPr id="11290" name="Rectangle 77"/>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zh-CN" altLang="en-US"/>
              </a:p>
            </p:txBody>
          </p:sp>
        </p:grpSp>
      </p:grpSp>
      <p:sp>
        <p:nvSpPr>
          <p:cNvPr id="11271" name="Rectangle 78"/>
          <p:cNvSpPr>
            <a:spLocks noChangeArrowheads="1"/>
          </p:cNvSpPr>
          <p:nvPr/>
        </p:nvSpPr>
        <p:spPr bwMode="auto">
          <a:xfrm>
            <a:off x="9251950" y="1341438"/>
            <a:ext cx="1192213" cy="17256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pPr>
            <a:r>
              <a:rPr lang="zh-CN" altLang="en-US" sz="1100">
                <a:solidFill>
                  <a:srgbClr val="FFFFFF"/>
                </a:solidFill>
              </a:rPr>
              <a:t>配色参考方案：</a:t>
            </a:r>
          </a:p>
          <a:p>
            <a:pPr eaLnBrk="0" hangingPunct="0">
              <a:lnSpc>
                <a:spcPct val="120000"/>
              </a:lnSpc>
              <a:spcBef>
                <a:spcPct val="20000"/>
              </a:spcBef>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11272" name="Rectangle 79"/>
          <p:cNvSpPr>
            <a:spLocks noChangeArrowheads="1"/>
          </p:cNvSpPr>
          <p:nvPr/>
        </p:nvSpPr>
        <p:spPr bwMode="auto">
          <a:xfrm>
            <a:off x="9251950" y="7938"/>
            <a:ext cx="1120775" cy="684212"/>
          </a:xfrm>
          <a:prstGeom prst="rect">
            <a:avLst/>
          </a:prstGeom>
          <a:noFill/>
          <a:ln>
            <a:noFill/>
          </a:ln>
          <a:effectLst/>
          <a:extLst>
            <a:ext uri="{909E8E84-426E-40DD-AFC4-6F175D3DCCD1}">
              <a14:hiddenFill xmlns:a14="http://schemas.microsoft.com/office/drawing/2010/main" xmlns="">
                <a:solidFill>
                  <a:srgbClr val="FFCC99"/>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sp>
        <p:nvSpPr>
          <p:cNvPr id="75" name="TextBox 74"/>
          <p:cNvSpPr txBox="1"/>
          <p:nvPr/>
        </p:nvSpPr>
        <p:spPr>
          <a:xfrm>
            <a:off x="755650" y="4508500"/>
            <a:ext cx="7632700" cy="1246495"/>
          </a:xfrm>
          <a:prstGeom prst="rect">
            <a:avLst/>
          </a:prstGeom>
          <a:noFill/>
        </p:spPr>
        <p:txBody>
          <a:bodyPr wrap="square" rtlCol="0">
            <a:spAutoFit/>
          </a:bodyPr>
          <a:lstStyle/>
          <a:p>
            <a:pPr algn="just">
              <a:lnSpc>
                <a:spcPct val="100000"/>
              </a:lnSpc>
            </a:pPr>
            <a:r>
              <a:rPr lang="en-US" altLang="zh-CN" sz="1250" b="1" kern="1200" dirty="0" smtClean="0">
                <a:solidFill>
                  <a:schemeClr val="tx1"/>
                </a:solidFill>
                <a:effectLst/>
                <a:latin typeface="FrutigerNext LT Regular" pitchFamily="34" charset="0"/>
                <a:ea typeface="宋体" charset="-122"/>
                <a:cs typeface="+mn-cs"/>
              </a:rPr>
              <a:t>Copyright©2011 Huawei Technologies Co., Ltd. All Rights Reserved.</a:t>
            </a:r>
            <a:endParaRPr lang="zh-CN" altLang="zh-CN" sz="1250" kern="1200" dirty="0" smtClean="0">
              <a:solidFill>
                <a:schemeClr val="tx1"/>
              </a:solidFill>
              <a:effectLst/>
              <a:latin typeface="FrutigerNext LT Regular" pitchFamily="34" charset="0"/>
              <a:ea typeface="宋体" charset="-122"/>
              <a:cs typeface="+mn-cs"/>
            </a:endParaRPr>
          </a:p>
          <a:p>
            <a:pPr algn="just">
              <a:lnSpc>
                <a:spcPct val="100000"/>
              </a:lnSpc>
            </a:pPr>
            <a:r>
              <a:rPr lang="en-US" altLang="zh-CN" sz="1250" kern="1200" dirty="0" smtClean="0">
                <a:solidFill>
                  <a:schemeClr val="tx1"/>
                </a:solidFill>
                <a:effectLst/>
                <a:latin typeface="FrutigerNext LT Regular" pitchFamily="34" charset="0"/>
                <a:ea typeface="宋体" charset="-122"/>
                <a:cs typeface="+mn-cs"/>
              </a:rPr>
              <a:t>The information in this document may contain predictive statements including, without limitation, statements regarding the future financial and operating results, future product portfolio, new technology, etc. There are a number of factors that could cause actual results and developments to differ materially from those expressed or implied in the predictive statements. Therefore, such information is provided for reference purpose only and constitutes neither an offer nor an acceptance. Huawei may change the information at any time without notice. </a:t>
            </a:r>
            <a:endParaRPr lang="zh-CN" altLang="zh-CN" sz="1250" kern="1200" dirty="0">
              <a:solidFill>
                <a:schemeClr val="tx1"/>
              </a:solidFill>
              <a:effectLst/>
              <a:latin typeface="FrutigerNext LT Regular" pitchFamily="34" charset="0"/>
              <a:ea typeface="宋体" charset="-122"/>
              <a:cs typeface="+mn-cs"/>
            </a:endParaRPr>
          </a:p>
        </p:txBody>
      </p:sp>
      <p:sp>
        <p:nvSpPr>
          <p:cNvPr id="78" name="Text Box 7"/>
          <p:cNvSpPr txBox="1">
            <a:spLocks noChangeArrowheads="1"/>
          </p:cNvSpPr>
          <p:nvPr/>
        </p:nvSpPr>
        <p:spPr bwMode="auto">
          <a:xfrm>
            <a:off x="3200525" y="2668588"/>
            <a:ext cx="2742949" cy="761371"/>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lIns="83448" tIns="41724" rIns="83448" bIns="41724">
            <a:spAutoFit/>
          </a:bodyPr>
          <a:lstStyle>
            <a:lvl1pPr defTabSz="835025" eaLnBrk="0" hangingPunct="0">
              <a:defRPr>
                <a:solidFill>
                  <a:schemeClr val="tx1"/>
                </a:solidFill>
                <a:latin typeface="Calibri" pitchFamily="34" charset="0"/>
                <a:ea typeface="宋体" pitchFamily="2" charset="-122"/>
              </a:defRPr>
            </a:lvl1pPr>
            <a:lvl2pPr marL="742950" indent="-285750" defTabSz="835025" eaLnBrk="0" hangingPunct="0">
              <a:defRPr>
                <a:solidFill>
                  <a:schemeClr val="tx1"/>
                </a:solidFill>
                <a:latin typeface="Calibri" pitchFamily="34" charset="0"/>
                <a:ea typeface="宋体" pitchFamily="2" charset="-122"/>
              </a:defRPr>
            </a:lvl2pPr>
            <a:lvl3pPr marL="1143000" indent="-228600" defTabSz="835025" eaLnBrk="0" hangingPunct="0">
              <a:defRPr>
                <a:solidFill>
                  <a:schemeClr val="tx1"/>
                </a:solidFill>
                <a:latin typeface="Calibri" pitchFamily="34" charset="0"/>
                <a:ea typeface="宋体" pitchFamily="2" charset="-122"/>
              </a:defRPr>
            </a:lvl3pPr>
            <a:lvl4pPr marL="1600200" indent="-228600" defTabSz="835025" eaLnBrk="0" hangingPunct="0">
              <a:defRPr>
                <a:solidFill>
                  <a:schemeClr val="tx1"/>
                </a:solidFill>
                <a:latin typeface="Calibri" pitchFamily="34" charset="0"/>
                <a:ea typeface="宋体" pitchFamily="2" charset="-122"/>
              </a:defRPr>
            </a:lvl4pPr>
            <a:lvl5pPr marL="2057400" indent="-228600" defTabSz="835025" eaLnBrk="0" hangingPunct="0">
              <a:defRPr>
                <a:solidFill>
                  <a:schemeClr val="tx1"/>
                </a:solidFill>
                <a:latin typeface="Calibri" pitchFamily="34" charset="0"/>
                <a:ea typeface="宋体" pitchFamily="2" charset="-122"/>
              </a:defRPr>
            </a:lvl5pPr>
            <a:lvl6pPr marL="2514600" indent="-228600" defTabSz="835025"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defTabSz="835025"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defTabSz="835025"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defTabSz="835025" eaLnBrk="0" fontAlgn="base" hangingPunct="0">
              <a:spcBef>
                <a:spcPct val="0"/>
              </a:spcBef>
              <a:spcAft>
                <a:spcPct val="0"/>
              </a:spcAft>
              <a:defRPr>
                <a:solidFill>
                  <a:schemeClr val="tx1"/>
                </a:solidFill>
                <a:latin typeface="Calibri" pitchFamily="34" charset="0"/>
                <a:ea typeface="宋体" pitchFamily="2" charset="-122"/>
              </a:defRPr>
            </a:lvl9pPr>
          </a:lstStyle>
          <a:p>
            <a:pPr algn="ctr">
              <a:defRPr/>
            </a:pPr>
            <a:r>
              <a:rPr lang="en-US" altLang="zh-CN" sz="4400" dirty="0" smtClean="0">
                <a:solidFill>
                  <a:srgbClr val="990000"/>
                </a:solidFill>
                <a:latin typeface="+mn-lt"/>
                <a:ea typeface="MS PGothic" pitchFamily="34" charset="-128"/>
              </a:rPr>
              <a:t>Thank you</a:t>
            </a:r>
          </a:p>
        </p:txBody>
      </p:sp>
      <p:sp>
        <p:nvSpPr>
          <p:cNvPr id="79" name="Text Box 8"/>
          <p:cNvSpPr txBox="1">
            <a:spLocks noChangeArrowheads="1"/>
          </p:cNvSpPr>
          <p:nvPr/>
        </p:nvSpPr>
        <p:spPr bwMode="auto">
          <a:xfrm>
            <a:off x="3161636" y="3429000"/>
            <a:ext cx="2820727" cy="48437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none" lIns="83448" tIns="41724" rIns="83448" bIns="41724">
            <a:spAutoFit/>
          </a:bodyPr>
          <a:lstStyle>
            <a:lvl1pPr defTabSz="835025" eaLnBrk="0" hangingPunct="0">
              <a:defRPr>
                <a:solidFill>
                  <a:schemeClr val="tx1"/>
                </a:solidFill>
                <a:latin typeface="Calibri" pitchFamily="34" charset="0"/>
                <a:ea typeface="宋体" charset="-122"/>
              </a:defRPr>
            </a:lvl1pPr>
            <a:lvl2pPr marL="742950" indent="-285750" defTabSz="835025" eaLnBrk="0" hangingPunct="0">
              <a:defRPr>
                <a:solidFill>
                  <a:schemeClr val="tx1"/>
                </a:solidFill>
                <a:latin typeface="Calibri" pitchFamily="34" charset="0"/>
                <a:ea typeface="宋体" charset="-122"/>
              </a:defRPr>
            </a:lvl2pPr>
            <a:lvl3pPr marL="1143000" indent="-228600" defTabSz="835025" eaLnBrk="0" hangingPunct="0">
              <a:defRPr>
                <a:solidFill>
                  <a:schemeClr val="tx1"/>
                </a:solidFill>
                <a:latin typeface="Calibri" pitchFamily="34" charset="0"/>
                <a:ea typeface="宋体" charset="-122"/>
              </a:defRPr>
            </a:lvl3pPr>
            <a:lvl4pPr marL="1600200" indent="-228600" defTabSz="835025" eaLnBrk="0" hangingPunct="0">
              <a:defRPr>
                <a:solidFill>
                  <a:schemeClr val="tx1"/>
                </a:solidFill>
                <a:latin typeface="Calibri" pitchFamily="34" charset="0"/>
                <a:ea typeface="宋体" charset="-122"/>
              </a:defRPr>
            </a:lvl4pPr>
            <a:lvl5pPr marL="2057400" indent="-228600" defTabSz="835025" eaLnBrk="0" hangingPunct="0">
              <a:defRPr>
                <a:solidFill>
                  <a:schemeClr val="tx1"/>
                </a:solidFill>
                <a:latin typeface="Calibri" pitchFamily="34" charset="0"/>
                <a:ea typeface="宋体" charset="-122"/>
              </a:defRPr>
            </a:lvl5pPr>
            <a:lvl6pPr marL="2514600" indent="-228600" defTabSz="835025" eaLnBrk="0" fontAlgn="base" hangingPunct="0">
              <a:spcBef>
                <a:spcPct val="0"/>
              </a:spcBef>
              <a:spcAft>
                <a:spcPct val="0"/>
              </a:spcAft>
              <a:defRPr>
                <a:solidFill>
                  <a:schemeClr val="tx1"/>
                </a:solidFill>
                <a:latin typeface="Calibri" pitchFamily="34" charset="0"/>
                <a:ea typeface="宋体" charset="-122"/>
              </a:defRPr>
            </a:lvl6pPr>
            <a:lvl7pPr marL="2971800" indent="-228600" defTabSz="835025" eaLnBrk="0" fontAlgn="base" hangingPunct="0">
              <a:spcBef>
                <a:spcPct val="0"/>
              </a:spcBef>
              <a:spcAft>
                <a:spcPct val="0"/>
              </a:spcAft>
              <a:defRPr>
                <a:solidFill>
                  <a:schemeClr val="tx1"/>
                </a:solidFill>
                <a:latin typeface="Calibri" pitchFamily="34" charset="0"/>
                <a:ea typeface="宋体" charset="-122"/>
              </a:defRPr>
            </a:lvl7pPr>
            <a:lvl8pPr marL="3429000" indent="-228600" defTabSz="835025" eaLnBrk="0" fontAlgn="base" hangingPunct="0">
              <a:spcBef>
                <a:spcPct val="0"/>
              </a:spcBef>
              <a:spcAft>
                <a:spcPct val="0"/>
              </a:spcAft>
              <a:defRPr>
                <a:solidFill>
                  <a:schemeClr val="tx1"/>
                </a:solidFill>
                <a:latin typeface="Calibri" pitchFamily="34" charset="0"/>
                <a:ea typeface="宋体" charset="-122"/>
              </a:defRPr>
            </a:lvl8pPr>
            <a:lvl9pPr marL="3886200" indent="-228600" defTabSz="835025" eaLnBrk="0" fontAlgn="base" hangingPunct="0">
              <a:spcBef>
                <a:spcPct val="0"/>
              </a:spcBef>
              <a:spcAft>
                <a:spcPct val="0"/>
              </a:spcAft>
              <a:defRPr>
                <a:solidFill>
                  <a:schemeClr val="tx1"/>
                </a:solidFill>
                <a:latin typeface="Calibri" pitchFamily="34" charset="0"/>
                <a:ea typeface="宋体" charset="-122"/>
              </a:defRPr>
            </a:lvl9pPr>
          </a:lstStyle>
          <a:p>
            <a:pPr algn="ctr"/>
            <a:r>
              <a:rPr lang="en-US" altLang="zh-CN" sz="2600" dirty="0">
                <a:solidFill>
                  <a:srgbClr val="666666"/>
                </a:solidFill>
                <a:latin typeface="+mn-lt"/>
                <a:ea typeface="ＭＳ Ｐゴシック" pitchFamily="34" charset="-128"/>
              </a:rPr>
              <a:t>www.huawei.com</a:t>
            </a:r>
            <a:endParaRPr lang="en-US" altLang="zh-CN" sz="2600" dirty="0">
              <a:solidFill>
                <a:srgbClr val="990000"/>
              </a:solidFill>
              <a:latin typeface="+mn-lt"/>
              <a:ea typeface="ＭＳ Ｐゴシック" pitchFamily="34" charset="-128"/>
            </a:endParaRPr>
          </a:p>
        </p:txBody>
      </p:sp>
    </p:spTree>
  </p:cSld>
  <p:clrMap bg1="lt1" tx1="dk1" bg2="lt2" tx2="dk2" accent1="accent1" accent2="accent2" accent3="accent3" accent4="accent4" accent5="accent5" accent6="accent6" hlink="hlink" folHlink="folHlink"/>
  <p:sldLayoutIdLst>
    <p:sldLayoutId id="2147483823"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mj-lt"/>
          <a:ea typeface="+mj-ea"/>
          <a:cs typeface="+mj-cs"/>
        </a:defRPr>
      </a:lvl1pPr>
      <a:lvl2pPr algn="l" rtl="0" eaLnBrk="0" fontAlgn="base" hangingPunct="0">
        <a:spcBef>
          <a:spcPct val="0"/>
        </a:spcBef>
        <a:spcAft>
          <a:spcPct val="0"/>
        </a:spcAft>
        <a:defRPr sz="3200" b="1">
          <a:solidFill>
            <a:srgbClr val="990000"/>
          </a:solidFill>
          <a:latin typeface="FrutigerNext LT Medium" pitchFamily="34" charset="0"/>
          <a:ea typeface="华文细黑" pitchFamily="2" charset="-122"/>
          <a:cs typeface="宋体" charset="-122"/>
        </a:defRPr>
      </a:lvl2pPr>
      <a:lvl3pPr algn="l" rtl="0" eaLnBrk="0" fontAlgn="base" hangingPunct="0">
        <a:spcBef>
          <a:spcPct val="0"/>
        </a:spcBef>
        <a:spcAft>
          <a:spcPct val="0"/>
        </a:spcAft>
        <a:defRPr sz="3200" b="1">
          <a:solidFill>
            <a:srgbClr val="990000"/>
          </a:solidFill>
          <a:latin typeface="FrutigerNext LT Medium" pitchFamily="34" charset="0"/>
          <a:ea typeface="华文细黑" pitchFamily="2" charset="-122"/>
          <a:cs typeface="宋体" charset="-122"/>
        </a:defRPr>
      </a:lvl3pPr>
      <a:lvl4pPr algn="l" rtl="0" eaLnBrk="0" fontAlgn="base" hangingPunct="0">
        <a:spcBef>
          <a:spcPct val="0"/>
        </a:spcBef>
        <a:spcAft>
          <a:spcPct val="0"/>
        </a:spcAft>
        <a:defRPr sz="3200" b="1">
          <a:solidFill>
            <a:srgbClr val="990000"/>
          </a:solidFill>
          <a:latin typeface="FrutigerNext LT Medium" pitchFamily="34" charset="0"/>
          <a:ea typeface="华文细黑" pitchFamily="2" charset="-122"/>
          <a:cs typeface="宋体" charset="-122"/>
        </a:defRPr>
      </a:lvl4pPr>
      <a:lvl5pPr algn="l" rtl="0" eaLnBrk="0" fontAlgn="base" hangingPunct="0">
        <a:spcBef>
          <a:spcPct val="0"/>
        </a:spcBef>
        <a:spcAft>
          <a:spcPct val="0"/>
        </a:spcAft>
        <a:defRPr sz="3200" b="1">
          <a:solidFill>
            <a:srgbClr val="990000"/>
          </a:solidFill>
          <a:latin typeface="FrutigerNext LT Medium" pitchFamily="34" charset="0"/>
          <a:ea typeface="华文细黑" pitchFamily="2"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6.v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7.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8.v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9.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10.vml"/><Relationship Id="rId4" Type="http://schemas.openxmlformats.org/officeDocument/2006/relationships/oleObject" Target="../embeddings/oleObject10.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11.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Microsoft_Office_Excel_97-2003____1.xls"/><Relationship Id="rId2" Type="http://schemas.openxmlformats.org/officeDocument/2006/relationships/slideLayout" Target="../slideLayouts/slideLayout7.xml"/><Relationship Id="rId1" Type="http://schemas.openxmlformats.org/officeDocument/2006/relationships/vmlDrawing" Target="../drawings/vmlDrawing12.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13.v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14.vml"/><Relationship Id="rId4" Type="http://schemas.openxmlformats.org/officeDocument/2006/relationships/oleObject" Target="../embeddings/oleObject13.bin"/></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15.vml"/><Relationship Id="rId4" Type="http://schemas.openxmlformats.org/officeDocument/2006/relationships/oleObject" Target="../embeddings/oleObject14.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vmlDrawing" Target="../drawings/vmlDrawing16.vml"/><Relationship Id="rId4" Type="http://schemas.openxmlformats.org/officeDocument/2006/relationships/oleObject" Target="../embeddings/oleObject15.bin"/></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17.vml"/><Relationship Id="rId4" Type="http://schemas.openxmlformats.org/officeDocument/2006/relationships/oleObject" Target="../embeddings/oleObject16.bin"/></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Microsoft_Office_Excel_97-2003____2.xls"/><Relationship Id="rId2" Type="http://schemas.openxmlformats.org/officeDocument/2006/relationships/slideLayout" Target="../slideLayouts/slideLayout7.xml"/><Relationship Id="rId1" Type="http://schemas.openxmlformats.org/officeDocument/2006/relationships/vmlDrawing" Target="../drawings/vmlDrawing18.v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oleObject" Target="../embeddings/oleObject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标题 10"/>
          <p:cNvSpPr>
            <a:spLocks noGrp="1"/>
          </p:cNvSpPr>
          <p:nvPr>
            <p:ph type="title"/>
          </p:nvPr>
        </p:nvSpPr>
        <p:spPr>
          <a:xfrm>
            <a:off x="755650" y="2175084"/>
            <a:ext cx="5616575" cy="586957"/>
          </a:xfrm>
        </p:spPr>
        <p:txBody>
          <a:bodyPr/>
          <a:lstStyle/>
          <a:p>
            <a:r>
              <a:rPr lang="en-US" altLang="zh-CN" dirty="0" smtClean="0"/>
              <a:t>oneM2M SCEF API</a:t>
            </a:r>
            <a:r>
              <a:rPr lang="zh-CN" altLang="en-US" dirty="0" smtClean="0"/>
              <a:t> </a:t>
            </a:r>
            <a:r>
              <a:rPr lang="en-US" altLang="zh-CN" dirty="0" smtClean="0"/>
              <a:t>Analysis</a:t>
            </a:r>
            <a:endParaRPr lang="zh-CN" altLang="en-US" dirty="0"/>
          </a:p>
        </p:txBody>
      </p:sp>
      <p:sp>
        <p:nvSpPr>
          <p:cNvPr id="12" name="副标题 11"/>
          <p:cNvSpPr>
            <a:spLocks noGrp="1"/>
          </p:cNvSpPr>
          <p:nvPr>
            <p:ph type="subTitle" idx="11"/>
          </p:nvPr>
        </p:nvSpPr>
        <p:spPr>
          <a:xfrm>
            <a:off x="35496" y="3140968"/>
            <a:ext cx="6696744" cy="904863"/>
          </a:xfrm>
        </p:spPr>
        <p:txBody>
          <a:bodyPr/>
          <a:lstStyle/>
          <a:p>
            <a:r>
              <a:rPr lang="en-US" altLang="zh-CN" dirty="0" smtClean="0"/>
              <a:t>Xubei  </a:t>
            </a:r>
            <a:r>
              <a:rPr lang="en-US" altLang="zh-CN" dirty="0" err="1" smtClean="0"/>
              <a:t>Huawei</a:t>
            </a:r>
            <a:endParaRPr lang="en-US" altLang="zh-CN" dirty="0" smtClean="0"/>
          </a:p>
          <a:p>
            <a:r>
              <a:rPr lang="en-US" altLang="zh-CN" dirty="0" smtClean="0"/>
              <a:t>echo.xubei@huawei.com</a:t>
            </a:r>
            <a:endParaRPr lang="zh-CN" altLang="en-US" sz="1800" dirty="0"/>
          </a:p>
        </p:txBody>
      </p:sp>
      <p:sp>
        <p:nvSpPr>
          <p:cNvPr id="6" name="TextBox 5"/>
          <p:cNvSpPr txBox="1"/>
          <p:nvPr/>
        </p:nvSpPr>
        <p:spPr>
          <a:xfrm>
            <a:off x="755576" y="5589240"/>
            <a:ext cx="4392488" cy="348813"/>
          </a:xfrm>
          <a:prstGeom prst="rect">
            <a:avLst/>
          </a:prstGeom>
          <a:noFill/>
        </p:spPr>
        <p:txBody>
          <a:bodyPr wrap="square" lIns="0" rtlCol="0">
            <a:spAutoFit/>
          </a:bodyPr>
          <a:lstStyle/>
          <a:p>
            <a:pPr lvl="0" fontAlgn="t">
              <a:lnSpc>
                <a:spcPts val="2000"/>
              </a:lnSpc>
            </a:pPr>
            <a:endParaRPr lang="zh-CN" altLang="zh-CN" sz="1400" dirty="0" smtClean="0">
              <a:solidFill>
                <a:srgbClr val="B2B2B2">
                  <a:lumMod val="50000"/>
                </a:srgbClr>
              </a:solidFill>
              <a:latin typeface="FrutigerNext LT Medium"/>
            </a:endParaRPr>
          </a:p>
        </p:txBody>
      </p:sp>
    </p:spTree>
  </p:cSld>
  <p:clrMapOvr>
    <a:masterClrMapping/>
  </p:clrMapOvr>
  <p:transition advClick="0" advTm="8000">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748" y="404664"/>
            <a:ext cx="7632700" cy="871537"/>
          </a:xfrm>
        </p:spPr>
        <p:txBody>
          <a:bodyPr/>
          <a:lstStyle/>
          <a:p>
            <a:r>
              <a:rPr lang="en-US" altLang="zh-CN" dirty="0" smtClean="0">
                <a:solidFill>
                  <a:srgbClr val="C00000"/>
                </a:solidFill>
              </a:rPr>
              <a:t>Monitoring Event Report(UE </a:t>
            </a:r>
            <a:r>
              <a:rPr lang="en-US" altLang="zh-CN" dirty="0" err="1" smtClean="0">
                <a:solidFill>
                  <a:srgbClr val="C00000"/>
                </a:solidFill>
              </a:rPr>
              <a:t>Reachability</a:t>
            </a:r>
            <a:r>
              <a:rPr lang="en-US" altLang="zh-CN" dirty="0" smtClean="0">
                <a:solidFill>
                  <a:srgbClr val="C00000"/>
                </a:solidFill>
              </a:rPr>
              <a:t> )</a:t>
            </a:r>
            <a:endParaRPr lang="zh-CN" altLang="en-US" dirty="0">
              <a:solidFill>
                <a:srgbClr val="C00000"/>
              </a:solidFill>
            </a:endParaRPr>
          </a:p>
        </p:txBody>
      </p:sp>
      <p:sp>
        <p:nvSpPr>
          <p:cNvPr id="1157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571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674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3" name="组合 8"/>
          <p:cNvGrpSpPr/>
          <p:nvPr/>
        </p:nvGrpSpPr>
        <p:grpSpPr>
          <a:xfrm>
            <a:off x="467544" y="1341438"/>
            <a:ext cx="5045844" cy="4239349"/>
            <a:chOff x="169378" y="1341395"/>
            <a:chExt cx="5848907" cy="3967003"/>
          </a:xfrm>
        </p:grpSpPr>
        <p:graphicFrame>
          <p:nvGraphicFramePr>
            <p:cNvPr id="116739" name="Object 3"/>
            <p:cNvGraphicFramePr>
              <a:graphicFrameLocks noChangeAspect="1"/>
            </p:cNvGraphicFramePr>
            <p:nvPr/>
          </p:nvGraphicFramePr>
          <p:xfrm>
            <a:off x="240195" y="1341395"/>
            <a:ext cx="5778090" cy="3666251"/>
          </p:xfrm>
          <a:graphic>
            <a:graphicData uri="http://schemas.openxmlformats.org/presentationml/2006/ole">
              <p:oleObj spid="_x0000_s83970" name="Picture" r:id="rId3" imgW="5765040" imgH="3667680" progId="Word.Picture.8">
                <p:embed/>
              </p:oleObj>
            </a:graphicData>
          </a:graphic>
        </p:graphicFrame>
        <p:sp>
          <p:nvSpPr>
            <p:cNvPr id="116741" name="Rectangle 5"/>
            <p:cNvSpPr>
              <a:spLocks noChangeArrowheads="1"/>
            </p:cNvSpPr>
            <p:nvPr/>
          </p:nvSpPr>
          <p:spPr bwMode="auto">
            <a:xfrm>
              <a:off x="169378" y="5077995"/>
              <a:ext cx="5760640" cy="2304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ja-JP" sz="1000" b="1" i="0" u="none" strike="noStrike" cap="none" normalizeH="0" baseline="0" dirty="0" smtClean="0">
                  <a:ln>
                    <a:noFill/>
                  </a:ln>
                  <a:solidFill>
                    <a:schemeClr val="tx1"/>
                  </a:solidFill>
                  <a:effectLst/>
                  <a:latin typeface="Arial" pitchFamily="34" charset="0"/>
                  <a:ea typeface="MS Mincho" pitchFamily="49" charset="-128"/>
                  <a:cs typeface="Times New Roman" pitchFamily="18" charset="0"/>
                </a:rPr>
                <a:t>Figure 5.3.2-1 </a:t>
              </a:r>
              <a:r>
                <a:rPr kumimoji="0" lang="en-GB" altLang="ko-KR" sz="1000" b="1" i="0" u="none" strike="noStrike" cap="none" normalizeH="0" baseline="0" dirty="0" smtClean="0">
                  <a:ln>
                    <a:noFill/>
                  </a:ln>
                  <a:solidFill>
                    <a:schemeClr val="tx1"/>
                  </a:solidFill>
                  <a:effectLst/>
                  <a:latin typeface="Arial" pitchFamily="34" charset="0"/>
                  <a:ea typeface="MS Mincho" pitchFamily="49" charset="-128"/>
                  <a:cs typeface="Times New Roman" pitchFamily="18" charset="0"/>
                </a:rPr>
                <a:t>UE </a:t>
              </a:r>
              <a:r>
                <a:rPr kumimoji="0" lang="en-GB" altLang="ko-KR" sz="1000" b="1" i="0" u="none" strike="noStrike" cap="none" normalizeH="0" baseline="0" dirty="0" err="1" smtClean="0">
                  <a:ln>
                    <a:noFill/>
                  </a:ln>
                  <a:solidFill>
                    <a:schemeClr val="tx1"/>
                  </a:solidFill>
                  <a:effectLst/>
                  <a:latin typeface="Arial" pitchFamily="34" charset="0"/>
                  <a:ea typeface="MS Mincho" pitchFamily="49" charset="-128"/>
                  <a:cs typeface="Times New Roman" pitchFamily="18" charset="0"/>
                </a:rPr>
                <a:t>Reachability</a:t>
              </a:r>
              <a:r>
                <a:rPr kumimoji="0" lang="en-GB" altLang="ko-KR" sz="1000" b="1" i="0" u="none" strike="noStrike" cap="none" normalizeH="0" baseline="0" dirty="0" smtClean="0">
                  <a:ln>
                    <a:noFill/>
                  </a:ln>
                  <a:solidFill>
                    <a:schemeClr val="tx1"/>
                  </a:solidFill>
                  <a:effectLst/>
                  <a:latin typeface="Arial" pitchFamily="34" charset="0"/>
                  <a:ea typeface="MS Mincho" pitchFamily="49" charset="-128"/>
                  <a:cs typeface="Times New Roman" pitchFamily="18" charset="0"/>
                </a:rPr>
                <a:t> reporting</a:t>
              </a:r>
              <a:endParaRPr kumimoji="0" lang="en-GB" altLang="ko-KR"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grpSp>
      <p:sp>
        <p:nvSpPr>
          <p:cNvPr id="116743"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6746"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矩形 13"/>
          <p:cNvSpPr/>
          <p:nvPr/>
        </p:nvSpPr>
        <p:spPr>
          <a:xfrm>
            <a:off x="5508104" y="1225689"/>
            <a:ext cx="3635896" cy="2369880"/>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sz="1400" dirty="0" smtClean="0"/>
              <a:t>Step2</a:t>
            </a:r>
            <a:r>
              <a:rPr lang="zh-CN" altLang="en-US" sz="1400" dirty="0" smtClean="0"/>
              <a:t>：</a:t>
            </a:r>
            <a:r>
              <a:rPr lang="en-US" altLang="zh-CN" sz="1400" dirty="0" smtClean="0"/>
              <a:t>Monitor Report</a:t>
            </a:r>
            <a:r>
              <a:rPr lang="zh-CN" altLang="en-US" sz="1400" dirty="0" smtClean="0"/>
              <a:t>（</a:t>
            </a:r>
            <a:r>
              <a:rPr lang="en-US" altLang="zh-CN" sz="1400" dirty="0" smtClean="0"/>
              <a:t>SCEF-&gt;SCS</a:t>
            </a:r>
            <a:r>
              <a:rPr lang="zh-CN" altLang="en-US" sz="1400" dirty="0" smtClean="0"/>
              <a:t>）</a:t>
            </a:r>
            <a:endParaRPr lang="en-US" altLang="zh-CN" sz="1400" dirty="0" smtClean="0"/>
          </a:p>
          <a:p>
            <a:pPr lvl="1"/>
            <a:r>
              <a:rPr lang="en-US" altLang="zh-CN" sz="1400" dirty="0" err="1" smtClean="0"/>
              <a:t>MonitorReport</a:t>
            </a:r>
            <a:r>
              <a:rPr lang="en-GB" altLang="zh-CN" sz="1400" dirty="0" smtClean="0"/>
              <a:t>(SCS/AS Reference ID, External ID or MSISDN, Monitoring Information)</a:t>
            </a:r>
          </a:p>
          <a:p>
            <a:pPr lvl="1"/>
            <a:endParaRPr lang="en-US" altLang="zh-CN" sz="1400" dirty="0" smtClean="0"/>
          </a:p>
          <a:p>
            <a:endParaRPr lang="en-US" altLang="zh-CN" sz="1400" dirty="0" smtClean="0"/>
          </a:p>
          <a:p>
            <a:r>
              <a:rPr lang="en-US" altLang="zh-CN" dirty="0" smtClean="0"/>
              <a:t>Interface  Supported by 3GPP or not</a:t>
            </a:r>
          </a:p>
          <a:p>
            <a:pPr lvl="1">
              <a:buFont typeface="Arial" pitchFamily="34" charset="0"/>
              <a:buChar char="•"/>
            </a:pPr>
            <a:r>
              <a:rPr lang="en-US" altLang="zh-CN" sz="1400" dirty="0" smtClean="0">
                <a:solidFill>
                  <a:srgbClr val="0000FF"/>
                </a:solidFill>
              </a:rPr>
              <a:t>Partially, Monitoring Information is not clear.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748" y="404664"/>
            <a:ext cx="7632700" cy="871537"/>
          </a:xfrm>
        </p:spPr>
        <p:txBody>
          <a:bodyPr/>
          <a:lstStyle/>
          <a:p>
            <a:r>
              <a:rPr lang="en-US" altLang="zh-CN" dirty="0" smtClean="0">
                <a:solidFill>
                  <a:srgbClr val="C00000"/>
                </a:solidFill>
              </a:rPr>
              <a:t>Monitoring Event</a:t>
            </a:r>
            <a:r>
              <a:rPr lang="en-US" altLang="zh-CN" sz="2800" dirty="0" smtClean="0">
                <a:solidFill>
                  <a:srgbClr val="C00000"/>
                </a:solidFill>
              </a:rPr>
              <a:t>(Availability Notification after DDN Failure)</a:t>
            </a:r>
            <a:endParaRPr lang="zh-CN" altLang="en-US" sz="2800" dirty="0">
              <a:solidFill>
                <a:srgbClr val="C00000"/>
              </a:solidFill>
            </a:endParaRPr>
          </a:p>
        </p:txBody>
      </p:sp>
      <p:sp>
        <p:nvSpPr>
          <p:cNvPr id="1157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571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674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6743"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6746"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4" name="组合 16"/>
          <p:cNvGrpSpPr/>
          <p:nvPr/>
        </p:nvGrpSpPr>
        <p:grpSpPr>
          <a:xfrm>
            <a:off x="755650" y="1268760"/>
            <a:ext cx="4392488" cy="4360550"/>
            <a:chOff x="755650" y="1268760"/>
            <a:chExt cx="4392488" cy="4360550"/>
          </a:xfrm>
        </p:grpSpPr>
        <p:graphicFrame>
          <p:nvGraphicFramePr>
            <p:cNvPr id="116745" name="Object 9"/>
            <p:cNvGraphicFramePr>
              <a:graphicFrameLocks noChangeAspect="1"/>
            </p:cNvGraphicFramePr>
            <p:nvPr/>
          </p:nvGraphicFramePr>
          <p:xfrm>
            <a:off x="755650" y="1268760"/>
            <a:ext cx="4392488" cy="4104456"/>
          </p:xfrm>
          <a:graphic>
            <a:graphicData uri="http://schemas.openxmlformats.org/presentationml/2006/ole">
              <p:oleObj spid="_x0000_s140291" name="Visio" r:id="rId3" imgW="6811594" imgH="5956173" progId="Visio.Drawing.11">
                <p:embed/>
              </p:oleObj>
            </a:graphicData>
          </a:graphic>
        </p:graphicFrame>
        <p:sp>
          <p:nvSpPr>
            <p:cNvPr id="116747" name="Rectangle 11"/>
            <p:cNvSpPr>
              <a:spLocks noChangeArrowheads="1"/>
            </p:cNvSpPr>
            <p:nvPr/>
          </p:nvSpPr>
          <p:spPr bwMode="auto">
            <a:xfrm>
              <a:off x="1115616" y="5229200"/>
              <a:ext cx="3779912"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ja-JP" sz="1000" b="1" i="0" u="none" strike="noStrike" cap="none" normalizeH="0" baseline="0" dirty="0" smtClean="0">
                  <a:ln>
                    <a:noFill/>
                  </a:ln>
                  <a:solidFill>
                    <a:schemeClr val="tx1"/>
                  </a:solidFill>
                  <a:effectLst/>
                  <a:latin typeface="Arial" pitchFamily="34" charset="0"/>
                  <a:ea typeface="MS Mincho" pitchFamily="49" charset="-128"/>
                  <a:cs typeface="Times New Roman" pitchFamily="18" charset="0"/>
                </a:rPr>
                <a:t>Figure 5.4.4-1: Notification - Availability Notification after DDN Failure</a:t>
              </a:r>
              <a:endParaRPr kumimoji="0" lang="en-GB" altLang="ja-JP"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grpSp>
      <p:sp>
        <p:nvSpPr>
          <p:cNvPr id="14" name="矩形 13"/>
          <p:cNvSpPr/>
          <p:nvPr/>
        </p:nvSpPr>
        <p:spPr>
          <a:xfrm>
            <a:off x="5220072" y="1310565"/>
            <a:ext cx="3635896" cy="2154436"/>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sz="1400" dirty="0" smtClean="0"/>
              <a:t>Step9</a:t>
            </a:r>
            <a:r>
              <a:rPr lang="zh-CN" altLang="en-US" sz="1400" dirty="0" smtClean="0"/>
              <a:t>：</a:t>
            </a:r>
            <a:r>
              <a:rPr lang="en-US" altLang="zh-CN" sz="1400" dirty="0" smtClean="0"/>
              <a:t>Monitor Report</a:t>
            </a:r>
            <a:r>
              <a:rPr lang="zh-CN" altLang="en-US" sz="1400" dirty="0" smtClean="0"/>
              <a:t>（</a:t>
            </a:r>
            <a:r>
              <a:rPr lang="en-US" altLang="zh-CN" sz="1400" dirty="0" smtClean="0"/>
              <a:t>SCEF-&gt;SCS</a:t>
            </a:r>
            <a:r>
              <a:rPr lang="zh-CN" altLang="en-US" sz="1400" dirty="0" smtClean="0"/>
              <a:t>）</a:t>
            </a:r>
            <a:endParaRPr lang="en-US" altLang="zh-CN" sz="1400" dirty="0" smtClean="0"/>
          </a:p>
          <a:p>
            <a:pPr lvl="1"/>
            <a:r>
              <a:rPr lang="en-US" altLang="zh-CN" sz="1400" dirty="0" err="1" smtClean="0"/>
              <a:t>MonitorReport</a:t>
            </a:r>
            <a:r>
              <a:rPr lang="en-GB" altLang="zh-CN" sz="1400" dirty="0" smtClean="0"/>
              <a:t>(SCS/AS Reference ID, External ID or MSISDN, Monitoring Information)</a:t>
            </a:r>
            <a:endParaRPr lang="en-US" altLang="zh-CN" sz="1400" dirty="0" smtClean="0"/>
          </a:p>
          <a:p>
            <a:endParaRPr lang="en-US" altLang="zh-CN" sz="1400" dirty="0" smtClean="0"/>
          </a:p>
          <a:p>
            <a:r>
              <a:rPr lang="en-US" altLang="zh-CN" dirty="0" smtClean="0"/>
              <a:t>Stage 2 completeness</a:t>
            </a:r>
          </a:p>
          <a:p>
            <a:pPr lvl="1">
              <a:buFont typeface="Arial" pitchFamily="34" charset="0"/>
              <a:buChar char="•"/>
            </a:pPr>
            <a:r>
              <a:rPr lang="en-US" altLang="zh-CN" sz="1400" dirty="0" smtClean="0">
                <a:solidFill>
                  <a:srgbClr val="0000FF"/>
                </a:solidFill>
              </a:rPr>
              <a:t>Partially, Monitoring Information is not clear.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971748" y="1268760"/>
            <a:ext cx="7632700" cy="4968552"/>
          </a:xfrm>
        </p:spPr>
        <p:txBody>
          <a:bodyPr>
            <a:normAutofit/>
          </a:bodyPr>
          <a:lstStyle/>
          <a:p>
            <a:r>
              <a:rPr lang="en-GB" altLang="zh-CN" sz="1600" b="1" dirty="0" smtClean="0"/>
              <a:t>Monitoring Event: Communication failure</a:t>
            </a:r>
            <a:endParaRPr lang="zh-CN" altLang="zh-CN" sz="1600" b="1" dirty="0" smtClean="0"/>
          </a:p>
          <a:p>
            <a:pPr>
              <a:buNone/>
            </a:pPr>
            <a:r>
              <a:rPr lang="en-GB" altLang="zh-CN" sz="1600" dirty="0" smtClean="0"/>
              <a:t>      This monitoring event allows the SCS/AS to be notified of communication failure events, identified by RAN/NAS Release Cause codes.</a:t>
            </a:r>
          </a:p>
          <a:p>
            <a:r>
              <a:rPr lang="en-GB" altLang="zh-CN" sz="1600" b="1" dirty="0" smtClean="0"/>
              <a:t>Informing about Potential Network Issues</a:t>
            </a:r>
          </a:p>
          <a:p>
            <a:pPr>
              <a:buNone/>
            </a:pPr>
            <a:r>
              <a:rPr lang="en-GB" altLang="zh-CN" sz="1600" dirty="0" smtClean="0"/>
              <a:t>      The SCS/AS requests to be informed, one-time</a:t>
            </a:r>
            <a:r>
              <a:rPr lang="en-US" altLang="zh-CN" sz="1600" dirty="0" smtClean="0"/>
              <a:t>/</a:t>
            </a:r>
            <a:r>
              <a:rPr lang="en-GB" altLang="zh-CN" sz="1600" dirty="0" smtClean="0"/>
              <a:t>continuously, about the network status by providing a geographical area. </a:t>
            </a:r>
            <a:endParaRPr lang="en-US" altLang="zh-CN" sz="1600" dirty="0" smtClean="0"/>
          </a:p>
        </p:txBody>
      </p:sp>
      <p:sp>
        <p:nvSpPr>
          <p:cNvPr id="2" name="标题 1"/>
          <p:cNvSpPr>
            <a:spLocks noGrp="1"/>
          </p:cNvSpPr>
          <p:nvPr>
            <p:ph type="title"/>
          </p:nvPr>
        </p:nvSpPr>
        <p:spPr>
          <a:xfrm>
            <a:off x="971748" y="404664"/>
            <a:ext cx="7632700" cy="871537"/>
          </a:xfrm>
        </p:spPr>
        <p:txBody>
          <a:bodyPr>
            <a:noAutofit/>
          </a:bodyPr>
          <a:lstStyle/>
          <a:p>
            <a:r>
              <a:rPr lang="en-US" altLang="zh-CN" dirty="0" smtClean="0">
                <a:solidFill>
                  <a:srgbClr val="C00000"/>
                </a:solidFill>
              </a:rPr>
              <a:t>Network Monitoring</a:t>
            </a:r>
            <a:endParaRPr lang="zh-CN" altLang="en-US" dirty="0">
              <a:solidFill>
                <a:srgbClr val="C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748" y="404664"/>
            <a:ext cx="7632700" cy="871537"/>
          </a:xfrm>
        </p:spPr>
        <p:txBody>
          <a:bodyPr/>
          <a:lstStyle/>
          <a:p>
            <a:r>
              <a:rPr lang="en-GB" altLang="zh-CN" dirty="0" smtClean="0"/>
              <a:t>Monitoring Event: Communication failure</a:t>
            </a:r>
            <a:endParaRPr lang="zh-CN" altLang="en-US" sz="2800" dirty="0">
              <a:solidFill>
                <a:srgbClr val="C00000"/>
              </a:solidFill>
            </a:endParaRPr>
          </a:p>
        </p:txBody>
      </p:sp>
      <p:sp>
        <p:nvSpPr>
          <p:cNvPr id="1157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571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674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6743"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6746"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矩形 13"/>
          <p:cNvSpPr/>
          <p:nvPr/>
        </p:nvSpPr>
        <p:spPr>
          <a:xfrm>
            <a:off x="5220072" y="1268760"/>
            <a:ext cx="3923928" cy="5570756"/>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sz="1600" dirty="0" smtClean="0"/>
              <a:t>Step1</a:t>
            </a:r>
            <a:r>
              <a:rPr lang="zh-CN" altLang="en-US" sz="1600" dirty="0" smtClean="0"/>
              <a:t>：</a:t>
            </a:r>
            <a:r>
              <a:rPr lang="en-US" altLang="zh-CN" sz="1600" dirty="0" smtClean="0"/>
              <a:t>Monitoring Request</a:t>
            </a:r>
            <a:r>
              <a:rPr lang="zh-CN" altLang="en-US" sz="1600" dirty="0" smtClean="0"/>
              <a:t>（</a:t>
            </a:r>
            <a:r>
              <a:rPr lang="en-US" altLang="zh-CN" sz="1600" dirty="0" smtClean="0"/>
              <a:t>SCS-&gt;SCEF</a:t>
            </a:r>
            <a:r>
              <a:rPr lang="zh-CN" altLang="en-US" sz="1600" dirty="0" smtClean="0"/>
              <a:t>）</a:t>
            </a:r>
            <a:endParaRPr lang="en-US" altLang="zh-CN" sz="1600" dirty="0" smtClean="0"/>
          </a:p>
          <a:p>
            <a:pPr lvl="1"/>
            <a:r>
              <a:rPr lang="en-GB" altLang="zh-CN" sz="1400" dirty="0" smtClean="0"/>
              <a:t>Monitoring </a:t>
            </a:r>
            <a:r>
              <a:rPr lang="en-US" altLang="zh-CN" sz="1400" dirty="0" smtClean="0"/>
              <a:t>Configuration </a:t>
            </a:r>
            <a:r>
              <a:rPr lang="en-GB" altLang="zh-CN" sz="1400" dirty="0" smtClean="0"/>
              <a:t>Request </a:t>
            </a:r>
            <a:r>
              <a:rPr lang="en-US" altLang="zh-CN" sz="1400" dirty="0" smtClean="0"/>
              <a:t>of UE </a:t>
            </a:r>
            <a:r>
              <a:rPr lang="en-US" altLang="zh-CN" sz="1400" dirty="0" err="1" smtClean="0"/>
              <a:t>reachablity</a:t>
            </a:r>
            <a:r>
              <a:rPr lang="en-GB" altLang="zh-CN" sz="1400" dirty="0" smtClean="0"/>
              <a:t> (External Identifier(</a:t>
            </a:r>
            <a:r>
              <a:rPr lang="en-GB" altLang="zh-CN" sz="1400" dirty="0" err="1" smtClean="0"/>
              <a:t>s</a:t>
            </a:r>
            <a:r>
              <a:rPr lang="en-GB" altLang="zh-CN" sz="1400" dirty="0" smtClean="0"/>
              <a:t>) or MSISDN(</a:t>
            </a:r>
            <a:r>
              <a:rPr lang="en-GB" altLang="zh-CN" sz="1400" dirty="0" err="1" smtClean="0"/>
              <a:t>s</a:t>
            </a:r>
            <a:r>
              <a:rPr lang="en-GB" altLang="zh-CN" sz="1400" dirty="0" smtClean="0"/>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Communication Failure</a:t>
            </a:r>
            <a:endParaRPr lang="en-US" altLang="zh-CN" sz="1400" dirty="0" smtClean="0"/>
          </a:p>
          <a:p>
            <a:pPr lvl="1">
              <a:buFont typeface="Arial" pitchFamily="34" charset="0"/>
              <a:buChar char="•"/>
            </a:pPr>
            <a:r>
              <a:rPr lang="en-US" altLang="zh-CN" sz="1600" dirty="0" smtClean="0"/>
              <a:t>Step9</a:t>
            </a:r>
            <a:r>
              <a:rPr lang="zh-CN" altLang="en-US" sz="1600" dirty="0" smtClean="0"/>
              <a:t>：</a:t>
            </a:r>
            <a:r>
              <a:rPr lang="en-US" altLang="zh-CN" sz="1600" dirty="0" smtClean="0"/>
              <a:t>Monitoring Response</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US" altLang="zh-CN" sz="1400" dirty="0" smtClean="0"/>
              <a:t>Monitoring Response (SCS/AS Reference ID, Cause)</a:t>
            </a:r>
          </a:p>
          <a:p>
            <a:pPr lvl="1">
              <a:buFont typeface="Arial" pitchFamily="34" charset="0"/>
              <a:buChar char="•"/>
            </a:pPr>
            <a:r>
              <a:rPr lang="en-US" altLang="zh-CN" sz="1600" dirty="0" smtClean="0"/>
              <a:t>Step12</a:t>
            </a:r>
            <a:r>
              <a:rPr lang="zh-CN" altLang="en-US" sz="1600" dirty="0" smtClean="0"/>
              <a:t>：</a:t>
            </a:r>
            <a:r>
              <a:rPr lang="en-US" altLang="zh-CN" sz="1600" dirty="0" smtClean="0"/>
              <a:t>Monitoring Report</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GB" altLang="zh-CN" sz="1400" dirty="0" smtClean="0"/>
              <a:t>Monitoring Response(SCS/AS Reference ID, External ID or MSISDN, Monitoring Information)</a:t>
            </a:r>
            <a:endParaRPr lang="en-US" altLang="zh-CN" sz="1400" dirty="0" smtClean="0"/>
          </a:p>
          <a:p>
            <a:r>
              <a:rPr lang="en-US" altLang="zh-CN" dirty="0" smtClean="0"/>
              <a:t>Stage 2 completeness</a:t>
            </a:r>
          </a:p>
          <a:p>
            <a:pPr lvl="1">
              <a:buFont typeface="Arial" pitchFamily="34" charset="0"/>
              <a:buChar char="•"/>
            </a:pPr>
            <a:r>
              <a:rPr lang="en-US" altLang="zh-CN" sz="1400" dirty="0" smtClean="0">
                <a:solidFill>
                  <a:srgbClr val="0000FF"/>
                </a:solidFill>
              </a:rPr>
              <a:t>Partially, Monitoring Information is not clear.</a:t>
            </a:r>
          </a:p>
          <a:p>
            <a:pPr lvl="1">
              <a:buFont typeface="Arial" pitchFamily="34" charset="0"/>
              <a:buChar char="•"/>
            </a:pPr>
            <a:endParaRPr lang="en-US" altLang="zh-CN" sz="1600" dirty="0" smtClean="0"/>
          </a:p>
          <a:p>
            <a:pPr lvl="1"/>
            <a:endParaRPr lang="en-US" altLang="zh-CN" sz="1400" dirty="0" smtClean="0"/>
          </a:p>
        </p:txBody>
      </p:sp>
      <p:sp>
        <p:nvSpPr>
          <p:cNvPr id="141316"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41317" name="Rectangle 5"/>
          <p:cNvSpPr>
            <a:spLocks noChangeArrowheads="1"/>
          </p:cNvSpPr>
          <p:nvPr/>
        </p:nvSpPr>
        <p:spPr bwMode="auto">
          <a:xfrm>
            <a:off x="755576" y="5239653"/>
            <a:ext cx="4536504"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zh-CN" sz="9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Figure 5.8.2-1: Request procedure for one-time or continuous reporting of network status</a:t>
            </a:r>
            <a:endParaRPr kumimoji="0" lang="en-GB" altLang="zh-CN" sz="9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
        <p:nvSpPr>
          <p:cNvPr id="14643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46435" name="Object 3"/>
          <p:cNvGraphicFramePr>
            <a:graphicFrameLocks noChangeAspect="1"/>
          </p:cNvGraphicFramePr>
          <p:nvPr/>
        </p:nvGraphicFramePr>
        <p:xfrm>
          <a:off x="6350" y="1487488"/>
          <a:ext cx="5176838" cy="3354387"/>
        </p:xfrm>
        <a:graphic>
          <a:graphicData uri="http://schemas.openxmlformats.org/presentationml/2006/ole">
            <p:oleObj spid="_x0000_s146435" name="Picture" r:id="rId3" imgW="5195520" imgH="3368160" progId="Word.Picture.8">
              <p:embed/>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748" y="404664"/>
            <a:ext cx="7632700" cy="871537"/>
          </a:xfrm>
        </p:spPr>
        <p:txBody>
          <a:bodyPr/>
          <a:lstStyle/>
          <a:p>
            <a:r>
              <a:rPr lang="en-GB" altLang="zh-CN" dirty="0" smtClean="0"/>
              <a:t>Request procedure for one-time or continuous reporting of network status</a:t>
            </a:r>
            <a:endParaRPr lang="zh-CN" altLang="en-US" sz="2800" dirty="0">
              <a:solidFill>
                <a:srgbClr val="C00000"/>
              </a:solidFill>
            </a:endParaRPr>
          </a:p>
        </p:txBody>
      </p:sp>
      <p:sp>
        <p:nvSpPr>
          <p:cNvPr id="1157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571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674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6743"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6746"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4" name="矩形 13"/>
          <p:cNvSpPr/>
          <p:nvPr/>
        </p:nvSpPr>
        <p:spPr>
          <a:xfrm>
            <a:off x="5220072" y="1310565"/>
            <a:ext cx="3635896" cy="3908762"/>
          </a:xfrm>
          <a:prstGeom prst="rect">
            <a:avLst/>
          </a:prstGeom>
        </p:spPr>
        <p:txBody>
          <a:bodyPr wrap="square">
            <a:spAutoFit/>
          </a:bodyPr>
          <a:lstStyle/>
          <a:p>
            <a:r>
              <a:rPr lang="en-US" altLang="zh-CN" dirty="0" smtClean="0"/>
              <a:t>SCEF API Requirement</a:t>
            </a:r>
          </a:p>
          <a:p>
            <a:pPr lvl="1">
              <a:buFont typeface="Arial" pitchFamily="34" charset="0"/>
              <a:buChar char="•"/>
            </a:pPr>
            <a:r>
              <a:rPr lang="en-GB" altLang="zh-CN" sz="1600" dirty="0" smtClean="0"/>
              <a:t>Step1:Network Status </a:t>
            </a:r>
            <a:r>
              <a:rPr lang="en-GB" altLang="zh-CN" sz="1600" dirty="0" err="1" smtClean="0"/>
              <a:t>Req</a:t>
            </a:r>
            <a:r>
              <a:rPr lang="en-GB" altLang="zh-CN" sz="1600" dirty="0" smtClean="0"/>
              <a:t>(SCS-&gt;SCEF)</a:t>
            </a:r>
          </a:p>
          <a:p>
            <a:pPr lvl="2">
              <a:buFont typeface="Wingdings" pitchFamily="2" charset="2"/>
              <a:buChar char="Ø"/>
            </a:pPr>
            <a:r>
              <a:rPr lang="en-GB" altLang="zh-CN" sz="1200" dirty="0" smtClean="0"/>
              <a:t>Network Status Request (Geographical area, SCS/AS Identifier, SCS/AS Reference ID, Duration, Threshold)</a:t>
            </a:r>
          </a:p>
          <a:p>
            <a:pPr lvl="2">
              <a:buFont typeface="Wingdings" pitchFamily="2" charset="2"/>
              <a:buChar char="Ø"/>
            </a:pPr>
            <a:r>
              <a:rPr lang="en-GB" altLang="zh-CN" sz="1200" dirty="0" smtClean="0"/>
              <a:t>Cancel Network Status Request (SCS/AS Identifier, SCS/AS Reference ID)</a:t>
            </a:r>
            <a:endParaRPr lang="en-US" altLang="zh-CN" sz="1200" dirty="0" smtClean="0"/>
          </a:p>
          <a:p>
            <a:pPr lvl="1">
              <a:buFont typeface="Arial" pitchFamily="34" charset="0"/>
              <a:buChar char="•"/>
            </a:pPr>
            <a:r>
              <a:rPr lang="en-GB" altLang="zh-CN" sz="1600" dirty="0" smtClean="0"/>
              <a:t>Step6:Network Status </a:t>
            </a:r>
            <a:r>
              <a:rPr lang="en-GB" altLang="zh-CN" sz="1600" dirty="0" err="1" smtClean="0"/>
              <a:t>Rsp</a:t>
            </a:r>
            <a:r>
              <a:rPr lang="en-GB" altLang="zh-CN" sz="1600" dirty="0" smtClean="0"/>
              <a:t>(SCEF-&gt;SCS)</a:t>
            </a:r>
          </a:p>
          <a:p>
            <a:pPr lvl="2">
              <a:buFont typeface="Wingdings" pitchFamily="2" charset="2"/>
              <a:buChar char="Ø"/>
            </a:pPr>
            <a:r>
              <a:rPr lang="en-GB" altLang="zh-CN" sz="1200" dirty="0" smtClean="0"/>
              <a:t>Network Status Report (SCS/AS Reference ID, Congestion level, ECGI/</a:t>
            </a:r>
            <a:r>
              <a:rPr lang="en-GB" altLang="zh-CN" sz="1200" dirty="0" err="1" smtClean="0"/>
              <a:t>eNodeB</a:t>
            </a:r>
            <a:r>
              <a:rPr lang="en-GB" altLang="zh-CN" sz="1200" dirty="0" smtClean="0"/>
              <a:t>-ID/SAI )</a:t>
            </a:r>
          </a:p>
          <a:p>
            <a:pPr lvl="2">
              <a:buFont typeface="Wingdings" pitchFamily="2" charset="2"/>
              <a:buChar char="Ø"/>
            </a:pPr>
            <a:r>
              <a:rPr lang="en-GB" altLang="zh-CN" sz="1200" dirty="0" smtClean="0"/>
              <a:t>Cancel Network Status Response (SCS/AS Reference ID) </a:t>
            </a:r>
          </a:p>
          <a:p>
            <a:endParaRPr lang="en-US" altLang="zh-CN" sz="1400" dirty="0" smtClean="0"/>
          </a:p>
          <a:p>
            <a:r>
              <a:rPr lang="en-US" altLang="zh-CN" dirty="0" smtClean="0"/>
              <a:t>Stage 2 completeness</a:t>
            </a:r>
          </a:p>
          <a:p>
            <a:pPr lvl="1">
              <a:buFont typeface="Arial" pitchFamily="34" charset="0"/>
              <a:buChar char="•"/>
            </a:pPr>
            <a:r>
              <a:rPr lang="en-US" altLang="zh-CN" sz="1600" dirty="0" smtClean="0"/>
              <a:t>Y</a:t>
            </a:r>
          </a:p>
        </p:txBody>
      </p:sp>
      <p:sp>
        <p:nvSpPr>
          <p:cNvPr id="141316"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41315" name="Object 3"/>
          <p:cNvGraphicFramePr>
            <a:graphicFrameLocks noChangeAspect="1"/>
          </p:cNvGraphicFramePr>
          <p:nvPr/>
        </p:nvGraphicFramePr>
        <p:xfrm>
          <a:off x="755576" y="1545183"/>
          <a:ext cx="4144963" cy="3756025"/>
        </p:xfrm>
        <a:graphic>
          <a:graphicData uri="http://schemas.openxmlformats.org/presentationml/2006/ole">
            <p:oleObj spid="_x0000_s141315" name="Picture" r:id="rId3" imgW="4152900" imgH="3746500" progId="Word.Picture.8">
              <p:embed/>
            </p:oleObj>
          </a:graphicData>
        </a:graphic>
      </p:graphicFrame>
      <p:sp>
        <p:nvSpPr>
          <p:cNvPr id="141317" name="Rectangle 5"/>
          <p:cNvSpPr>
            <a:spLocks noChangeArrowheads="1"/>
          </p:cNvSpPr>
          <p:nvPr/>
        </p:nvSpPr>
        <p:spPr bwMode="auto">
          <a:xfrm>
            <a:off x="971600" y="5239653"/>
            <a:ext cx="4536504"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zh-CN" sz="9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Figure 5.8.2-1: Request procedure for one-time or continuous reporting of network status</a:t>
            </a:r>
            <a:endParaRPr kumimoji="0" lang="en-GB" altLang="zh-CN" sz="9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Content</a:t>
            </a:r>
            <a:endParaRPr lang="zh-CN" altLang="en-US" dirty="0"/>
          </a:p>
        </p:txBody>
      </p:sp>
      <p:sp>
        <p:nvSpPr>
          <p:cNvPr id="3" name="内容占位符 2"/>
          <p:cNvSpPr>
            <a:spLocks noGrp="1"/>
          </p:cNvSpPr>
          <p:nvPr>
            <p:ph idx="1"/>
          </p:nvPr>
        </p:nvSpPr>
        <p:spPr>
          <a:xfrm>
            <a:off x="755650" y="981075"/>
            <a:ext cx="7632700" cy="4194175"/>
          </a:xfrm>
        </p:spPr>
        <p:txBody>
          <a:bodyPr/>
          <a:lstStyle/>
          <a:p>
            <a:r>
              <a:rPr lang="en-US" altLang="zh-CN" sz="1400" dirty="0" smtClean="0"/>
              <a:t>Non-IP device Accessing oneM2M platform</a:t>
            </a:r>
            <a:r>
              <a:rPr lang="zh-CN" altLang="en-US" sz="1400" dirty="0" smtClean="0"/>
              <a:t>（</a:t>
            </a:r>
            <a:r>
              <a:rPr lang="en-US" altLang="zh-CN" sz="1400" dirty="0" smtClean="0"/>
              <a:t>MO/MT</a:t>
            </a:r>
            <a:r>
              <a:rPr lang="zh-CN" altLang="en-US" sz="1400" dirty="0" smtClean="0"/>
              <a:t>）</a:t>
            </a:r>
            <a:endParaRPr lang="en-US" altLang="zh-CN" sz="1400" dirty="0" smtClean="0"/>
          </a:p>
          <a:p>
            <a:r>
              <a:rPr lang="en-US" altLang="zh-CN" sz="1400" dirty="0" smtClean="0"/>
              <a:t>CMDH</a:t>
            </a:r>
          </a:p>
          <a:p>
            <a:pPr lvl="1">
              <a:buFont typeface="Wingdings" pitchFamily="2" charset="2"/>
              <a:buChar char="l"/>
            </a:pPr>
            <a:r>
              <a:rPr lang="en-US" altLang="zh-CN" sz="1200" dirty="0" smtClean="0"/>
              <a:t>Down Link Data</a:t>
            </a:r>
            <a:r>
              <a:rPr lang="zh-CN" altLang="en-US" sz="1200" dirty="0" smtClean="0"/>
              <a:t> </a:t>
            </a:r>
            <a:r>
              <a:rPr lang="en-US" altLang="zh-CN" sz="1200" dirty="0" smtClean="0"/>
              <a:t>Delivery when UE is unreachable</a:t>
            </a:r>
          </a:p>
          <a:p>
            <a:pPr lvl="1">
              <a:buFont typeface="Wingdings" pitchFamily="2" charset="2"/>
              <a:buChar char="l"/>
            </a:pPr>
            <a:r>
              <a:rPr lang="en-US" altLang="zh-CN" sz="1200" dirty="0" smtClean="0"/>
              <a:t>UE PSM timer or </a:t>
            </a:r>
            <a:r>
              <a:rPr lang="en-US" altLang="zh-CN" sz="1200" dirty="0" err="1" smtClean="0"/>
              <a:t>eDRX</a:t>
            </a:r>
            <a:r>
              <a:rPr lang="en-US" altLang="zh-CN" sz="1200" dirty="0" smtClean="0"/>
              <a:t> Configuration</a:t>
            </a:r>
          </a:p>
          <a:p>
            <a:pPr lvl="1">
              <a:buFont typeface="Wingdings" pitchFamily="2" charset="2"/>
              <a:buChar char="l"/>
            </a:pPr>
            <a:r>
              <a:rPr lang="en-GB" altLang="zh-CN" sz="1200" dirty="0" smtClean="0"/>
              <a:t>Network </a:t>
            </a:r>
            <a:r>
              <a:rPr lang="en-US" altLang="zh-CN" sz="1200" dirty="0" smtClean="0"/>
              <a:t>Monitor</a:t>
            </a:r>
            <a:r>
              <a:rPr lang="zh-CN" altLang="en-US" sz="1200" dirty="0" smtClean="0"/>
              <a:t>：</a:t>
            </a:r>
            <a:r>
              <a:rPr lang="en-US" altLang="zh-CN" sz="1200" dirty="0" smtClean="0"/>
              <a:t>Network </a:t>
            </a:r>
            <a:r>
              <a:rPr lang="en-GB" altLang="zh-CN" sz="1200" dirty="0" smtClean="0"/>
              <a:t>Status</a:t>
            </a:r>
            <a:r>
              <a:rPr lang="zh-CN" altLang="en-US" sz="1200" dirty="0" smtClean="0"/>
              <a:t>，</a:t>
            </a:r>
            <a:r>
              <a:rPr lang="en-US" altLang="zh-CN" sz="1200" dirty="0" smtClean="0"/>
              <a:t> Communication Failure </a:t>
            </a:r>
          </a:p>
          <a:p>
            <a:pPr lvl="1">
              <a:buFont typeface="Wingdings" pitchFamily="2" charset="2"/>
              <a:buChar char="l"/>
            </a:pPr>
            <a:endParaRPr lang="en-US" altLang="zh-CN" sz="1200" dirty="0" smtClean="0"/>
          </a:p>
          <a:p>
            <a:r>
              <a:rPr lang="en-US" altLang="zh-CN" sz="1400" dirty="0" smtClean="0">
                <a:solidFill>
                  <a:srgbClr val="FF0000"/>
                </a:solidFill>
              </a:rPr>
              <a:t>Group Management</a:t>
            </a:r>
          </a:p>
          <a:p>
            <a:r>
              <a:rPr lang="en-US" altLang="zh-CN" sz="1400" dirty="0" smtClean="0"/>
              <a:t>Location</a:t>
            </a:r>
          </a:p>
          <a:p>
            <a:pPr lvl="1">
              <a:buFont typeface="Wingdings" pitchFamily="2" charset="2"/>
              <a:buChar char="l"/>
            </a:pPr>
            <a:r>
              <a:rPr lang="en-US" altLang="zh-CN" sz="1200" dirty="0" smtClean="0"/>
              <a:t>Network-based </a:t>
            </a:r>
            <a:r>
              <a:rPr lang="en-US" altLang="zh-CN" sz="1200" dirty="0" smtClean="0"/>
              <a:t>location</a:t>
            </a:r>
          </a:p>
          <a:p>
            <a:r>
              <a:rPr lang="en-US" altLang="zh-CN" sz="1400" dirty="0" smtClean="0"/>
              <a:t>Others</a:t>
            </a:r>
          </a:p>
          <a:p>
            <a:endParaRPr lang="en-US" altLang="zh-CN" sz="1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GB" altLang="zh-CN" dirty="0" smtClean="0"/>
              <a:t>Group message delivery procedures</a:t>
            </a:r>
            <a:endParaRPr lang="zh-CN" altLang="en-US" dirty="0" smtClean="0"/>
          </a:p>
        </p:txBody>
      </p:sp>
      <p:sp>
        <p:nvSpPr>
          <p:cNvPr id="3072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34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03427" name="Object 3"/>
          <p:cNvGraphicFramePr>
            <a:graphicFrameLocks noChangeAspect="1"/>
          </p:cNvGraphicFramePr>
          <p:nvPr/>
        </p:nvGraphicFramePr>
        <p:xfrm>
          <a:off x="611560" y="985838"/>
          <a:ext cx="5032548" cy="5611514"/>
        </p:xfrm>
        <a:graphic>
          <a:graphicData uri="http://schemas.openxmlformats.org/presentationml/2006/ole">
            <p:oleObj spid="_x0000_s103427" name="Picture" r:id="rId4" imgW="6114240" imgH="5447160" progId="Word.Picture.8">
              <p:embed/>
            </p:oleObj>
          </a:graphicData>
        </a:graphic>
      </p:graphicFrame>
      <p:sp>
        <p:nvSpPr>
          <p:cNvPr id="7" name="矩形 6"/>
          <p:cNvSpPr/>
          <p:nvPr/>
        </p:nvSpPr>
        <p:spPr>
          <a:xfrm>
            <a:off x="5796136" y="981076"/>
            <a:ext cx="3456384" cy="6124754"/>
          </a:xfrm>
          <a:prstGeom prst="rect">
            <a:avLst/>
          </a:prstGeom>
        </p:spPr>
        <p:txBody>
          <a:bodyPr wrap="square">
            <a:spAutoFit/>
          </a:bodyPr>
          <a:lstStyle/>
          <a:p>
            <a:r>
              <a:rPr lang="en-GB" altLang="zh-CN" dirty="0" smtClean="0"/>
              <a:t>SCEF API Requirement</a:t>
            </a:r>
          </a:p>
          <a:p>
            <a:pPr lvl="1">
              <a:buFont typeface="Arial" pitchFamily="34" charset="0"/>
              <a:buChar char="•"/>
            </a:pPr>
            <a:r>
              <a:rPr lang="en-GB" altLang="zh-CN" sz="1600" dirty="0" smtClean="0"/>
              <a:t>Step1:Allocate TMGI Request</a:t>
            </a:r>
            <a:r>
              <a:rPr lang="zh-CN" altLang="en-US" sz="1600" dirty="0" smtClean="0"/>
              <a:t>（</a:t>
            </a:r>
            <a:r>
              <a:rPr lang="en-US" altLang="zh-CN" sz="1600" dirty="0" smtClean="0"/>
              <a:t>SCS-&gt;SCEF</a:t>
            </a:r>
            <a:r>
              <a:rPr lang="zh-CN" altLang="en-US" sz="1600" dirty="0" smtClean="0"/>
              <a:t>）</a:t>
            </a:r>
            <a:endParaRPr lang="en-US" altLang="zh-CN" sz="1600" dirty="0" smtClean="0"/>
          </a:p>
          <a:p>
            <a:pPr lvl="1"/>
            <a:r>
              <a:rPr lang="en-GB" altLang="zh-CN" sz="1400" dirty="0" smtClean="0"/>
              <a:t>Allocate TMGI Request (External Group ID, SCS Identifier, location/area information) </a:t>
            </a:r>
            <a:endParaRPr lang="en-US" altLang="zh-CN" sz="1400" dirty="0" smtClean="0"/>
          </a:p>
          <a:p>
            <a:pPr lvl="1">
              <a:buFont typeface="Arial" pitchFamily="34" charset="0"/>
              <a:buChar char="•"/>
            </a:pPr>
            <a:r>
              <a:rPr lang="en-GB" altLang="zh-CN" sz="1600" dirty="0" smtClean="0"/>
              <a:t>Step4:Allocate TMGI </a:t>
            </a:r>
            <a:r>
              <a:rPr lang="en-GB" altLang="zh-CN" sz="1600" dirty="0" err="1" smtClean="0"/>
              <a:t>Rsp</a:t>
            </a:r>
            <a:r>
              <a:rPr lang="en-GB" altLang="zh-CN" sz="1600" dirty="0" smtClean="0"/>
              <a:t> </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GB" altLang="zh-CN" sz="1400" dirty="0" smtClean="0"/>
              <a:t>Allocate TMGI </a:t>
            </a:r>
            <a:r>
              <a:rPr lang="en-GB" altLang="zh-CN" sz="1400" dirty="0" err="1" smtClean="0"/>
              <a:t>Rsp</a:t>
            </a:r>
            <a:r>
              <a:rPr lang="en-US" altLang="zh-CN" sz="1400" dirty="0" smtClean="0"/>
              <a:t>(SCS/AS Reference ID, </a:t>
            </a:r>
            <a:r>
              <a:rPr lang="en-GB" altLang="zh-CN" sz="1400" dirty="0" smtClean="0"/>
              <a:t>TMGI and expiration time information</a:t>
            </a:r>
            <a:r>
              <a:rPr lang="en-US" altLang="zh-CN" sz="1400" dirty="0" smtClean="0"/>
              <a:t>)</a:t>
            </a:r>
          </a:p>
          <a:p>
            <a:pPr lvl="1">
              <a:buFont typeface="Arial" pitchFamily="34" charset="0"/>
              <a:buChar char="•"/>
            </a:pPr>
            <a:r>
              <a:rPr lang="en-GB" altLang="zh-CN" sz="1600" dirty="0" smtClean="0"/>
              <a:t>Step6:Group Message Request(SCS-&gt;SCEF)</a:t>
            </a:r>
            <a:endParaRPr lang="en-US" altLang="zh-CN" sz="1600" dirty="0" smtClean="0"/>
          </a:p>
          <a:p>
            <a:pPr lvl="1"/>
            <a:r>
              <a:rPr lang="en-GB" altLang="zh-CN" sz="1400" dirty="0" smtClean="0"/>
              <a:t>Group Message Request (External Group Identifier, SCS Identifier, location/area information, RAT(</a:t>
            </a:r>
            <a:r>
              <a:rPr lang="en-GB" altLang="zh-CN" sz="1400" dirty="0" err="1" smtClean="0"/>
              <a:t>s</a:t>
            </a:r>
            <a:r>
              <a:rPr lang="en-GB" altLang="zh-CN" sz="1400" dirty="0" smtClean="0"/>
              <a:t>) information, TMGI, start time) </a:t>
            </a:r>
          </a:p>
          <a:p>
            <a:pPr lvl="1">
              <a:buFont typeface="Arial" pitchFamily="34" charset="0"/>
              <a:buChar char="•"/>
            </a:pPr>
            <a:r>
              <a:rPr lang="en-GB" altLang="zh-CN" sz="1600" dirty="0" smtClean="0"/>
              <a:t>Step11:Group Message Confirm(SCEF-&gt;SCS)</a:t>
            </a:r>
          </a:p>
          <a:p>
            <a:pPr lvl="1"/>
            <a:r>
              <a:rPr lang="en-GB" altLang="zh-CN" sz="1400" dirty="0" smtClean="0"/>
              <a:t>Group Message Confirm (TMGI (optional), SCEF IP addresses/port)</a:t>
            </a:r>
          </a:p>
          <a:p>
            <a:pPr lvl="1"/>
            <a:endParaRPr lang="en-GB" altLang="zh-CN" sz="1400" dirty="0" smtClean="0"/>
          </a:p>
          <a:p>
            <a:r>
              <a:rPr lang="en-US" altLang="zh-CN" dirty="0" smtClean="0"/>
              <a:t>Stage 2 completeness</a:t>
            </a:r>
          </a:p>
          <a:p>
            <a:pPr lvl="1">
              <a:buFont typeface="Arial" pitchFamily="34" charset="0"/>
              <a:buChar char="•"/>
            </a:pPr>
            <a:r>
              <a:rPr lang="en-US" altLang="zh-CN" sz="1600" dirty="0" smtClean="0">
                <a:solidFill>
                  <a:srgbClr val="0000FF"/>
                </a:solidFill>
              </a:rPr>
              <a:t>Partial, the interface and parameter is not clear</a:t>
            </a:r>
          </a:p>
          <a:p>
            <a:pPr lvl="1"/>
            <a:endParaRPr lang="en-GB" altLang="zh-CN" sz="1400" dirty="0" smtClean="0"/>
          </a:p>
        </p:txBody>
      </p:sp>
    </p:spTree>
  </p:cSld>
  <p:clrMapOvr>
    <a:masterClrMapping/>
  </p:clrMapOvr>
  <p:transition advClick="0" advTm="8000">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Content</a:t>
            </a:r>
            <a:endParaRPr lang="zh-CN" altLang="en-US" dirty="0"/>
          </a:p>
        </p:txBody>
      </p:sp>
      <p:sp>
        <p:nvSpPr>
          <p:cNvPr id="3" name="内容占位符 2"/>
          <p:cNvSpPr>
            <a:spLocks noGrp="1"/>
          </p:cNvSpPr>
          <p:nvPr>
            <p:ph idx="1"/>
          </p:nvPr>
        </p:nvSpPr>
        <p:spPr>
          <a:xfrm>
            <a:off x="755650" y="981075"/>
            <a:ext cx="7632700" cy="4194175"/>
          </a:xfrm>
        </p:spPr>
        <p:txBody>
          <a:bodyPr/>
          <a:lstStyle/>
          <a:p>
            <a:r>
              <a:rPr lang="en-US" altLang="zh-CN" sz="1400" dirty="0" smtClean="0"/>
              <a:t>Non-IP device Accessing oneM2M platform</a:t>
            </a:r>
            <a:r>
              <a:rPr lang="zh-CN" altLang="en-US" sz="1400" dirty="0" smtClean="0"/>
              <a:t>（</a:t>
            </a:r>
            <a:r>
              <a:rPr lang="en-US" altLang="zh-CN" sz="1400" dirty="0" smtClean="0"/>
              <a:t>MO/MT</a:t>
            </a:r>
            <a:r>
              <a:rPr lang="zh-CN" altLang="en-US" sz="1400" dirty="0" smtClean="0"/>
              <a:t>）</a:t>
            </a:r>
            <a:endParaRPr lang="en-US" altLang="zh-CN" sz="1400" dirty="0" smtClean="0"/>
          </a:p>
          <a:p>
            <a:r>
              <a:rPr lang="en-US" altLang="zh-CN" sz="1400" dirty="0" smtClean="0"/>
              <a:t>CMDH</a:t>
            </a:r>
          </a:p>
          <a:p>
            <a:pPr lvl="1">
              <a:buFont typeface="Wingdings" pitchFamily="2" charset="2"/>
              <a:buChar char="l"/>
            </a:pPr>
            <a:r>
              <a:rPr lang="en-US" altLang="zh-CN" sz="1200" dirty="0" smtClean="0"/>
              <a:t>Down Link Data</a:t>
            </a:r>
            <a:r>
              <a:rPr lang="zh-CN" altLang="en-US" sz="1200" dirty="0" smtClean="0"/>
              <a:t> </a:t>
            </a:r>
            <a:r>
              <a:rPr lang="en-US" altLang="zh-CN" sz="1200" dirty="0" smtClean="0"/>
              <a:t>Delivery when UE is unreachable</a:t>
            </a:r>
          </a:p>
          <a:p>
            <a:pPr lvl="1">
              <a:buFont typeface="Wingdings" pitchFamily="2" charset="2"/>
              <a:buChar char="l"/>
            </a:pPr>
            <a:r>
              <a:rPr lang="en-US" altLang="zh-CN" sz="1200" dirty="0" smtClean="0"/>
              <a:t>UE PSM timer or </a:t>
            </a:r>
            <a:r>
              <a:rPr lang="en-US" altLang="zh-CN" sz="1200" dirty="0" err="1" smtClean="0"/>
              <a:t>eDRX</a:t>
            </a:r>
            <a:r>
              <a:rPr lang="en-US" altLang="zh-CN" sz="1200" dirty="0" smtClean="0"/>
              <a:t> Configuration</a:t>
            </a:r>
          </a:p>
          <a:p>
            <a:pPr lvl="1">
              <a:buFont typeface="Wingdings" pitchFamily="2" charset="2"/>
              <a:buChar char="l"/>
            </a:pPr>
            <a:r>
              <a:rPr lang="en-GB" altLang="zh-CN" sz="1200" dirty="0" smtClean="0"/>
              <a:t>Network </a:t>
            </a:r>
            <a:r>
              <a:rPr lang="en-US" altLang="zh-CN" sz="1200" dirty="0" smtClean="0"/>
              <a:t>Monitor</a:t>
            </a:r>
            <a:r>
              <a:rPr lang="zh-CN" altLang="en-US" sz="1200" dirty="0" smtClean="0"/>
              <a:t>：</a:t>
            </a:r>
            <a:r>
              <a:rPr lang="en-US" altLang="zh-CN" sz="1200" dirty="0" smtClean="0"/>
              <a:t>Network </a:t>
            </a:r>
            <a:r>
              <a:rPr lang="en-GB" altLang="zh-CN" sz="1200" dirty="0" smtClean="0"/>
              <a:t>Status</a:t>
            </a:r>
            <a:r>
              <a:rPr lang="zh-CN" altLang="en-US" sz="1200" dirty="0" smtClean="0"/>
              <a:t>，</a:t>
            </a:r>
            <a:r>
              <a:rPr lang="en-US" altLang="zh-CN" sz="1200" dirty="0" smtClean="0"/>
              <a:t> Communication Failure</a:t>
            </a:r>
          </a:p>
          <a:p>
            <a:r>
              <a:rPr lang="en-US" altLang="zh-CN" sz="1400" dirty="0" smtClean="0"/>
              <a:t>Group Management</a:t>
            </a:r>
          </a:p>
          <a:p>
            <a:r>
              <a:rPr lang="en-US" altLang="zh-CN" sz="1400" dirty="0" smtClean="0">
                <a:solidFill>
                  <a:srgbClr val="FF0000"/>
                </a:solidFill>
              </a:rPr>
              <a:t>Location</a:t>
            </a:r>
          </a:p>
          <a:p>
            <a:pPr lvl="1">
              <a:buFont typeface="Wingdings" pitchFamily="2" charset="2"/>
              <a:buChar char="l"/>
            </a:pPr>
            <a:r>
              <a:rPr lang="en-GB" altLang="zh-CN" sz="1200" dirty="0" smtClean="0">
                <a:solidFill>
                  <a:srgbClr val="FF0000"/>
                </a:solidFill>
              </a:rPr>
              <a:t>Network-based </a:t>
            </a:r>
            <a:r>
              <a:rPr lang="en-US" altLang="zh-CN" sz="1200" dirty="0" smtClean="0">
                <a:solidFill>
                  <a:srgbClr val="FF0000"/>
                </a:solidFill>
              </a:rPr>
              <a:t>location</a:t>
            </a:r>
          </a:p>
          <a:p>
            <a:r>
              <a:rPr lang="en-US" altLang="zh-CN" sz="1400" dirty="0" smtClean="0"/>
              <a:t>Others</a:t>
            </a:r>
          </a:p>
          <a:p>
            <a:pPr lvl="1">
              <a:buFont typeface="Wingdings" pitchFamily="2" charset="2"/>
              <a:buChar char="l"/>
            </a:pPr>
            <a:endParaRPr lang="en-US" altLang="zh-CN" sz="1200" dirty="0" smtClean="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zh-CN" dirty="0" err="1" smtClean="0"/>
              <a:t>L</a:t>
            </a:r>
            <a:r>
              <a:rPr lang="en-GB" altLang="zh-CN" dirty="0" err="1" smtClean="0"/>
              <a:t>ocationPolicy</a:t>
            </a:r>
            <a:endParaRPr lang="zh-CN" altLang="en-US" dirty="0" smtClean="0"/>
          </a:p>
        </p:txBody>
      </p:sp>
      <p:sp>
        <p:nvSpPr>
          <p:cNvPr id="3072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34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矩形 5"/>
          <p:cNvSpPr/>
          <p:nvPr/>
        </p:nvSpPr>
        <p:spPr>
          <a:xfrm>
            <a:off x="755650" y="1196752"/>
            <a:ext cx="7488758" cy="3754874"/>
          </a:xfrm>
          <a:prstGeom prst="rect">
            <a:avLst/>
          </a:prstGeom>
        </p:spPr>
        <p:txBody>
          <a:bodyPr wrap="square">
            <a:spAutoFit/>
          </a:bodyPr>
          <a:lstStyle/>
          <a:p>
            <a:pPr hangingPunct="0"/>
            <a:r>
              <a:rPr lang="en-GB" altLang="zh-CN" b="1" dirty="0" smtClean="0"/>
              <a:t>oneM2M introduction</a:t>
            </a:r>
          </a:p>
          <a:p>
            <a:pPr hangingPunct="0"/>
            <a:r>
              <a:rPr lang="en-GB" altLang="zh-CN" dirty="0" smtClean="0"/>
              <a:t>    The </a:t>
            </a:r>
            <a:r>
              <a:rPr lang="en-GB" altLang="zh-CN" i="1" dirty="0" smtClean="0"/>
              <a:t>&lt;</a:t>
            </a:r>
            <a:r>
              <a:rPr lang="en-GB" altLang="zh-CN" i="1" dirty="0" err="1" smtClean="0"/>
              <a:t>locationPolicy</a:t>
            </a:r>
            <a:r>
              <a:rPr lang="en-GB" altLang="zh-CN" i="1" dirty="0" smtClean="0"/>
              <a:t>&gt;</a:t>
            </a:r>
            <a:r>
              <a:rPr lang="en-GB" altLang="zh-CN" dirty="0" smtClean="0"/>
              <a:t> resource represents the method for obtaining and managing geographical location information of an M2M </a:t>
            </a:r>
            <a:r>
              <a:rPr lang="en-GB" altLang="zh-CN" dirty="0" err="1" smtClean="0"/>
              <a:t>Node.Based</a:t>
            </a:r>
            <a:r>
              <a:rPr lang="en-GB" altLang="zh-CN" dirty="0" smtClean="0"/>
              <a:t> on the </a:t>
            </a:r>
            <a:r>
              <a:rPr lang="en-GB" altLang="zh-CN" i="1" dirty="0" err="1" smtClean="0"/>
              <a:t>locationSource</a:t>
            </a:r>
            <a:r>
              <a:rPr lang="en-GB" altLang="zh-CN" dirty="0" smtClean="0"/>
              <a:t> attribute, the method for obtaining location information of an M2M Node can be differentiated. The methods for obtaining location information shall be as follows:</a:t>
            </a:r>
            <a:endParaRPr lang="zh-CN" altLang="zh-CN" dirty="0" smtClean="0"/>
          </a:p>
          <a:p>
            <a:pPr lvl="1" hangingPunct="0">
              <a:buFont typeface="Wingdings" pitchFamily="2" charset="2"/>
              <a:buChar char="Ø"/>
            </a:pPr>
            <a:r>
              <a:rPr lang="en-GB" altLang="zh-CN" sz="1600" b="1" dirty="0" smtClean="0">
                <a:solidFill>
                  <a:srgbClr val="0000FF"/>
                </a:solidFill>
              </a:rPr>
              <a:t>Network-based method:</a:t>
            </a:r>
            <a:r>
              <a:rPr lang="en-GB" altLang="zh-CN" sz="1600" dirty="0" smtClean="0">
                <a:solidFill>
                  <a:srgbClr val="0000FF"/>
                </a:solidFill>
              </a:rPr>
              <a:t> where the CSE on behalf of the AE obtains the target M2M Node's location information from an Underlying Network.</a:t>
            </a:r>
            <a:endParaRPr lang="zh-CN" altLang="zh-CN" sz="1600" dirty="0" smtClean="0">
              <a:solidFill>
                <a:srgbClr val="0000FF"/>
              </a:solidFill>
            </a:endParaRPr>
          </a:p>
          <a:p>
            <a:pPr lvl="1" hangingPunct="0">
              <a:buFont typeface="Wingdings" pitchFamily="2" charset="2"/>
              <a:buChar char="Ø"/>
            </a:pPr>
            <a:r>
              <a:rPr lang="en-GB" altLang="zh-CN" sz="1600" b="1" dirty="0" smtClean="0"/>
              <a:t>Device-based method:</a:t>
            </a:r>
            <a:r>
              <a:rPr lang="en-GB" altLang="zh-CN" sz="1600" dirty="0" smtClean="0"/>
              <a:t> where the ASN is equipped with any location capable</a:t>
            </a:r>
            <a:r>
              <a:rPr lang="en-GB" altLang="zh-CN" sz="1600" strike="sngStrike" dirty="0" smtClean="0"/>
              <a:t>  </a:t>
            </a:r>
            <a:r>
              <a:rPr lang="en-GB" altLang="zh-CN" sz="1600" u="sng" dirty="0" smtClean="0"/>
              <a:t> </a:t>
            </a:r>
            <a:r>
              <a:rPr lang="en-GB" altLang="zh-CN" sz="1600" dirty="0" smtClean="0"/>
              <a:t>modules or technologies (e.g. GPS) and is able to position itself.</a:t>
            </a:r>
            <a:endParaRPr lang="zh-CN" altLang="zh-CN" sz="1600" dirty="0" smtClean="0"/>
          </a:p>
          <a:p>
            <a:pPr lvl="1" hangingPunct="0">
              <a:buFont typeface="Wingdings" pitchFamily="2" charset="2"/>
              <a:buChar char="Ø"/>
            </a:pPr>
            <a:r>
              <a:rPr lang="en-GB" altLang="zh-CN" sz="1600" b="1" dirty="0" smtClean="0"/>
              <a:t>Sharing-based method:</a:t>
            </a:r>
            <a:r>
              <a:rPr lang="en-GB" altLang="zh-CN" sz="1600" dirty="0" smtClean="0"/>
              <a:t> where the ADN has no GPS nor an Underlying Network connectivity. Its location information can be retrieved from either the associated ASN or a MN.</a:t>
            </a:r>
            <a:endParaRPr lang="zh-CN" altLang="zh-CN" sz="1600" dirty="0" smtClean="0"/>
          </a:p>
          <a:p>
            <a:pPr hangingPunct="0"/>
            <a:endParaRPr lang="zh-CN" altLang="zh-CN" dirty="0"/>
          </a:p>
        </p:txBody>
      </p:sp>
    </p:spTree>
  </p:cSld>
  <p:clrMapOvr>
    <a:masterClrMapping/>
  </p:clrMapOvr>
  <p:transition advClick="0" advTm="8000">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404664"/>
            <a:ext cx="7848798" cy="871537"/>
          </a:xfrm>
        </p:spPr>
        <p:txBody>
          <a:bodyPr>
            <a:normAutofit/>
          </a:bodyPr>
          <a:lstStyle/>
          <a:p>
            <a:r>
              <a:rPr lang="en-GB" altLang="zh-CN" dirty="0" smtClean="0"/>
              <a:t>Monitoring Event: Location Reporting</a:t>
            </a:r>
            <a:endParaRPr lang="zh-CN" altLang="en-US" dirty="0">
              <a:solidFill>
                <a:srgbClr val="C00000"/>
              </a:solidFill>
            </a:endParaRPr>
          </a:p>
        </p:txBody>
      </p:sp>
      <p:sp>
        <p:nvSpPr>
          <p:cNvPr id="972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9933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99333" name="Rectangle 5"/>
          <p:cNvSpPr>
            <a:spLocks noChangeArrowheads="1"/>
          </p:cNvSpPr>
          <p:nvPr/>
        </p:nvSpPr>
        <p:spPr bwMode="auto">
          <a:xfrm>
            <a:off x="179512" y="5013176"/>
            <a:ext cx="4427984"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zh-CN" sz="10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Figure 5.6.1.1-1: Monitoring event configuration and Report</a:t>
            </a:r>
            <a:endParaRPr kumimoji="0" lang="en-GB" altLang="zh-CN"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
        <p:nvSpPr>
          <p:cNvPr id="8" name="矩形 7"/>
          <p:cNvSpPr/>
          <p:nvPr/>
        </p:nvSpPr>
        <p:spPr>
          <a:xfrm>
            <a:off x="4788024" y="1268760"/>
            <a:ext cx="4104456" cy="5232202"/>
          </a:xfrm>
          <a:prstGeom prst="rect">
            <a:avLst/>
          </a:prstGeom>
        </p:spPr>
        <p:txBody>
          <a:bodyPr wrap="square">
            <a:spAutoFit/>
          </a:bodyPr>
          <a:lstStyle/>
          <a:p>
            <a:r>
              <a:rPr lang="en-GB" altLang="zh-CN" dirty="0" smtClean="0"/>
              <a:t>SCEF API Requirement</a:t>
            </a:r>
          </a:p>
          <a:p>
            <a:pPr lvl="1">
              <a:buFont typeface="Arial" pitchFamily="34" charset="0"/>
              <a:buChar char="•"/>
            </a:pPr>
            <a:r>
              <a:rPr lang="en-US" altLang="zh-CN" sz="1600" dirty="0" smtClean="0"/>
              <a:t>Monitor Event </a:t>
            </a:r>
            <a:r>
              <a:rPr lang="en-US" altLang="zh-CN" sz="1600" dirty="0" err="1" smtClean="0"/>
              <a:t>ConfigReq</a:t>
            </a:r>
            <a:r>
              <a:rPr lang="zh-CN" altLang="en-US" sz="1600" dirty="0" smtClean="0"/>
              <a:t>（</a:t>
            </a:r>
            <a:r>
              <a:rPr lang="en-US" altLang="zh-CN" sz="1600" dirty="0" smtClean="0"/>
              <a:t>SCS-&gt;SCEF</a:t>
            </a:r>
            <a:r>
              <a:rPr lang="zh-CN" altLang="en-US" sz="1600" dirty="0" smtClean="0"/>
              <a:t>）</a:t>
            </a:r>
            <a:endParaRPr lang="en-GB" altLang="zh-CN" sz="1600" dirty="0" smtClean="0"/>
          </a:p>
          <a:p>
            <a:pPr lvl="1"/>
            <a:r>
              <a:rPr lang="en-GB" altLang="zh-CN" sz="1400" dirty="0" smtClean="0"/>
              <a:t>Monitoring Request (External Identifier(</a:t>
            </a:r>
            <a:r>
              <a:rPr lang="en-GB" altLang="zh-CN" sz="1400" dirty="0" err="1" smtClean="0"/>
              <a:t>s</a:t>
            </a:r>
            <a:r>
              <a:rPr lang="en-GB" altLang="zh-CN" sz="1400" dirty="0" smtClean="0"/>
              <a:t>) or MSISDN(</a:t>
            </a:r>
            <a:r>
              <a:rPr lang="en-GB" altLang="zh-CN" sz="1400" dirty="0" err="1" smtClean="0"/>
              <a:t>s</a:t>
            </a:r>
            <a:r>
              <a:rPr lang="en-GB" altLang="zh-CN" sz="1400" dirty="0" smtClean="0"/>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a:t>
            </a:r>
            <a:r>
              <a:rPr lang="en-GB" altLang="zh-CN" sz="1200" dirty="0" smtClean="0">
                <a:solidFill>
                  <a:srgbClr val="0000FF"/>
                </a:solidFill>
              </a:rPr>
              <a:t>Location Reporting</a:t>
            </a:r>
            <a:r>
              <a:rPr lang="zh-CN" altLang="en-US" sz="1200" dirty="0" smtClean="0"/>
              <a:t>（</a:t>
            </a:r>
            <a:r>
              <a:rPr lang="en-GB" altLang="zh-CN" sz="1200" dirty="0" smtClean="0"/>
              <a:t> Location Type</a:t>
            </a:r>
            <a:r>
              <a:rPr lang="zh-CN" altLang="en-US" sz="1200" dirty="0" smtClean="0"/>
              <a:t>，</a:t>
            </a:r>
            <a:r>
              <a:rPr lang="en-GB" altLang="zh-CN" sz="1200" dirty="0" smtClean="0"/>
              <a:t> Accuracy prior  </a:t>
            </a:r>
            <a:r>
              <a:rPr lang="zh-CN" altLang="en-US" sz="1200" dirty="0" smtClean="0"/>
              <a:t>）</a:t>
            </a:r>
            <a:endParaRPr lang="en-US" altLang="zh-CN" sz="1200" dirty="0" smtClean="0"/>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a:t>
            </a:r>
            <a:r>
              <a:rPr lang="en-GB" altLang="zh-CN" sz="1200" dirty="0" smtClean="0">
                <a:solidFill>
                  <a:srgbClr val="0000FF"/>
                </a:solidFill>
              </a:rPr>
              <a:t>Roaming Status </a:t>
            </a:r>
            <a:r>
              <a:rPr lang="en-GB" altLang="zh-CN" sz="1200" dirty="0" smtClean="0"/>
              <a:t>(PLMN Information)</a:t>
            </a:r>
            <a:endParaRPr lang="en-US" altLang="zh-CN" sz="1200" dirty="0" smtClean="0"/>
          </a:p>
          <a:p>
            <a:pPr lvl="1">
              <a:buFont typeface="Arial" pitchFamily="34" charset="0"/>
              <a:buChar char="•"/>
            </a:pPr>
            <a:r>
              <a:rPr lang="en-US" altLang="zh-CN" sz="1600" dirty="0" smtClean="0"/>
              <a:t>Monitor Event </a:t>
            </a:r>
            <a:r>
              <a:rPr lang="en-US" altLang="zh-CN" sz="1600" dirty="0" err="1" smtClean="0"/>
              <a:t>ConfigRsp</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GB" altLang="zh-CN" sz="1400" dirty="0" smtClean="0"/>
              <a:t>Monitoring Response (SCS/AS Reference ID, Cause)</a:t>
            </a:r>
            <a:endParaRPr lang="zh-CN" altLang="en-US" sz="1400" dirty="0" smtClean="0"/>
          </a:p>
          <a:p>
            <a:pPr lvl="1">
              <a:buFont typeface="Arial" pitchFamily="34" charset="0"/>
              <a:buChar char="•"/>
            </a:pPr>
            <a:r>
              <a:rPr lang="en-US" altLang="zh-CN" sz="1600" dirty="0" smtClean="0"/>
              <a:t>Monitor Report</a:t>
            </a:r>
            <a:r>
              <a:rPr lang="zh-CN" altLang="en-US" sz="1600" dirty="0" smtClean="0"/>
              <a:t>（</a:t>
            </a:r>
            <a:r>
              <a:rPr lang="en-US" altLang="zh-CN" sz="1600" dirty="0" smtClean="0"/>
              <a:t>SCEF&gt;SCS</a:t>
            </a:r>
            <a:r>
              <a:rPr lang="zh-CN" altLang="en-US" sz="1600" dirty="0" smtClean="0"/>
              <a:t>）</a:t>
            </a:r>
            <a:endParaRPr lang="en-US" altLang="zh-CN" sz="1600" dirty="0" smtClean="0"/>
          </a:p>
          <a:p>
            <a:pPr lvl="2">
              <a:buFont typeface="Wingdings" pitchFamily="2" charset="2"/>
              <a:buChar char="Ø"/>
            </a:pPr>
            <a:r>
              <a:rPr lang="en-US" altLang="zh-CN" sz="1200" dirty="0" err="1" smtClean="0"/>
              <a:t>LocationMonitorReport</a:t>
            </a:r>
            <a:r>
              <a:rPr lang="en-GB" altLang="zh-CN" sz="1200" dirty="0" smtClean="0"/>
              <a:t>(SCS/AS Reference ID, External ID or MSISDN, geo-location)</a:t>
            </a:r>
          </a:p>
          <a:p>
            <a:pPr lvl="2">
              <a:buFont typeface="Wingdings" pitchFamily="2" charset="2"/>
              <a:buChar char="Ø"/>
            </a:pPr>
            <a:r>
              <a:rPr lang="en-GB" altLang="zh-CN" sz="1200" dirty="0" err="1" smtClean="0"/>
              <a:t>RoamingStatus</a:t>
            </a:r>
            <a:r>
              <a:rPr lang="en-US" altLang="zh-CN" sz="1200" dirty="0" err="1" smtClean="0"/>
              <a:t>MonitorReport</a:t>
            </a:r>
            <a:r>
              <a:rPr lang="en-US" altLang="zh-CN" sz="1200" dirty="0" smtClean="0"/>
              <a:t>(</a:t>
            </a:r>
            <a:r>
              <a:rPr lang="en-GB" altLang="zh-CN" sz="1200" dirty="0" smtClean="0"/>
              <a:t>SCS/AS Reference ID, External ID or MSISDN, HPLMN PLMN-Id</a:t>
            </a:r>
            <a:r>
              <a:rPr lang="en-US" altLang="zh-CN" sz="1200" dirty="0" smtClean="0"/>
              <a:t>/</a:t>
            </a:r>
            <a:r>
              <a:rPr lang="en-GB" altLang="zh-CN" sz="1200" dirty="0" smtClean="0"/>
              <a:t> Visited PLMN-Id</a:t>
            </a:r>
            <a:r>
              <a:rPr lang="en-US" altLang="zh-CN" sz="1200" dirty="0" smtClean="0"/>
              <a:t>)</a:t>
            </a:r>
          </a:p>
          <a:p>
            <a:r>
              <a:rPr lang="en-US" altLang="zh-CN" dirty="0" smtClean="0"/>
              <a:t>Stage 2 completeness</a:t>
            </a:r>
          </a:p>
          <a:p>
            <a:pPr lvl="1">
              <a:buFont typeface="Arial" pitchFamily="34" charset="0"/>
              <a:buChar char="•"/>
            </a:pPr>
            <a:r>
              <a:rPr lang="en-US" altLang="zh-CN" dirty="0" smtClean="0"/>
              <a:t>Y</a:t>
            </a:r>
          </a:p>
          <a:p>
            <a:pPr lvl="2">
              <a:buFont typeface="Wingdings" pitchFamily="2" charset="2"/>
              <a:buChar char="Ø"/>
            </a:pPr>
            <a:endParaRPr lang="en-US" altLang="zh-CN" sz="1200" dirty="0" smtClean="0"/>
          </a:p>
        </p:txBody>
      </p:sp>
      <p:graphicFrame>
        <p:nvGraphicFramePr>
          <p:cNvPr id="101380" name="Object 4"/>
          <p:cNvGraphicFramePr>
            <a:graphicFrameLocks noChangeAspect="1"/>
          </p:cNvGraphicFramePr>
          <p:nvPr/>
        </p:nvGraphicFramePr>
        <p:xfrm>
          <a:off x="6350" y="1487488"/>
          <a:ext cx="4781674" cy="3354387"/>
        </p:xfrm>
        <a:graphic>
          <a:graphicData uri="http://schemas.openxmlformats.org/presentationml/2006/ole">
            <p:oleObj spid="_x0000_s101380" name="Picture" r:id="rId3" imgW="5195520" imgH="3368160" progId="Word.Picture.8">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Content</a:t>
            </a:r>
            <a:endParaRPr lang="zh-CN" altLang="en-US" dirty="0"/>
          </a:p>
        </p:txBody>
      </p:sp>
      <p:sp>
        <p:nvSpPr>
          <p:cNvPr id="3" name="内容占位符 2"/>
          <p:cNvSpPr>
            <a:spLocks noGrp="1"/>
          </p:cNvSpPr>
          <p:nvPr>
            <p:ph idx="1"/>
          </p:nvPr>
        </p:nvSpPr>
        <p:spPr>
          <a:xfrm>
            <a:off x="755650" y="981075"/>
            <a:ext cx="7632700" cy="4194175"/>
          </a:xfrm>
        </p:spPr>
        <p:txBody>
          <a:bodyPr/>
          <a:lstStyle/>
          <a:p>
            <a:r>
              <a:rPr lang="en-US" altLang="zh-CN" sz="1400" dirty="0" smtClean="0">
                <a:solidFill>
                  <a:srgbClr val="C00000"/>
                </a:solidFill>
              </a:rPr>
              <a:t>Non-IP device Accessing oneM2M platform</a:t>
            </a:r>
            <a:r>
              <a:rPr lang="zh-CN" altLang="en-US" sz="1400" dirty="0" smtClean="0">
                <a:solidFill>
                  <a:srgbClr val="C00000"/>
                </a:solidFill>
              </a:rPr>
              <a:t>（</a:t>
            </a:r>
            <a:r>
              <a:rPr lang="en-US" altLang="zh-CN" sz="1400" dirty="0" smtClean="0">
                <a:solidFill>
                  <a:srgbClr val="C00000"/>
                </a:solidFill>
              </a:rPr>
              <a:t>MO/MT</a:t>
            </a:r>
            <a:r>
              <a:rPr lang="zh-CN" altLang="en-US" sz="1400" dirty="0" smtClean="0">
                <a:solidFill>
                  <a:srgbClr val="C00000"/>
                </a:solidFill>
              </a:rPr>
              <a:t>）</a:t>
            </a:r>
            <a:endParaRPr lang="en-US" altLang="zh-CN" sz="1400" dirty="0" smtClean="0">
              <a:solidFill>
                <a:srgbClr val="C00000"/>
              </a:solidFill>
            </a:endParaRPr>
          </a:p>
          <a:p>
            <a:r>
              <a:rPr lang="en-US" altLang="zh-CN" sz="1400" dirty="0" smtClean="0"/>
              <a:t>CMDH</a:t>
            </a:r>
          </a:p>
          <a:p>
            <a:pPr lvl="1">
              <a:buFont typeface="Wingdings" pitchFamily="2" charset="2"/>
              <a:buChar char="l"/>
            </a:pPr>
            <a:r>
              <a:rPr lang="en-US" altLang="zh-CN" sz="1200" dirty="0" smtClean="0"/>
              <a:t>Down Link Data</a:t>
            </a:r>
            <a:r>
              <a:rPr lang="zh-CN" altLang="en-US" sz="1200" dirty="0" smtClean="0"/>
              <a:t> </a:t>
            </a:r>
            <a:r>
              <a:rPr lang="en-US" altLang="zh-CN" sz="1200" dirty="0" smtClean="0"/>
              <a:t>Delivery when UE is unreachable</a:t>
            </a:r>
          </a:p>
          <a:p>
            <a:pPr lvl="1">
              <a:buFont typeface="Wingdings" pitchFamily="2" charset="2"/>
              <a:buChar char="l"/>
            </a:pPr>
            <a:r>
              <a:rPr lang="en-US" altLang="zh-CN" sz="1200" dirty="0" smtClean="0"/>
              <a:t>UE PSM timer or </a:t>
            </a:r>
            <a:r>
              <a:rPr lang="en-US" altLang="zh-CN" sz="1200" dirty="0" err="1" smtClean="0"/>
              <a:t>eDRX</a:t>
            </a:r>
            <a:r>
              <a:rPr lang="en-US" altLang="zh-CN" sz="1200" dirty="0" smtClean="0"/>
              <a:t> Configuration</a:t>
            </a:r>
          </a:p>
          <a:p>
            <a:pPr lvl="1">
              <a:buFont typeface="Wingdings" pitchFamily="2" charset="2"/>
              <a:buChar char="l"/>
            </a:pPr>
            <a:r>
              <a:rPr lang="en-GB" altLang="zh-CN" sz="1200" dirty="0" smtClean="0"/>
              <a:t>Network </a:t>
            </a:r>
            <a:r>
              <a:rPr lang="en-US" altLang="zh-CN" sz="1200" dirty="0" smtClean="0"/>
              <a:t>Monitor</a:t>
            </a:r>
            <a:r>
              <a:rPr lang="zh-CN" altLang="en-US" sz="1200" dirty="0" smtClean="0"/>
              <a:t>：</a:t>
            </a:r>
            <a:r>
              <a:rPr lang="en-US" altLang="zh-CN" sz="1200" dirty="0" smtClean="0"/>
              <a:t>Network </a:t>
            </a:r>
            <a:r>
              <a:rPr lang="en-GB" altLang="zh-CN" sz="1200" dirty="0" smtClean="0"/>
              <a:t>Status</a:t>
            </a:r>
            <a:r>
              <a:rPr lang="zh-CN" altLang="en-US" sz="1200" dirty="0" smtClean="0"/>
              <a:t>，</a:t>
            </a:r>
            <a:r>
              <a:rPr lang="en-US" altLang="zh-CN" sz="1200" dirty="0" smtClean="0"/>
              <a:t> Communication Failure </a:t>
            </a:r>
            <a:endParaRPr lang="en-GB" altLang="zh-CN" sz="1200" dirty="0" smtClean="0"/>
          </a:p>
          <a:p>
            <a:pPr lvl="1">
              <a:buNone/>
            </a:pPr>
            <a:endParaRPr lang="en-US" altLang="zh-CN" sz="1200" dirty="0" smtClean="0"/>
          </a:p>
          <a:p>
            <a:r>
              <a:rPr lang="en-US" altLang="zh-CN" sz="1400" dirty="0" smtClean="0"/>
              <a:t>Group Management</a:t>
            </a:r>
          </a:p>
          <a:p>
            <a:r>
              <a:rPr lang="en-US" altLang="zh-CN" sz="1400" dirty="0" smtClean="0"/>
              <a:t>Location</a:t>
            </a:r>
          </a:p>
          <a:p>
            <a:pPr lvl="1">
              <a:buFont typeface="Wingdings" pitchFamily="2" charset="2"/>
              <a:buChar char="l"/>
            </a:pPr>
            <a:r>
              <a:rPr lang="en-US" altLang="zh-CN" sz="1200" dirty="0" smtClean="0"/>
              <a:t>Network-based </a:t>
            </a:r>
            <a:r>
              <a:rPr lang="en-US" altLang="zh-CN" sz="1200" dirty="0" smtClean="0"/>
              <a:t>location</a:t>
            </a:r>
          </a:p>
          <a:p>
            <a:r>
              <a:rPr lang="en-US" altLang="zh-CN" sz="1400" dirty="0" smtClean="0"/>
              <a:t>Others</a:t>
            </a:r>
            <a:endParaRPr lang="en-US" altLang="zh-CN" sz="14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Summary</a:t>
            </a:r>
            <a:r>
              <a:rPr lang="zh-CN" altLang="en-US" dirty="0" smtClean="0"/>
              <a:t>（</a:t>
            </a:r>
            <a:r>
              <a:rPr lang="en-US" altLang="zh-CN" dirty="0" smtClean="0"/>
              <a:t>High Priority</a:t>
            </a:r>
            <a:r>
              <a:rPr lang="zh-CN" altLang="en-US" dirty="0" smtClean="0"/>
              <a:t>）</a:t>
            </a:r>
            <a:endParaRPr lang="zh-CN" altLang="en-US" dirty="0"/>
          </a:p>
        </p:txBody>
      </p:sp>
      <p:graphicFrame>
        <p:nvGraphicFramePr>
          <p:cNvPr id="6" name="表格 5"/>
          <p:cNvGraphicFramePr>
            <a:graphicFrameLocks noGrp="1"/>
          </p:cNvGraphicFramePr>
          <p:nvPr/>
        </p:nvGraphicFramePr>
        <p:xfrm>
          <a:off x="971600" y="980728"/>
          <a:ext cx="7272807" cy="5964181"/>
        </p:xfrm>
        <a:graphic>
          <a:graphicData uri="http://schemas.openxmlformats.org/drawingml/2006/table">
            <a:tbl>
              <a:tblPr/>
              <a:tblGrid>
                <a:gridCol w="775604"/>
                <a:gridCol w="1053907"/>
                <a:gridCol w="2995024"/>
                <a:gridCol w="288032"/>
                <a:gridCol w="288032"/>
                <a:gridCol w="1872208"/>
              </a:tblGrid>
              <a:tr h="102778">
                <a:tc>
                  <a:txBody>
                    <a:bodyPr/>
                    <a:lstStyle/>
                    <a:p>
                      <a:pPr algn="l" fontAlgn="ctr"/>
                      <a:r>
                        <a:rPr lang="en-US" sz="600" b="0" i="0" u="none" strike="noStrike" dirty="0">
                          <a:solidFill>
                            <a:srgbClr val="000000"/>
                          </a:solidFill>
                          <a:latin typeface="宋体"/>
                        </a:rPr>
                        <a:t>oneM2M </a:t>
                      </a:r>
                      <a:r>
                        <a:rPr lang="en-US" sz="600" b="0" i="0" u="none" strike="noStrike" dirty="0" err="1">
                          <a:solidFill>
                            <a:srgbClr val="000000"/>
                          </a:solidFill>
                          <a:latin typeface="宋体"/>
                        </a:rPr>
                        <a:t>comman</a:t>
                      </a:r>
                      <a:r>
                        <a:rPr lang="en-US" sz="600" b="0" i="0" u="none" strike="noStrike" dirty="0">
                          <a:solidFill>
                            <a:srgbClr val="000000"/>
                          </a:solidFill>
                          <a:latin typeface="宋体"/>
                        </a:rPr>
                        <a:t> service function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600" b="0" i="0" u="none" strike="noStrike">
                          <a:solidFill>
                            <a:srgbClr val="000000"/>
                          </a:solidFill>
                          <a:latin typeface="宋体"/>
                        </a:rPr>
                        <a:t>3GPP SCEF API Requirement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600" b="0" i="0" u="none" strike="noStrike">
                          <a:solidFill>
                            <a:srgbClr val="000000"/>
                          </a:solidFill>
                          <a:latin typeface="宋体"/>
                        </a:rPr>
                        <a:t>Prameter of API</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600" b="0" i="0" u="none" strike="noStrike">
                          <a:solidFill>
                            <a:srgbClr val="000000"/>
                          </a:solidFill>
                          <a:latin typeface="宋体"/>
                        </a:rPr>
                        <a:t>3GPP defined or not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600" b="0" i="0" u="none" strike="noStrike">
                          <a:solidFill>
                            <a:srgbClr val="000000"/>
                          </a:solidFill>
                          <a:latin typeface="宋体"/>
                        </a:rPr>
                        <a:t>OMA support or not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600" b="0" i="0" u="none" strike="noStrike">
                          <a:solidFill>
                            <a:srgbClr val="000000"/>
                          </a:solidFill>
                          <a:latin typeface="宋体"/>
                        </a:rPr>
                        <a:t>Remark</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58449">
                <a:tc rowSpan="10">
                  <a:txBody>
                    <a:bodyPr/>
                    <a:lstStyle/>
                    <a:p>
                      <a:pPr algn="ctr" fontAlgn="ctr"/>
                      <a:r>
                        <a:rPr lang="it-IT" sz="600" b="0" i="0" u="none" strike="noStrike">
                          <a:solidFill>
                            <a:srgbClr val="000000"/>
                          </a:solidFill>
                          <a:latin typeface="宋体"/>
                        </a:rPr>
                        <a:t>Non-IP device Accessing oneM2M platform（MO/MT）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NIDD Configuration Request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External Identifier or MSISDN, SCS/AS Identifier, SCS/AS Reference ID, NIDD Duration, NIDD Destination Address, SCS/AS Reference ID for Deletion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8518">
                <a:tc vMerge="1">
                  <a:txBody>
                    <a:bodyPr/>
                    <a:lstStyle/>
                    <a:p>
                      <a:endParaRPr lang="zh-CN" altLang="en-US"/>
                    </a:p>
                  </a:txBody>
                  <a:tcPr/>
                </a:tc>
                <a:tc>
                  <a:txBody>
                    <a:bodyPr/>
                    <a:lstStyle/>
                    <a:p>
                      <a:pPr algn="l" fontAlgn="ctr"/>
                      <a:r>
                        <a:rPr lang="en-US" sz="600" b="0" i="0" u="none" strike="noStrike">
                          <a:solidFill>
                            <a:srgbClr val="000000"/>
                          </a:solidFill>
                          <a:latin typeface="宋体"/>
                        </a:rPr>
                        <a:t>NIDD Configuration Response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Cause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259">
                <a:tc vMerge="1">
                  <a:txBody>
                    <a:bodyPr/>
                    <a:lstStyle/>
                    <a:p>
                      <a:endParaRPr lang="zh-CN" altLang="en-US"/>
                    </a:p>
                  </a:txBody>
                  <a:tcPr/>
                </a:tc>
                <a:tc>
                  <a:txBody>
                    <a:bodyPr/>
                    <a:lstStyle/>
                    <a:p>
                      <a:pPr algn="l" fontAlgn="ctr"/>
                      <a:r>
                        <a:rPr lang="en-US" sz="600" b="0" i="0" u="none" strike="noStrike">
                          <a:solidFill>
                            <a:srgbClr val="000000"/>
                          </a:solidFill>
                          <a:latin typeface="宋体"/>
                        </a:rPr>
                        <a:t>NIDD MOReq</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259">
                <a:tc vMerge="1">
                  <a:txBody>
                    <a:bodyPr/>
                    <a:lstStyle/>
                    <a:p>
                      <a:endParaRPr lang="zh-CN" altLang="en-US"/>
                    </a:p>
                  </a:txBody>
                  <a:tcPr/>
                </a:tc>
                <a:tc>
                  <a:txBody>
                    <a:bodyPr/>
                    <a:lstStyle/>
                    <a:p>
                      <a:pPr algn="l" fontAlgn="ctr"/>
                      <a:r>
                        <a:rPr lang="en-US" sz="600" b="0" i="0" u="none" strike="noStrike">
                          <a:solidFill>
                            <a:srgbClr val="000000"/>
                          </a:solidFill>
                          <a:latin typeface="宋体"/>
                        </a:rPr>
                        <a:t>NIDD MORsp</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2778">
                <a:tc vMerge="1">
                  <a:txBody>
                    <a:bodyPr/>
                    <a:lstStyle/>
                    <a:p>
                      <a:endParaRPr lang="zh-CN" altLang="en-US"/>
                    </a:p>
                  </a:txBody>
                  <a:tcPr/>
                </a:tc>
                <a:tc>
                  <a:txBody>
                    <a:bodyPr/>
                    <a:lstStyle/>
                    <a:p>
                      <a:pPr algn="l" fontAlgn="ctr"/>
                      <a:r>
                        <a:rPr lang="en-US" sz="600" b="0" i="0" u="none" strike="noStrike">
                          <a:solidFill>
                            <a:srgbClr val="000000"/>
                          </a:solidFill>
                          <a:latin typeface="宋体"/>
                        </a:rPr>
                        <a:t>NIDD MTReq</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External Identifier or MSISDN, SCS/AS Reference ID, non-IP data</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 OMA-TS-REST_NetAPI_Messaging(NIDD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2778">
                <a:tc vMerge="1">
                  <a:txBody>
                    <a:bodyPr/>
                    <a:lstStyle/>
                    <a:p>
                      <a:endParaRPr lang="zh-CN" altLang="en-US"/>
                    </a:p>
                  </a:txBody>
                  <a:tcPr/>
                </a:tc>
                <a:tc>
                  <a:txBody>
                    <a:bodyPr/>
                    <a:lstStyle/>
                    <a:p>
                      <a:pPr algn="l" fontAlgn="ctr"/>
                      <a:r>
                        <a:rPr lang="en-US" sz="600" b="0" i="0" u="none" strike="noStrike">
                          <a:solidFill>
                            <a:srgbClr val="000000"/>
                          </a:solidFill>
                          <a:latin typeface="宋体"/>
                        </a:rPr>
                        <a:t>Subscription NIDD Status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 OMA-TS-REST_NetAPI_Messaging(NIDD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2778">
                <a:tc vMerge="1">
                  <a:txBody>
                    <a:bodyPr/>
                    <a:lstStyle/>
                    <a:p>
                      <a:endParaRPr lang="zh-CN" altLang="en-US"/>
                    </a:p>
                  </a:txBody>
                  <a:tcPr/>
                </a:tc>
                <a:tc>
                  <a:txBody>
                    <a:bodyPr/>
                    <a:lstStyle/>
                    <a:p>
                      <a:pPr algn="l" fontAlgn="ctr"/>
                      <a:r>
                        <a:rPr lang="en-US" sz="600" b="0" i="0" u="none" strike="noStrike">
                          <a:solidFill>
                            <a:srgbClr val="000000"/>
                          </a:solidFill>
                          <a:latin typeface="宋体"/>
                        </a:rPr>
                        <a:t>NIDD MTRsp</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 OMA-TS-REST_NetAPI_Messaging(NIDD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257">
                <a:tc vMerge="1">
                  <a:txBody>
                    <a:bodyPr/>
                    <a:lstStyle/>
                    <a:p>
                      <a:endParaRPr lang="zh-CN" altLang="en-US"/>
                    </a:p>
                  </a:txBody>
                  <a:tcPr/>
                </a:tc>
                <a:tc>
                  <a:txBody>
                    <a:bodyPr/>
                    <a:lstStyle/>
                    <a:p>
                      <a:pPr algn="l" fontAlgn="ctr"/>
                      <a:r>
                        <a:rPr lang="fr-FR" sz="600" b="0" i="0" u="none" strike="noStrike">
                          <a:solidFill>
                            <a:srgbClr val="000000"/>
                          </a:solidFill>
                          <a:latin typeface="宋体"/>
                        </a:rPr>
                        <a:t>Communication failure Monitor Event ConfigReq</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External Identifier(s) or MSISDN(s), SCS/AS Identifier, SCS/AS Reference ID, Monitoring Type, Maximum Number of Reports, Monitoring Duration, Monitoring Destination Address, SCS/AS Reference ID for Deletion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2778">
                <a:tc vMerge="1">
                  <a:txBody>
                    <a:bodyPr/>
                    <a:lstStyle/>
                    <a:p>
                      <a:endParaRPr lang="zh-CN" altLang="en-US"/>
                    </a:p>
                  </a:txBody>
                  <a:tcPr/>
                </a:tc>
                <a:tc>
                  <a:txBody>
                    <a:bodyPr/>
                    <a:lstStyle/>
                    <a:p>
                      <a:pPr algn="l" fontAlgn="ctr"/>
                      <a:r>
                        <a:rPr lang="fr-FR" sz="600" b="0" i="0" u="none" strike="noStrike">
                          <a:solidFill>
                            <a:srgbClr val="000000"/>
                          </a:solidFill>
                          <a:latin typeface="宋体"/>
                        </a:rPr>
                        <a:t>Communication failure Monitor Event ConfigRsp</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Cause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8518">
                <a:tc vMerge="1">
                  <a:txBody>
                    <a:bodyPr/>
                    <a:lstStyle/>
                    <a:p>
                      <a:endParaRPr lang="zh-CN" altLang="en-US"/>
                    </a:p>
                  </a:txBody>
                  <a:tcPr/>
                </a:tc>
                <a:tc>
                  <a:txBody>
                    <a:bodyPr/>
                    <a:lstStyle/>
                    <a:p>
                      <a:pPr algn="l" fontAlgn="ctr"/>
                      <a:r>
                        <a:rPr lang="en-US" sz="600" b="0" i="0" u="none" strike="noStrike">
                          <a:solidFill>
                            <a:srgbClr val="000000"/>
                          </a:solidFill>
                          <a:latin typeface="宋体"/>
                        </a:rPr>
                        <a:t>Communication failure Monitor Report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failure cause code / an abstracted value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6875">
                <a:tc rowSpan="4">
                  <a:txBody>
                    <a:bodyPr/>
                    <a:lstStyle/>
                    <a:p>
                      <a:pPr algn="ctr" fontAlgn="ctr"/>
                      <a:r>
                        <a:rPr lang="en-US" sz="600" b="0" i="0" u="none" strike="noStrike">
                          <a:solidFill>
                            <a:srgbClr val="000000"/>
                          </a:solidFill>
                          <a:latin typeface="宋体"/>
                        </a:rPr>
                        <a:t>CMDH-Down Link Data Delivery when UE is unreachable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Monitor Event ConfigReq-UE reachablity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External Identifier(s) or MSISDN(s), SCS/AS Identifier, SCS/AS Reference ID, Monitoring Type, Maximum Number of Reports, Monitoring Duration, Monitoring Destination Address, SCS/AS Reference ID for Deletion,Reachability Type ， Maximum Latency ， Maximum Response Time ， Suggested number of downlink packets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OMA-TS-REST_NetAPI_TerminalStatus-V1_0</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9853">
                <a:tc vMerge="1">
                  <a:txBody>
                    <a:bodyPr/>
                    <a:lstStyle/>
                    <a:p>
                      <a:endParaRPr lang="zh-CN" altLang="en-US"/>
                    </a:p>
                  </a:txBody>
                  <a:tcPr/>
                </a:tc>
                <a:tc>
                  <a:txBody>
                    <a:bodyPr/>
                    <a:lstStyle/>
                    <a:p>
                      <a:pPr algn="l" fontAlgn="ctr"/>
                      <a:r>
                        <a:rPr lang="en-US" sz="600" b="0" i="0" u="none" strike="noStrike" dirty="0">
                          <a:solidFill>
                            <a:srgbClr val="000000"/>
                          </a:solidFill>
                          <a:latin typeface="宋体"/>
                        </a:rPr>
                        <a:t>Monitor Event </a:t>
                      </a:r>
                      <a:r>
                        <a:rPr lang="en-US" sz="600" b="0" i="0" u="none" strike="noStrike" dirty="0" err="1">
                          <a:solidFill>
                            <a:srgbClr val="000000"/>
                          </a:solidFill>
                          <a:latin typeface="宋体"/>
                        </a:rPr>
                        <a:t>ConfigReq</a:t>
                      </a:r>
                      <a:r>
                        <a:rPr lang="en-US" sz="600" b="0" i="0" u="none" strike="noStrike" dirty="0">
                          <a:solidFill>
                            <a:srgbClr val="000000"/>
                          </a:solidFill>
                          <a:latin typeface="宋体"/>
                        </a:rPr>
                        <a:t>-Availability after DDN Failure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External Identifier(s) or MSISDN(s), SCS/AS Identifier, SCS/AS Reference ID, Monitoring Type, Monitoring Duration, Monitoring Destination Address, SCS/AS Reference ID for Deletion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OMA-TS-REST_NetAPI_Messaging-V1_0</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2778">
                <a:tc vMerge="1">
                  <a:txBody>
                    <a:bodyPr/>
                    <a:lstStyle/>
                    <a:p>
                      <a:endParaRPr lang="zh-CN" altLang="en-US"/>
                    </a:p>
                  </a:txBody>
                  <a:tcPr/>
                </a:tc>
                <a:tc>
                  <a:txBody>
                    <a:bodyPr/>
                    <a:lstStyle/>
                    <a:p>
                      <a:pPr algn="l" fontAlgn="ctr"/>
                      <a:r>
                        <a:rPr lang="en-US" sz="600" b="0" i="0" u="none" strike="noStrike">
                          <a:solidFill>
                            <a:srgbClr val="000000"/>
                          </a:solidFill>
                          <a:latin typeface="宋体"/>
                        </a:rPr>
                        <a:t>Monitor Event ConfigRsp</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Cause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OMA-TS-REST_NetAPI_Messaging-V1_1</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5555">
                <a:tc vMerge="1">
                  <a:txBody>
                    <a:bodyPr/>
                    <a:lstStyle/>
                    <a:p>
                      <a:endParaRPr lang="zh-CN" altLang="en-US"/>
                    </a:p>
                  </a:txBody>
                  <a:tcPr/>
                </a:tc>
                <a:tc>
                  <a:txBody>
                    <a:bodyPr/>
                    <a:lstStyle/>
                    <a:p>
                      <a:pPr algn="l" fontAlgn="ctr"/>
                      <a:r>
                        <a:rPr lang="en-US" sz="600" b="0" i="0" u="none" strike="noStrike">
                          <a:solidFill>
                            <a:srgbClr val="000000"/>
                          </a:solidFill>
                          <a:latin typeface="宋体"/>
                        </a:rPr>
                        <a:t>MonitorReport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External ID or MSISDN, Monitoring Information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OMA-TS-REST_NetAPI_Messaging-V1_2</a:t>
                      </a:r>
                      <a:br>
                        <a:rPr lang="en-US" sz="600" b="0" i="0" u="none" strike="noStrike">
                          <a:solidFill>
                            <a:srgbClr val="000000"/>
                          </a:solidFill>
                          <a:latin typeface="宋体"/>
                        </a:rPr>
                      </a:br>
                      <a:r>
                        <a:rPr lang="en-US" sz="600" b="0" i="0" u="none" strike="noStrike">
                          <a:solidFill>
                            <a:srgbClr val="000000"/>
                          </a:solidFill>
                          <a:latin typeface="宋体"/>
                        </a:rPr>
                        <a:t>OMA-TS-REST_NetAPI_TerminalStatus-V1_0</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6875">
                <a:tc rowSpan="2">
                  <a:txBody>
                    <a:bodyPr/>
                    <a:lstStyle/>
                    <a:p>
                      <a:pPr algn="ctr" fontAlgn="ctr"/>
                      <a:r>
                        <a:rPr lang="en-US" sz="600" b="0" i="0" u="none" strike="noStrike">
                          <a:solidFill>
                            <a:srgbClr val="000000"/>
                          </a:solidFill>
                          <a:latin typeface="宋体"/>
                        </a:rPr>
                        <a:t>UE PSM timer/eDRX Configuration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PSM timer Set Req(Monitor Event ConfigReq-UE reachablity</a:t>
                      </a:r>
                      <a:r>
                        <a:rPr lang="zh-CN" altLang="en-US" sz="600" b="0" i="0" u="none" strike="noStrike">
                          <a:solidFill>
                            <a:srgbClr val="000000"/>
                          </a:solidFill>
                          <a:latin typeface="宋体"/>
                        </a:rPr>
                        <a:t>已经支持）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dirty="0">
                          <a:solidFill>
                            <a:srgbClr val="000000"/>
                          </a:solidFill>
                          <a:latin typeface="宋体"/>
                        </a:rPr>
                        <a:t>External Identifier(s) or MSISDN(s), SCS/AS Identifier, SCS/AS Reference ID, Monitoring Type, Maximum Number of Reports, Monitoring Duration, Monitoring Destination Address, SCS/AS Reference ID for </a:t>
                      </a:r>
                      <a:r>
                        <a:rPr lang="en-US" sz="600" b="0" i="0" u="none" strike="noStrike" dirty="0" err="1">
                          <a:solidFill>
                            <a:srgbClr val="000000"/>
                          </a:solidFill>
                          <a:latin typeface="宋体"/>
                        </a:rPr>
                        <a:t>Deletion,Reachability</a:t>
                      </a:r>
                      <a:r>
                        <a:rPr lang="en-US" sz="600" b="0" i="0" u="none" strike="noStrike" dirty="0">
                          <a:solidFill>
                            <a:srgbClr val="000000"/>
                          </a:solidFill>
                          <a:latin typeface="宋体"/>
                        </a:rPr>
                        <a:t> Type ， </a:t>
                      </a:r>
                      <a:r>
                        <a:rPr lang="en-US" sz="600" b="1" i="0" u="none" strike="noStrike" dirty="0">
                          <a:solidFill>
                            <a:srgbClr val="FF0000"/>
                          </a:solidFill>
                          <a:latin typeface="宋体"/>
                        </a:rPr>
                        <a:t>Maximum Latency ， Maximum Response Time</a:t>
                      </a:r>
                      <a:r>
                        <a:rPr lang="en-US" sz="600" b="0" i="0" u="none" strike="noStrike" dirty="0">
                          <a:solidFill>
                            <a:srgbClr val="000000"/>
                          </a:solidFill>
                          <a:latin typeface="宋体"/>
                        </a:rPr>
                        <a:t> ， Suggested number of downlink packets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2778">
                <a:tc vMerge="1">
                  <a:txBody>
                    <a:bodyPr/>
                    <a:lstStyle/>
                    <a:p>
                      <a:endParaRPr lang="zh-CN" altLang="en-US"/>
                    </a:p>
                  </a:txBody>
                  <a:tcPr/>
                </a:tc>
                <a:tc>
                  <a:txBody>
                    <a:bodyPr/>
                    <a:lstStyle/>
                    <a:p>
                      <a:pPr algn="l" fontAlgn="ctr"/>
                      <a:r>
                        <a:rPr lang="en-US" sz="600" b="0" i="0" u="none" strike="noStrike">
                          <a:solidFill>
                            <a:srgbClr val="000000"/>
                          </a:solidFill>
                          <a:latin typeface="宋体"/>
                        </a:rPr>
                        <a:t>PSM timer Set Rsp（Monitor Event ConfigRsp</a:t>
                      </a:r>
                      <a:r>
                        <a:rPr lang="zh-CN" altLang="en-US" sz="600" b="0" i="0" u="none" strike="noStrike">
                          <a:solidFill>
                            <a:srgbClr val="000000"/>
                          </a:solidFill>
                          <a:latin typeface="宋体"/>
                        </a:rPr>
                        <a:t>已经支持）</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Cause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640">
                <a:tc rowSpan="8">
                  <a:txBody>
                    <a:bodyPr/>
                    <a:lstStyle/>
                    <a:p>
                      <a:pPr algn="ctr" fontAlgn="ctr"/>
                      <a:r>
                        <a:rPr lang="en-US" sz="600" b="0" i="0" u="none" strike="noStrike">
                          <a:solidFill>
                            <a:srgbClr val="000000"/>
                          </a:solidFill>
                          <a:latin typeface="宋体"/>
                        </a:rPr>
                        <a:t>Group Management</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Allocate TMGI Request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External Group ID, SCS Identifier, location/area information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8518">
                <a:tc vMerge="1">
                  <a:txBody>
                    <a:bodyPr/>
                    <a:lstStyle/>
                    <a:p>
                      <a:endParaRPr lang="zh-CN" altLang="en-US"/>
                    </a:p>
                  </a:txBody>
                  <a:tcPr/>
                </a:tc>
                <a:tc>
                  <a:txBody>
                    <a:bodyPr/>
                    <a:lstStyle/>
                    <a:p>
                      <a:pPr algn="l" fontAlgn="ctr"/>
                      <a:r>
                        <a:rPr lang="en-US" sz="600" b="0" i="0" u="none" strike="noStrike">
                          <a:solidFill>
                            <a:srgbClr val="000000"/>
                          </a:solidFill>
                          <a:latin typeface="宋体"/>
                        </a:rPr>
                        <a:t>Allocate TMGI Rsp</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TMGI and expiration time information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7045">
                <a:tc vMerge="1">
                  <a:txBody>
                    <a:bodyPr/>
                    <a:lstStyle/>
                    <a:p>
                      <a:endParaRPr lang="zh-CN" altLang="en-US"/>
                    </a:p>
                  </a:txBody>
                  <a:tcPr/>
                </a:tc>
                <a:tc>
                  <a:txBody>
                    <a:bodyPr/>
                    <a:lstStyle/>
                    <a:p>
                      <a:pPr algn="l" fontAlgn="ctr"/>
                      <a:r>
                        <a:rPr lang="en-US" sz="600" b="0" i="0" u="none" strike="noStrike">
                          <a:solidFill>
                            <a:srgbClr val="000000"/>
                          </a:solidFill>
                          <a:latin typeface="宋体"/>
                        </a:rPr>
                        <a:t>Group Message Request </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External Group Identifier, SCS Identifier, location/area information, RAT(s) information, TMGI, start time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8518">
                <a:tc vMerge="1">
                  <a:txBody>
                    <a:bodyPr/>
                    <a:lstStyle/>
                    <a:p>
                      <a:endParaRPr lang="zh-CN" altLang="en-US"/>
                    </a:p>
                  </a:txBody>
                  <a:tcPr/>
                </a:tc>
                <a:tc>
                  <a:txBody>
                    <a:bodyPr/>
                    <a:lstStyle/>
                    <a:p>
                      <a:pPr algn="l" fontAlgn="ctr"/>
                      <a:r>
                        <a:rPr lang="en-US" sz="600" b="0" i="0" u="none" strike="noStrike">
                          <a:solidFill>
                            <a:srgbClr val="000000"/>
                          </a:solidFill>
                          <a:latin typeface="宋体"/>
                        </a:rPr>
                        <a:t>Group Message Confirm </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TMGI (optional), SCEF IP addresses/port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640">
                <a:tc vMerge="1">
                  <a:txBody>
                    <a:bodyPr/>
                    <a:lstStyle/>
                    <a:p>
                      <a:endParaRPr lang="zh-CN" altLang="en-US"/>
                    </a:p>
                  </a:txBody>
                  <a:tcPr/>
                </a:tc>
                <a:tc>
                  <a:txBody>
                    <a:bodyPr/>
                    <a:lstStyle/>
                    <a:p>
                      <a:pPr algn="l" fontAlgn="ctr"/>
                      <a:r>
                        <a:rPr lang="en-US" sz="600" b="0" i="0" u="none" strike="noStrike">
                          <a:solidFill>
                            <a:srgbClr val="000000"/>
                          </a:solidFill>
                          <a:latin typeface="宋体"/>
                        </a:rPr>
                        <a:t>Network Status Req</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Geographical area, SCS/AS Identifier, SCS/AS Reference ID, Duration, Threshold</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8518">
                <a:tc vMerge="1">
                  <a:txBody>
                    <a:bodyPr/>
                    <a:lstStyle/>
                    <a:p>
                      <a:endParaRPr lang="zh-CN" altLang="en-US"/>
                    </a:p>
                  </a:txBody>
                  <a:tcPr/>
                </a:tc>
                <a:tc>
                  <a:txBody>
                    <a:bodyPr/>
                    <a:lstStyle/>
                    <a:p>
                      <a:pPr algn="l" fontAlgn="ctr"/>
                      <a:r>
                        <a:rPr lang="en-US" sz="600" b="0" i="0" u="none" strike="noStrike">
                          <a:solidFill>
                            <a:srgbClr val="000000"/>
                          </a:solidFill>
                          <a:latin typeface="宋体"/>
                        </a:rPr>
                        <a:t>Network Status Report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Congestion level, ECGI/eNodeB-ID/SAI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8518">
                <a:tc vMerge="1">
                  <a:txBody>
                    <a:bodyPr/>
                    <a:lstStyle/>
                    <a:p>
                      <a:endParaRPr lang="zh-CN" altLang="en-US"/>
                    </a:p>
                  </a:txBody>
                  <a:tcPr/>
                </a:tc>
                <a:tc>
                  <a:txBody>
                    <a:bodyPr/>
                    <a:lstStyle/>
                    <a:p>
                      <a:pPr algn="l" fontAlgn="ctr"/>
                      <a:r>
                        <a:rPr lang="en-US" sz="600" b="0" i="0" u="none" strike="noStrike">
                          <a:solidFill>
                            <a:srgbClr val="000000"/>
                          </a:solidFill>
                          <a:latin typeface="宋体"/>
                        </a:rPr>
                        <a:t>Cancel Network Status Request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Identifier, SCS/AS Reference ID</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2778">
                <a:tc vMerge="1">
                  <a:txBody>
                    <a:bodyPr/>
                    <a:lstStyle/>
                    <a:p>
                      <a:endParaRPr lang="zh-CN" altLang="en-US"/>
                    </a:p>
                  </a:txBody>
                  <a:tcPr/>
                </a:tc>
                <a:tc>
                  <a:txBody>
                    <a:bodyPr/>
                    <a:lstStyle/>
                    <a:p>
                      <a:pPr algn="l" fontAlgn="ctr"/>
                      <a:r>
                        <a:rPr lang="en-US" sz="600" b="0" i="0" u="none" strike="noStrike">
                          <a:solidFill>
                            <a:srgbClr val="000000"/>
                          </a:solidFill>
                          <a:latin typeface="宋体"/>
                        </a:rPr>
                        <a:t>Cancel Network Status Response </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4066">
                <a:tc rowSpan="5">
                  <a:txBody>
                    <a:bodyPr/>
                    <a:lstStyle/>
                    <a:p>
                      <a:pPr algn="ctr" fontAlgn="ctr"/>
                      <a:r>
                        <a:rPr lang="en-US" sz="600" b="0" i="0" u="none" strike="noStrike">
                          <a:solidFill>
                            <a:srgbClr val="000000"/>
                          </a:solidFill>
                          <a:latin typeface="宋体"/>
                        </a:rPr>
                        <a:t>Location</a:t>
                      </a:r>
                      <a:br>
                        <a:rPr lang="en-US" sz="600" b="0" i="0" u="none" strike="noStrike">
                          <a:solidFill>
                            <a:srgbClr val="000000"/>
                          </a:solidFill>
                          <a:latin typeface="宋体"/>
                        </a:rPr>
                      </a:br>
                      <a:r>
                        <a:rPr lang="en-US" sz="600" b="0" i="0" u="none" strike="noStrike">
                          <a:solidFill>
                            <a:srgbClr val="000000"/>
                          </a:solidFill>
                          <a:latin typeface="宋体"/>
                        </a:rPr>
                        <a:t>Network-based location</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Monitor Event ConfigReq-= Location Reporting</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dirty="0">
                          <a:solidFill>
                            <a:srgbClr val="000000"/>
                          </a:solidFill>
                          <a:latin typeface="宋体"/>
                        </a:rPr>
                        <a:t>External Identifier(s) or MSISDN(s), SCS/AS Identifier, SCS/AS Reference ID, Monitoring Type, Maximum Number of Reports, Monitoring Duration, Monitoring Destination Address, SCS/AS Reference ID for </a:t>
                      </a:r>
                      <a:r>
                        <a:rPr lang="en-US" sz="600" b="0" i="0" u="none" strike="noStrike" dirty="0" err="1">
                          <a:solidFill>
                            <a:srgbClr val="000000"/>
                          </a:solidFill>
                          <a:latin typeface="宋体"/>
                        </a:rPr>
                        <a:t>Deletion,Location</a:t>
                      </a:r>
                      <a:r>
                        <a:rPr lang="en-US" sz="600" b="0" i="0" u="none" strike="noStrike" dirty="0">
                          <a:solidFill>
                            <a:srgbClr val="000000"/>
                          </a:solidFill>
                          <a:latin typeface="宋体"/>
                        </a:rPr>
                        <a:t> Type， Accuracy prior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OMA-TS-REST_NetAPI_TerminalLocation-V1_0_1-20151029-A </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2662">
                <a:tc vMerge="1">
                  <a:txBody>
                    <a:bodyPr/>
                    <a:lstStyle/>
                    <a:p>
                      <a:endParaRPr lang="zh-CN" altLang="en-US"/>
                    </a:p>
                  </a:txBody>
                  <a:tcPr/>
                </a:tc>
                <a:tc>
                  <a:txBody>
                    <a:bodyPr/>
                    <a:lstStyle/>
                    <a:p>
                      <a:pPr algn="l" fontAlgn="ctr"/>
                      <a:r>
                        <a:rPr lang="en-US" sz="600" b="0" i="0" u="none" strike="noStrike">
                          <a:solidFill>
                            <a:srgbClr val="000000"/>
                          </a:solidFill>
                          <a:latin typeface="宋体"/>
                        </a:rPr>
                        <a:t>Monitor Event ConfigReq-= Roaming Status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External Identifier(s) or MSISDN(s), SCS/AS Identifier, SCS/AS Reference ID, Monitoring Type, Maximum Number of Reports, Monitoring Duration, Monitoring Destination Address, SCS/AS Reference ID for Deletion,PLMN Information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OMA-TS-REST_NetAPI_TerminalStatus-V1_0</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1296">
                <a:tc vMerge="1">
                  <a:txBody>
                    <a:bodyPr/>
                    <a:lstStyle/>
                    <a:p>
                      <a:endParaRPr lang="zh-CN" altLang="en-US"/>
                    </a:p>
                  </a:txBody>
                  <a:tcPr/>
                </a:tc>
                <a:tc>
                  <a:txBody>
                    <a:bodyPr/>
                    <a:lstStyle/>
                    <a:p>
                      <a:pPr algn="l" fontAlgn="ctr"/>
                      <a:r>
                        <a:rPr lang="en-US" sz="600" b="0" i="0" u="none" strike="noStrike">
                          <a:solidFill>
                            <a:srgbClr val="000000"/>
                          </a:solidFill>
                          <a:latin typeface="宋体"/>
                        </a:rPr>
                        <a:t>Monitoring Event Config Response </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Cause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OMA-TS-REST_NetAPI_TerminalLocation-V1_0_1-20151031-A </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1296">
                <a:tc vMerge="1">
                  <a:txBody>
                    <a:bodyPr/>
                    <a:lstStyle/>
                    <a:p>
                      <a:endParaRPr lang="zh-CN" altLang="en-US"/>
                    </a:p>
                  </a:txBody>
                  <a:tcPr/>
                </a:tc>
                <a:tc>
                  <a:txBody>
                    <a:bodyPr/>
                    <a:lstStyle/>
                    <a:p>
                      <a:pPr algn="l" fontAlgn="ctr"/>
                      <a:r>
                        <a:rPr lang="en-US" sz="600" b="0" i="0" u="none" strike="noStrike">
                          <a:solidFill>
                            <a:srgbClr val="000000"/>
                          </a:solidFill>
                          <a:latin typeface="宋体"/>
                        </a:rPr>
                        <a:t>LocationMonitorReport</a:t>
                      </a:r>
                      <a:br>
                        <a:rPr lang="en-US" sz="600" b="0" i="0" u="none" strike="noStrike">
                          <a:solidFill>
                            <a:srgbClr val="000000"/>
                          </a:solidFill>
                          <a:latin typeface="宋体"/>
                        </a:rPr>
                      </a:br>
                      <a:r>
                        <a:rPr lang="en-US" sz="600" b="0" i="0" u="none" strike="noStrike">
                          <a:solidFill>
                            <a:srgbClr val="000000"/>
                          </a:solidFill>
                          <a:latin typeface="宋体"/>
                        </a:rPr>
                        <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External ID or MSISDN, geo-location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OMA-TS-REST_NetAPI_TerminalLocation-V1_0_1-20151032-A </a:t>
                      </a:r>
                      <a:br>
                        <a:rPr lang="en-US" sz="600" b="0" i="0" u="none" strike="noStrike">
                          <a:solidFill>
                            <a:srgbClr val="000000"/>
                          </a:solidFill>
                          <a:latin typeface="宋体"/>
                        </a:rPr>
                      </a:br>
                      <a:endParaRPr lang="en-US" sz="600" b="0" i="0" u="none" strike="noStrike">
                        <a:solidFill>
                          <a:srgbClr val="000000"/>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5640">
                <a:tc vMerge="1">
                  <a:txBody>
                    <a:bodyPr/>
                    <a:lstStyle/>
                    <a:p>
                      <a:endParaRPr lang="zh-CN" altLang="en-US"/>
                    </a:p>
                  </a:txBody>
                  <a:tcPr/>
                </a:tc>
                <a:tc>
                  <a:txBody>
                    <a:bodyPr/>
                    <a:lstStyle/>
                    <a:p>
                      <a:pPr algn="l" fontAlgn="ctr"/>
                      <a:r>
                        <a:rPr lang="en-US" sz="600" b="0" i="0" u="none" strike="noStrike">
                          <a:solidFill>
                            <a:srgbClr val="000000"/>
                          </a:solidFill>
                          <a:latin typeface="宋体"/>
                        </a:rPr>
                        <a:t>RoamingStatusMonitorReport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SCS/AS Reference ID, External ID or MSISDN, HPLMN PLMN-Id/ Visited PLMN-Id</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rgbClr val="000000"/>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rgbClr val="000000"/>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dirty="0">
                          <a:solidFill>
                            <a:srgbClr val="000000"/>
                          </a:solidFill>
                          <a:latin typeface="宋体"/>
                        </a:rPr>
                        <a:t>OMA-TS-REST_NetAPI_TerminalStatus-V1_0</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7" name="对象 6"/>
          <p:cNvGraphicFramePr>
            <a:graphicFrameLocks noChangeAspect="1"/>
          </p:cNvGraphicFramePr>
          <p:nvPr/>
        </p:nvGraphicFramePr>
        <p:xfrm>
          <a:off x="8229600" y="6065837"/>
          <a:ext cx="914400" cy="792163"/>
        </p:xfrm>
        <a:graphic>
          <a:graphicData uri="http://schemas.openxmlformats.org/presentationml/2006/ole">
            <p:oleObj spid="_x0000_s137217" name="Worksheet" showAsIcon="1" r:id="rId3" imgW="914400" imgH="792360" progId="Excel.Sheet.8">
              <p:embed/>
            </p:oleObj>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Content</a:t>
            </a:r>
            <a:endParaRPr lang="zh-CN" altLang="en-US" dirty="0"/>
          </a:p>
        </p:txBody>
      </p:sp>
      <p:sp>
        <p:nvSpPr>
          <p:cNvPr id="3" name="内容占位符 2"/>
          <p:cNvSpPr>
            <a:spLocks noGrp="1"/>
          </p:cNvSpPr>
          <p:nvPr>
            <p:ph idx="1"/>
          </p:nvPr>
        </p:nvSpPr>
        <p:spPr>
          <a:xfrm>
            <a:off x="755650" y="981075"/>
            <a:ext cx="7632700" cy="4194175"/>
          </a:xfrm>
        </p:spPr>
        <p:txBody>
          <a:bodyPr/>
          <a:lstStyle/>
          <a:p>
            <a:r>
              <a:rPr lang="en-US" altLang="zh-CN" sz="1400" dirty="0" smtClean="0"/>
              <a:t>Non-IP device Accessing oneM2M platform</a:t>
            </a:r>
            <a:r>
              <a:rPr lang="zh-CN" altLang="en-US" sz="1400" dirty="0" smtClean="0"/>
              <a:t>（</a:t>
            </a:r>
            <a:r>
              <a:rPr lang="en-US" altLang="zh-CN" sz="1400" dirty="0" smtClean="0"/>
              <a:t>MO/MT</a:t>
            </a:r>
            <a:r>
              <a:rPr lang="zh-CN" altLang="en-US" sz="1400" dirty="0" smtClean="0"/>
              <a:t>）</a:t>
            </a:r>
            <a:endParaRPr lang="en-US" altLang="zh-CN" sz="1400" dirty="0" smtClean="0"/>
          </a:p>
          <a:p>
            <a:r>
              <a:rPr lang="en-US" altLang="zh-CN" sz="1400" dirty="0" smtClean="0"/>
              <a:t>CMDH</a:t>
            </a:r>
          </a:p>
          <a:p>
            <a:pPr lvl="1">
              <a:buFont typeface="Wingdings" pitchFamily="2" charset="2"/>
              <a:buChar char="l"/>
            </a:pPr>
            <a:r>
              <a:rPr lang="en-US" altLang="zh-CN" sz="1200" dirty="0" smtClean="0"/>
              <a:t>Down Link Data</a:t>
            </a:r>
            <a:r>
              <a:rPr lang="zh-CN" altLang="en-US" sz="1200" dirty="0" smtClean="0"/>
              <a:t> </a:t>
            </a:r>
            <a:r>
              <a:rPr lang="en-US" altLang="zh-CN" sz="1200" dirty="0" smtClean="0"/>
              <a:t>Delivery when UE is unreachable</a:t>
            </a:r>
          </a:p>
          <a:p>
            <a:pPr lvl="1">
              <a:buFont typeface="Wingdings" pitchFamily="2" charset="2"/>
              <a:buChar char="l"/>
            </a:pPr>
            <a:r>
              <a:rPr lang="en-US" altLang="zh-CN" sz="1200" dirty="0" smtClean="0"/>
              <a:t>UE PSM timer or </a:t>
            </a:r>
            <a:r>
              <a:rPr lang="en-US" altLang="zh-CN" sz="1200" dirty="0" err="1" smtClean="0"/>
              <a:t>eDRX</a:t>
            </a:r>
            <a:r>
              <a:rPr lang="en-US" altLang="zh-CN" sz="1200" dirty="0" smtClean="0"/>
              <a:t> Configuration</a:t>
            </a:r>
          </a:p>
          <a:p>
            <a:pPr lvl="1">
              <a:buFont typeface="Wingdings" pitchFamily="2" charset="2"/>
              <a:buChar char="l"/>
            </a:pPr>
            <a:r>
              <a:rPr lang="en-GB" altLang="zh-CN" sz="1200" dirty="0" smtClean="0"/>
              <a:t>Network </a:t>
            </a:r>
            <a:r>
              <a:rPr lang="en-US" altLang="zh-CN" sz="1200" dirty="0" smtClean="0"/>
              <a:t>Monitor</a:t>
            </a:r>
            <a:r>
              <a:rPr lang="zh-CN" altLang="en-US" sz="1200" dirty="0" smtClean="0"/>
              <a:t>：</a:t>
            </a:r>
            <a:r>
              <a:rPr lang="en-US" altLang="zh-CN" sz="1200" dirty="0" smtClean="0"/>
              <a:t>Network </a:t>
            </a:r>
            <a:r>
              <a:rPr lang="en-GB" altLang="zh-CN" sz="1200" dirty="0" smtClean="0"/>
              <a:t>Status</a:t>
            </a:r>
            <a:r>
              <a:rPr lang="zh-CN" altLang="en-US" sz="1200" dirty="0" smtClean="0"/>
              <a:t>，</a:t>
            </a:r>
            <a:r>
              <a:rPr lang="en-US" altLang="zh-CN" sz="1200" dirty="0" smtClean="0"/>
              <a:t> Communication Failure</a:t>
            </a:r>
          </a:p>
          <a:p>
            <a:r>
              <a:rPr lang="en-US" altLang="zh-CN" sz="1400" dirty="0" smtClean="0"/>
              <a:t>Group Management</a:t>
            </a:r>
          </a:p>
          <a:p>
            <a:r>
              <a:rPr lang="en-US" altLang="zh-CN" sz="1400" dirty="0" smtClean="0"/>
              <a:t>Location</a:t>
            </a:r>
          </a:p>
          <a:p>
            <a:pPr lvl="1">
              <a:buFont typeface="Wingdings" pitchFamily="2" charset="2"/>
              <a:buChar char="l"/>
            </a:pPr>
            <a:r>
              <a:rPr lang="en-GB" altLang="zh-CN" sz="1200" dirty="0" smtClean="0"/>
              <a:t>Network-based </a:t>
            </a:r>
            <a:r>
              <a:rPr lang="en-US" altLang="zh-CN" sz="1200" dirty="0" smtClean="0"/>
              <a:t>location</a:t>
            </a:r>
          </a:p>
          <a:p>
            <a:r>
              <a:rPr lang="en-US" altLang="zh-CN" sz="1400" dirty="0" smtClean="0">
                <a:solidFill>
                  <a:srgbClr val="FF0000"/>
                </a:solidFill>
              </a:rPr>
              <a:t>Others</a:t>
            </a:r>
          </a:p>
          <a:p>
            <a:pPr lvl="1">
              <a:buFont typeface="Wingdings" pitchFamily="2" charset="2"/>
              <a:buChar char="l"/>
            </a:pPr>
            <a:endParaRPr lang="en-US" altLang="zh-CN" sz="1200" dirty="0" smtClean="0">
              <a:solidFill>
                <a:srgbClr val="FF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404664"/>
            <a:ext cx="7848798" cy="871537"/>
          </a:xfrm>
        </p:spPr>
        <p:txBody>
          <a:bodyPr>
            <a:normAutofit/>
          </a:bodyPr>
          <a:lstStyle/>
          <a:p>
            <a:r>
              <a:rPr lang="en-GB" altLang="zh-CN" dirty="0" smtClean="0"/>
              <a:t>Monitoring Event: Loss of connectivity</a:t>
            </a:r>
            <a:endParaRPr lang="zh-CN" altLang="en-US" dirty="0">
              <a:solidFill>
                <a:srgbClr val="C00000"/>
              </a:solidFill>
            </a:endParaRPr>
          </a:p>
        </p:txBody>
      </p:sp>
      <p:sp>
        <p:nvSpPr>
          <p:cNvPr id="972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9933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99333" name="Rectangle 5"/>
          <p:cNvSpPr>
            <a:spLocks noChangeArrowheads="1"/>
          </p:cNvSpPr>
          <p:nvPr/>
        </p:nvSpPr>
        <p:spPr bwMode="auto">
          <a:xfrm>
            <a:off x="179512" y="5013176"/>
            <a:ext cx="4427984"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GB" altLang="zh-CN" sz="1000" b="1" dirty="0" smtClean="0">
                <a:solidFill>
                  <a:srgbClr val="000000"/>
                </a:solidFill>
                <a:latin typeface="Arial" pitchFamily="34" charset="0"/>
                <a:cs typeface="Times New Roman" pitchFamily="18" charset="0"/>
              </a:rPr>
              <a:t>Figure 5.6.1.1-1: Monitoring event configuration and Report</a:t>
            </a:r>
            <a:endParaRPr lang="en-GB" altLang="zh-CN" dirty="0" smtClean="0">
              <a:solidFill>
                <a:srgbClr val="000000"/>
              </a:solidFill>
              <a:latin typeface="Arial" pitchFamily="34" charset="0"/>
            </a:endParaRPr>
          </a:p>
        </p:txBody>
      </p:sp>
      <p:sp>
        <p:nvSpPr>
          <p:cNvPr id="8" name="矩形 7"/>
          <p:cNvSpPr/>
          <p:nvPr/>
        </p:nvSpPr>
        <p:spPr>
          <a:xfrm>
            <a:off x="4788024" y="1268760"/>
            <a:ext cx="4104456" cy="4585871"/>
          </a:xfrm>
          <a:prstGeom prst="rect">
            <a:avLst/>
          </a:prstGeom>
        </p:spPr>
        <p:txBody>
          <a:bodyPr wrap="square">
            <a:spAutoFit/>
          </a:bodyPr>
          <a:lstStyle/>
          <a:p>
            <a:r>
              <a:rPr lang="en-GB" altLang="zh-CN" dirty="0" smtClean="0">
                <a:solidFill>
                  <a:srgbClr val="000000"/>
                </a:solidFill>
              </a:rPr>
              <a:t>SCEF API Requirement</a:t>
            </a:r>
          </a:p>
          <a:p>
            <a:pPr lvl="1">
              <a:buFont typeface="Arial" pitchFamily="34" charset="0"/>
              <a:buChar char="•"/>
            </a:pPr>
            <a:r>
              <a:rPr lang="en-US" altLang="zh-CN" sz="1600" dirty="0" smtClean="0">
                <a:solidFill>
                  <a:srgbClr val="000000"/>
                </a:solidFill>
              </a:rPr>
              <a:t>Monitor Event </a:t>
            </a:r>
            <a:r>
              <a:rPr lang="en-US" altLang="zh-CN" sz="1600" dirty="0" err="1" smtClean="0">
                <a:solidFill>
                  <a:srgbClr val="000000"/>
                </a:solidFill>
              </a:rPr>
              <a:t>ConfigReq</a:t>
            </a:r>
            <a:r>
              <a:rPr lang="zh-CN" altLang="en-US" sz="1600" dirty="0" smtClean="0">
                <a:solidFill>
                  <a:srgbClr val="000000"/>
                </a:solidFill>
              </a:rPr>
              <a:t>（</a:t>
            </a:r>
            <a:r>
              <a:rPr lang="en-US" altLang="zh-CN" sz="1600" dirty="0" smtClean="0">
                <a:solidFill>
                  <a:srgbClr val="000000"/>
                </a:solidFill>
              </a:rPr>
              <a:t>SCS-&gt;SCEF</a:t>
            </a:r>
            <a:r>
              <a:rPr lang="zh-CN" altLang="en-US" sz="1600" dirty="0" smtClean="0">
                <a:solidFill>
                  <a:srgbClr val="000000"/>
                </a:solidFill>
              </a:rPr>
              <a:t>）</a:t>
            </a:r>
            <a:endParaRPr lang="en-GB" altLang="zh-CN" sz="1600" dirty="0" smtClean="0">
              <a:solidFill>
                <a:srgbClr val="000000"/>
              </a:solidFill>
            </a:endParaRPr>
          </a:p>
          <a:p>
            <a:pPr lvl="1"/>
            <a:r>
              <a:rPr lang="en-GB" altLang="zh-CN" sz="1400" dirty="0" smtClean="0">
                <a:solidFill>
                  <a:srgbClr val="000000"/>
                </a:solidFill>
              </a:rPr>
              <a:t>Monitoring Request (External Identifier(</a:t>
            </a:r>
            <a:r>
              <a:rPr lang="en-GB" altLang="zh-CN" sz="1400" dirty="0" err="1" smtClean="0">
                <a:solidFill>
                  <a:srgbClr val="000000"/>
                </a:solidFill>
              </a:rPr>
              <a:t>s</a:t>
            </a:r>
            <a:r>
              <a:rPr lang="en-GB" altLang="zh-CN" sz="1400" dirty="0" smtClean="0">
                <a:solidFill>
                  <a:srgbClr val="000000"/>
                </a:solidFill>
              </a:rPr>
              <a:t>) or MSISDN(</a:t>
            </a:r>
            <a:r>
              <a:rPr lang="en-GB" altLang="zh-CN" sz="1400" dirty="0" err="1" smtClean="0">
                <a:solidFill>
                  <a:srgbClr val="000000"/>
                </a:solidFill>
              </a:rPr>
              <a:t>s</a:t>
            </a:r>
            <a:r>
              <a:rPr lang="en-GB" altLang="zh-CN" sz="1400" dirty="0" smtClean="0">
                <a:solidFill>
                  <a:srgbClr val="000000"/>
                </a:solidFill>
              </a:rPr>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a:t>
            </a:r>
            <a:r>
              <a:rPr lang="en-GB" altLang="zh-CN" sz="1200" dirty="0" smtClean="0">
                <a:solidFill>
                  <a:srgbClr val="0000FF"/>
                </a:solidFill>
              </a:rPr>
              <a:t>Loss of connectivity </a:t>
            </a:r>
            <a:r>
              <a:rPr lang="zh-CN" altLang="en-US" sz="1200" dirty="0" smtClean="0">
                <a:solidFill>
                  <a:srgbClr val="000000"/>
                </a:solidFill>
              </a:rPr>
              <a:t>（</a:t>
            </a:r>
            <a:r>
              <a:rPr lang="en-GB" altLang="zh-CN" sz="1200" dirty="0" smtClean="0">
                <a:solidFill>
                  <a:srgbClr val="000000"/>
                </a:solidFill>
              </a:rPr>
              <a:t> </a:t>
            </a:r>
            <a:r>
              <a:rPr lang="en-GB" altLang="zh-CN" sz="1200" dirty="0" smtClean="0"/>
              <a:t>Maximum Detection Time </a:t>
            </a:r>
            <a:r>
              <a:rPr lang="zh-CN" altLang="en-US" sz="1200" dirty="0" smtClean="0">
                <a:solidFill>
                  <a:srgbClr val="000000"/>
                </a:solidFill>
              </a:rPr>
              <a:t>）</a:t>
            </a:r>
            <a:endParaRPr lang="en-US" altLang="zh-CN" sz="1200" dirty="0" smtClean="0">
              <a:solidFill>
                <a:srgbClr val="000000"/>
              </a:solidFill>
            </a:endParaRPr>
          </a:p>
          <a:p>
            <a:pPr lvl="1">
              <a:buFont typeface="Arial" pitchFamily="34" charset="0"/>
              <a:buChar char="•"/>
            </a:pPr>
            <a:r>
              <a:rPr lang="en-US" altLang="zh-CN" sz="1600" dirty="0" smtClean="0">
                <a:solidFill>
                  <a:srgbClr val="000000"/>
                </a:solidFill>
              </a:rPr>
              <a:t>Monitor Event </a:t>
            </a:r>
            <a:r>
              <a:rPr lang="en-US" altLang="zh-CN" sz="1600" dirty="0" err="1" smtClean="0">
                <a:solidFill>
                  <a:srgbClr val="000000"/>
                </a:solidFill>
              </a:rPr>
              <a:t>ConfigRsp</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pPr lvl="1"/>
            <a:r>
              <a:rPr lang="en-GB" altLang="zh-CN" sz="1400" dirty="0" smtClean="0">
                <a:solidFill>
                  <a:srgbClr val="000000"/>
                </a:solidFill>
              </a:rPr>
              <a:t>Monitoring Response (SCS/AS Reference ID, Cause)</a:t>
            </a:r>
            <a:endParaRPr lang="zh-CN" altLang="en-US" sz="1400" dirty="0" smtClean="0">
              <a:solidFill>
                <a:srgbClr val="000000"/>
              </a:solidFill>
            </a:endParaRPr>
          </a:p>
          <a:p>
            <a:pPr lvl="1">
              <a:buFont typeface="Arial" pitchFamily="34" charset="0"/>
              <a:buChar char="•"/>
            </a:pPr>
            <a:r>
              <a:rPr lang="en-US" altLang="zh-CN" sz="1600" dirty="0" smtClean="0">
                <a:solidFill>
                  <a:srgbClr val="000000"/>
                </a:solidFill>
              </a:rPr>
              <a:t>Monitor Report</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pPr lvl="2">
              <a:buFont typeface="Wingdings" pitchFamily="2" charset="2"/>
              <a:buChar char="Ø"/>
            </a:pPr>
            <a:r>
              <a:rPr lang="en-US" altLang="zh-CN" sz="1200" dirty="0" err="1" smtClean="0">
                <a:solidFill>
                  <a:srgbClr val="000000"/>
                </a:solidFill>
              </a:rPr>
              <a:t>LossOfConnectivityMonitorReport</a:t>
            </a:r>
            <a:r>
              <a:rPr lang="en-GB" altLang="zh-CN" sz="1200" dirty="0" smtClean="0">
                <a:solidFill>
                  <a:srgbClr val="000000"/>
                </a:solidFill>
              </a:rPr>
              <a:t>(</a:t>
            </a:r>
            <a:r>
              <a:rPr lang="en-GB" altLang="zh-CN" sz="1200" dirty="0" smtClean="0"/>
              <a:t>SCS/AS Reference ID, External ID or MSISDN, Monitoring Information</a:t>
            </a:r>
            <a:r>
              <a:rPr lang="en-GB" altLang="zh-CN" sz="1200" dirty="0" smtClean="0">
                <a:solidFill>
                  <a:srgbClr val="000000"/>
                </a:solidFill>
              </a:rPr>
              <a:t>)</a:t>
            </a:r>
          </a:p>
          <a:p>
            <a:r>
              <a:rPr lang="en-US" altLang="zh-CN" dirty="0" smtClean="0">
                <a:solidFill>
                  <a:srgbClr val="000000"/>
                </a:solidFill>
              </a:rPr>
              <a:t>Stage 2 completeness</a:t>
            </a:r>
          </a:p>
          <a:p>
            <a:pPr lvl="1">
              <a:buFont typeface="Arial" pitchFamily="34" charset="0"/>
              <a:buChar char="•"/>
            </a:pPr>
            <a:r>
              <a:rPr lang="en-US" altLang="zh-CN" dirty="0" smtClean="0">
                <a:solidFill>
                  <a:srgbClr val="0000FF"/>
                </a:solidFill>
              </a:rPr>
              <a:t>Partially, Monitoring Information is not clear.</a:t>
            </a:r>
          </a:p>
        </p:txBody>
      </p:sp>
      <p:graphicFrame>
        <p:nvGraphicFramePr>
          <p:cNvPr id="101380" name="Object 4"/>
          <p:cNvGraphicFramePr>
            <a:graphicFrameLocks noChangeAspect="1"/>
          </p:cNvGraphicFramePr>
          <p:nvPr/>
        </p:nvGraphicFramePr>
        <p:xfrm>
          <a:off x="6350" y="1487488"/>
          <a:ext cx="4781674" cy="3354387"/>
        </p:xfrm>
        <a:graphic>
          <a:graphicData uri="http://schemas.openxmlformats.org/presentationml/2006/ole">
            <p:oleObj spid="_x0000_s174082" name="Picture" r:id="rId3" imgW="5195520" imgH="3368160" progId="Word.Picture.8">
              <p:embed/>
            </p:oleObj>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404664"/>
            <a:ext cx="7848798" cy="871537"/>
          </a:xfrm>
        </p:spPr>
        <p:txBody>
          <a:bodyPr>
            <a:normAutofit fontScale="90000"/>
          </a:bodyPr>
          <a:lstStyle/>
          <a:p>
            <a:r>
              <a:rPr lang="en-GB" altLang="zh-CN" dirty="0" smtClean="0"/>
              <a:t>Monitoring Event: Change of IMSI-IMEI(SV) association</a:t>
            </a:r>
            <a:endParaRPr lang="zh-CN" altLang="en-US" dirty="0">
              <a:solidFill>
                <a:srgbClr val="C00000"/>
              </a:solidFill>
            </a:endParaRPr>
          </a:p>
        </p:txBody>
      </p:sp>
      <p:sp>
        <p:nvSpPr>
          <p:cNvPr id="972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9933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99333" name="Rectangle 5"/>
          <p:cNvSpPr>
            <a:spLocks noChangeArrowheads="1"/>
          </p:cNvSpPr>
          <p:nvPr/>
        </p:nvSpPr>
        <p:spPr bwMode="auto">
          <a:xfrm>
            <a:off x="179512" y="5013176"/>
            <a:ext cx="4427984"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GB" altLang="zh-CN" sz="1000" b="1" dirty="0" smtClean="0">
                <a:solidFill>
                  <a:srgbClr val="000000"/>
                </a:solidFill>
                <a:latin typeface="Arial" pitchFamily="34" charset="0"/>
                <a:cs typeface="Times New Roman" pitchFamily="18" charset="0"/>
              </a:rPr>
              <a:t>Figure 5.6.1.1-1: Monitoring event configuration and Report</a:t>
            </a:r>
            <a:endParaRPr lang="en-GB" altLang="zh-CN" dirty="0" smtClean="0">
              <a:solidFill>
                <a:srgbClr val="000000"/>
              </a:solidFill>
              <a:latin typeface="Arial" pitchFamily="34" charset="0"/>
            </a:endParaRPr>
          </a:p>
        </p:txBody>
      </p:sp>
      <p:sp>
        <p:nvSpPr>
          <p:cNvPr id="8" name="矩形 7"/>
          <p:cNvSpPr/>
          <p:nvPr/>
        </p:nvSpPr>
        <p:spPr>
          <a:xfrm>
            <a:off x="4788024" y="1268760"/>
            <a:ext cx="4104456" cy="4585871"/>
          </a:xfrm>
          <a:prstGeom prst="rect">
            <a:avLst/>
          </a:prstGeom>
        </p:spPr>
        <p:txBody>
          <a:bodyPr wrap="square">
            <a:spAutoFit/>
          </a:bodyPr>
          <a:lstStyle/>
          <a:p>
            <a:r>
              <a:rPr lang="en-GB" altLang="zh-CN" dirty="0" smtClean="0">
                <a:solidFill>
                  <a:srgbClr val="000000"/>
                </a:solidFill>
              </a:rPr>
              <a:t>SCEF API Requirement</a:t>
            </a:r>
          </a:p>
          <a:p>
            <a:pPr lvl="1">
              <a:buFont typeface="Arial" pitchFamily="34" charset="0"/>
              <a:buChar char="•"/>
            </a:pPr>
            <a:r>
              <a:rPr lang="en-US" altLang="zh-CN" sz="1600" dirty="0" smtClean="0">
                <a:solidFill>
                  <a:srgbClr val="000000"/>
                </a:solidFill>
              </a:rPr>
              <a:t>Monitor Event </a:t>
            </a:r>
            <a:r>
              <a:rPr lang="en-US" altLang="zh-CN" sz="1600" dirty="0" err="1" smtClean="0">
                <a:solidFill>
                  <a:srgbClr val="000000"/>
                </a:solidFill>
              </a:rPr>
              <a:t>ConfigReq</a:t>
            </a:r>
            <a:r>
              <a:rPr lang="zh-CN" altLang="en-US" sz="1600" dirty="0" smtClean="0">
                <a:solidFill>
                  <a:srgbClr val="000000"/>
                </a:solidFill>
              </a:rPr>
              <a:t>（</a:t>
            </a:r>
            <a:r>
              <a:rPr lang="en-US" altLang="zh-CN" sz="1600" dirty="0" smtClean="0">
                <a:solidFill>
                  <a:srgbClr val="000000"/>
                </a:solidFill>
              </a:rPr>
              <a:t>SCS-&gt;SCEF</a:t>
            </a:r>
            <a:r>
              <a:rPr lang="zh-CN" altLang="en-US" sz="1600" dirty="0" smtClean="0">
                <a:solidFill>
                  <a:srgbClr val="000000"/>
                </a:solidFill>
              </a:rPr>
              <a:t>）</a:t>
            </a:r>
            <a:endParaRPr lang="en-GB" altLang="zh-CN" sz="1600" dirty="0" smtClean="0">
              <a:solidFill>
                <a:srgbClr val="000000"/>
              </a:solidFill>
            </a:endParaRPr>
          </a:p>
          <a:p>
            <a:pPr lvl="1"/>
            <a:r>
              <a:rPr lang="en-GB" altLang="zh-CN" sz="1400" dirty="0" smtClean="0">
                <a:solidFill>
                  <a:srgbClr val="000000"/>
                </a:solidFill>
              </a:rPr>
              <a:t>Monitoring Request (External Identifier(</a:t>
            </a:r>
            <a:r>
              <a:rPr lang="en-GB" altLang="zh-CN" sz="1400" dirty="0" err="1" smtClean="0">
                <a:solidFill>
                  <a:srgbClr val="000000"/>
                </a:solidFill>
              </a:rPr>
              <a:t>s</a:t>
            </a:r>
            <a:r>
              <a:rPr lang="en-GB" altLang="zh-CN" sz="1400" dirty="0" smtClean="0">
                <a:solidFill>
                  <a:srgbClr val="000000"/>
                </a:solidFill>
              </a:rPr>
              <a:t>) or MSISDN(</a:t>
            </a:r>
            <a:r>
              <a:rPr lang="en-GB" altLang="zh-CN" sz="1400" dirty="0" err="1" smtClean="0">
                <a:solidFill>
                  <a:srgbClr val="000000"/>
                </a:solidFill>
              </a:rPr>
              <a:t>s</a:t>
            </a:r>
            <a:r>
              <a:rPr lang="en-GB" altLang="zh-CN" sz="1400" dirty="0" smtClean="0">
                <a:solidFill>
                  <a:srgbClr val="000000"/>
                </a:solidFill>
              </a:rPr>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a:t>
            </a:r>
            <a:r>
              <a:rPr lang="en-GB" altLang="zh-CN" sz="1200" dirty="0" smtClean="0">
                <a:solidFill>
                  <a:srgbClr val="0000FF"/>
                </a:solidFill>
              </a:rPr>
              <a:t>Change of IMSI-IMEI(SV) association </a:t>
            </a:r>
            <a:r>
              <a:rPr lang="zh-CN" altLang="en-US" sz="1200" dirty="0" smtClean="0">
                <a:solidFill>
                  <a:srgbClr val="000000"/>
                </a:solidFill>
              </a:rPr>
              <a:t>（</a:t>
            </a:r>
            <a:r>
              <a:rPr lang="en-GB" altLang="zh-CN" sz="1200" dirty="0" smtClean="0">
                <a:solidFill>
                  <a:srgbClr val="000000"/>
                </a:solidFill>
              </a:rPr>
              <a:t> </a:t>
            </a:r>
            <a:r>
              <a:rPr lang="en-GB" altLang="zh-CN" sz="1200" dirty="0" smtClean="0"/>
              <a:t>Association Type </a:t>
            </a:r>
            <a:r>
              <a:rPr lang="zh-CN" altLang="en-US" sz="1200" dirty="0" smtClean="0">
                <a:solidFill>
                  <a:srgbClr val="000000"/>
                </a:solidFill>
              </a:rPr>
              <a:t>）</a:t>
            </a:r>
            <a:endParaRPr lang="en-US" altLang="zh-CN" sz="1200" dirty="0" smtClean="0">
              <a:solidFill>
                <a:srgbClr val="000000"/>
              </a:solidFill>
            </a:endParaRPr>
          </a:p>
          <a:p>
            <a:pPr lvl="1">
              <a:buFont typeface="Arial" pitchFamily="34" charset="0"/>
              <a:buChar char="•"/>
            </a:pPr>
            <a:r>
              <a:rPr lang="en-US" altLang="zh-CN" sz="1600" dirty="0" smtClean="0">
                <a:solidFill>
                  <a:srgbClr val="000000"/>
                </a:solidFill>
              </a:rPr>
              <a:t>Monitor Event </a:t>
            </a:r>
            <a:r>
              <a:rPr lang="en-US" altLang="zh-CN" sz="1600" dirty="0" err="1" smtClean="0">
                <a:solidFill>
                  <a:srgbClr val="000000"/>
                </a:solidFill>
              </a:rPr>
              <a:t>ConfigRsp</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pPr lvl="1"/>
            <a:r>
              <a:rPr lang="en-GB" altLang="zh-CN" sz="1400" dirty="0" smtClean="0">
                <a:solidFill>
                  <a:srgbClr val="000000"/>
                </a:solidFill>
              </a:rPr>
              <a:t>Monitoring Response (SCS/AS Reference ID, Cause)</a:t>
            </a:r>
            <a:endParaRPr lang="zh-CN" altLang="en-US" sz="1400" dirty="0" smtClean="0">
              <a:solidFill>
                <a:srgbClr val="000000"/>
              </a:solidFill>
            </a:endParaRPr>
          </a:p>
          <a:p>
            <a:pPr lvl="1">
              <a:buFont typeface="Arial" pitchFamily="34" charset="0"/>
              <a:buChar char="•"/>
            </a:pPr>
            <a:r>
              <a:rPr lang="en-US" altLang="zh-CN" sz="1600" dirty="0" smtClean="0">
                <a:solidFill>
                  <a:srgbClr val="000000"/>
                </a:solidFill>
              </a:rPr>
              <a:t>Monitor Report</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pPr lvl="2">
              <a:buFont typeface="Wingdings" pitchFamily="2" charset="2"/>
              <a:buChar char="Ø"/>
            </a:pPr>
            <a:r>
              <a:rPr lang="en-US" altLang="zh-CN" sz="1200" dirty="0" err="1" smtClean="0">
                <a:solidFill>
                  <a:srgbClr val="000000"/>
                </a:solidFill>
              </a:rPr>
              <a:t>ChangeofAssociationMonitorReport</a:t>
            </a:r>
            <a:r>
              <a:rPr lang="en-GB" altLang="zh-CN" sz="1200" dirty="0" smtClean="0">
                <a:solidFill>
                  <a:srgbClr val="000000"/>
                </a:solidFill>
              </a:rPr>
              <a:t>(</a:t>
            </a:r>
            <a:r>
              <a:rPr lang="en-GB" altLang="zh-CN" sz="1200" dirty="0" smtClean="0"/>
              <a:t>SCS/AS Reference ID, External ID or MSISDN, Monitoring Information</a:t>
            </a:r>
            <a:r>
              <a:rPr lang="en-GB" altLang="zh-CN" sz="1200" dirty="0" smtClean="0">
                <a:solidFill>
                  <a:srgbClr val="000000"/>
                </a:solidFill>
              </a:rPr>
              <a:t>)</a:t>
            </a:r>
          </a:p>
          <a:p>
            <a:r>
              <a:rPr lang="en-US" altLang="zh-CN" dirty="0" smtClean="0">
                <a:solidFill>
                  <a:srgbClr val="000000"/>
                </a:solidFill>
              </a:rPr>
              <a:t>Stage 2 completeness</a:t>
            </a:r>
          </a:p>
          <a:p>
            <a:pPr lvl="1">
              <a:buFont typeface="Arial" pitchFamily="34" charset="0"/>
              <a:buChar char="•"/>
            </a:pPr>
            <a:r>
              <a:rPr lang="en-US" altLang="zh-CN" dirty="0" smtClean="0">
                <a:solidFill>
                  <a:srgbClr val="0000FF"/>
                </a:solidFill>
              </a:rPr>
              <a:t>Partially, Monitoring Information is not clear.</a:t>
            </a:r>
          </a:p>
        </p:txBody>
      </p:sp>
      <p:graphicFrame>
        <p:nvGraphicFramePr>
          <p:cNvPr id="101380" name="Object 4"/>
          <p:cNvGraphicFramePr>
            <a:graphicFrameLocks noChangeAspect="1"/>
          </p:cNvGraphicFramePr>
          <p:nvPr/>
        </p:nvGraphicFramePr>
        <p:xfrm>
          <a:off x="6350" y="1487488"/>
          <a:ext cx="4781674" cy="3354387"/>
        </p:xfrm>
        <a:graphic>
          <a:graphicData uri="http://schemas.openxmlformats.org/presentationml/2006/ole">
            <p:oleObj spid="_x0000_s175106" name="Picture" r:id="rId4" imgW="5195520" imgH="3368160" progId="Word.Picture.8">
              <p:embed/>
            </p:oleObj>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404664"/>
            <a:ext cx="7848798" cy="871537"/>
          </a:xfrm>
        </p:spPr>
        <p:txBody>
          <a:bodyPr>
            <a:normAutofit fontScale="90000"/>
          </a:bodyPr>
          <a:lstStyle/>
          <a:p>
            <a:r>
              <a:rPr lang="en-GB" altLang="zh-CN" dirty="0" smtClean="0"/>
              <a:t>Procedure for resource management of background data transfer</a:t>
            </a:r>
            <a:endParaRPr lang="zh-CN" altLang="en-US" dirty="0">
              <a:solidFill>
                <a:srgbClr val="C00000"/>
              </a:solidFill>
            </a:endParaRPr>
          </a:p>
        </p:txBody>
      </p:sp>
      <p:sp>
        <p:nvSpPr>
          <p:cNvPr id="972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9933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99333" name="Rectangle 5"/>
          <p:cNvSpPr>
            <a:spLocks noChangeArrowheads="1"/>
          </p:cNvSpPr>
          <p:nvPr/>
        </p:nvSpPr>
        <p:spPr bwMode="auto">
          <a:xfrm>
            <a:off x="179512" y="5013176"/>
            <a:ext cx="4427984"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altLang="zh-CN" sz="1000" b="1" dirty="0" smtClean="0"/>
              <a:t>Figure 5.9-1: Resource management for background data transfer</a:t>
            </a:r>
            <a:endParaRPr lang="zh-CN" altLang="zh-CN" sz="1000" b="1" dirty="0"/>
          </a:p>
        </p:txBody>
      </p:sp>
      <p:sp>
        <p:nvSpPr>
          <p:cNvPr id="8" name="矩形 7"/>
          <p:cNvSpPr/>
          <p:nvPr/>
        </p:nvSpPr>
        <p:spPr>
          <a:xfrm>
            <a:off x="4788024" y="1268760"/>
            <a:ext cx="4104456" cy="5016758"/>
          </a:xfrm>
          <a:prstGeom prst="rect">
            <a:avLst/>
          </a:prstGeom>
        </p:spPr>
        <p:txBody>
          <a:bodyPr wrap="square">
            <a:spAutoFit/>
          </a:bodyPr>
          <a:lstStyle/>
          <a:p>
            <a:r>
              <a:rPr lang="en-GB" altLang="zh-CN" dirty="0" smtClean="0">
                <a:solidFill>
                  <a:srgbClr val="000000"/>
                </a:solidFill>
              </a:rPr>
              <a:t>SCEF API Requirement</a:t>
            </a:r>
          </a:p>
          <a:p>
            <a:pPr lvl="1">
              <a:buFont typeface="Arial" pitchFamily="34" charset="0"/>
              <a:buChar char="•"/>
            </a:pPr>
            <a:r>
              <a:rPr lang="en-US" altLang="zh-CN" sz="1400" dirty="0" smtClean="0">
                <a:solidFill>
                  <a:srgbClr val="000000"/>
                </a:solidFill>
              </a:rPr>
              <a:t>Step1</a:t>
            </a:r>
            <a:r>
              <a:rPr lang="zh-CN" altLang="en-US" sz="1400" dirty="0" smtClean="0">
                <a:solidFill>
                  <a:srgbClr val="000000"/>
                </a:solidFill>
              </a:rPr>
              <a:t>：</a:t>
            </a:r>
            <a:r>
              <a:rPr lang="en-GB" altLang="zh-CN" sz="1400" dirty="0" smtClean="0"/>
              <a:t> Background data transfer request </a:t>
            </a:r>
            <a:r>
              <a:rPr lang="zh-CN" altLang="en-US" sz="1400" dirty="0" smtClean="0">
                <a:solidFill>
                  <a:srgbClr val="000000"/>
                </a:solidFill>
              </a:rPr>
              <a:t>（</a:t>
            </a:r>
            <a:r>
              <a:rPr lang="en-US" altLang="zh-CN" sz="1400" dirty="0" smtClean="0">
                <a:solidFill>
                  <a:srgbClr val="000000"/>
                </a:solidFill>
              </a:rPr>
              <a:t>SCS-&gt;SCEF</a:t>
            </a:r>
            <a:r>
              <a:rPr lang="zh-CN" altLang="en-US" sz="1400" dirty="0" smtClean="0">
                <a:solidFill>
                  <a:srgbClr val="000000"/>
                </a:solidFill>
              </a:rPr>
              <a:t>）</a:t>
            </a:r>
            <a:endParaRPr lang="en-GB" altLang="zh-CN" sz="1400" dirty="0" smtClean="0">
              <a:solidFill>
                <a:srgbClr val="000000"/>
              </a:solidFill>
            </a:endParaRPr>
          </a:p>
          <a:p>
            <a:pPr lvl="1"/>
            <a:r>
              <a:rPr lang="en-GB" altLang="zh-CN" sz="1400" dirty="0" smtClean="0"/>
              <a:t>Background data transfer request (SCS/AS Identifier, SCS/AS Reference ID, Volume per UE, Number of </a:t>
            </a:r>
            <a:r>
              <a:rPr lang="en-GB" altLang="zh-CN" sz="1400" dirty="0" err="1" smtClean="0"/>
              <a:t>UEs</a:t>
            </a:r>
            <a:r>
              <a:rPr lang="en-GB" altLang="zh-CN" sz="1400" dirty="0" smtClean="0"/>
              <a:t>, Desired time window) </a:t>
            </a:r>
          </a:p>
          <a:p>
            <a:pPr lvl="1">
              <a:buFont typeface="Arial" pitchFamily="34" charset="0"/>
              <a:buChar char="•"/>
            </a:pPr>
            <a:r>
              <a:rPr lang="en-US" altLang="zh-CN" sz="1400" dirty="0" smtClean="0">
                <a:solidFill>
                  <a:srgbClr val="000000"/>
                </a:solidFill>
              </a:rPr>
              <a:t>Step4</a:t>
            </a:r>
            <a:r>
              <a:rPr lang="zh-CN" altLang="en-US" sz="1400" dirty="0" smtClean="0">
                <a:solidFill>
                  <a:srgbClr val="000000"/>
                </a:solidFill>
              </a:rPr>
              <a:t>：</a:t>
            </a:r>
            <a:r>
              <a:rPr lang="en-GB" altLang="zh-CN" sz="1400" dirty="0" smtClean="0"/>
              <a:t> Background data transfer response </a:t>
            </a:r>
            <a:r>
              <a:rPr lang="zh-CN" altLang="en-US" sz="1400" dirty="0" smtClean="0">
                <a:solidFill>
                  <a:srgbClr val="000000"/>
                </a:solidFill>
              </a:rPr>
              <a:t>（</a:t>
            </a:r>
            <a:r>
              <a:rPr lang="en-US" altLang="zh-CN" sz="1400" dirty="0" smtClean="0">
                <a:solidFill>
                  <a:srgbClr val="000000"/>
                </a:solidFill>
              </a:rPr>
              <a:t>SCEF-&gt;SCS</a:t>
            </a:r>
            <a:r>
              <a:rPr lang="zh-CN" altLang="en-US" sz="1400" dirty="0" smtClean="0">
                <a:solidFill>
                  <a:srgbClr val="000000"/>
                </a:solidFill>
              </a:rPr>
              <a:t>）</a:t>
            </a:r>
            <a:endParaRPr lang="en-US" altLang="zh-CN" sz="1400" dirty="0" smtClean="0">
              <a:solidFill>
                <a:srgbClr val="000000"/>
              </a:solidFill>
            </a:endParaRPr>
          </a:p>
          <a:p>
            <a:pPr lvl="1"/>
            <a:r>
              <a:rPr lang="en-GB" altLang="zh-CN" sz="1400" dirty="0" smtClean="0"/>
              <a:t>Background data transfer response (SCS/AS Identifier, reference ID, Possible transfer policies) </a:t>
            </a:r>
          </a:p>
          <a:p>
            <a:pPr lvl="1">
              <a:buFont typeface="Arial" pitchFamily="34" charset="0"/>
              <a:buChar char="•"/>
            </a:pPr>
            <a:r>
              <a:rPr lang="en-US" altLang="zh-CN" sz="1400" dirty="0" smtClean="0">
                <a:solidFill>
                  <a:srgbClr val="000000"/>
                </a:solidFill>
              </a:rPr>
              <a:t>Step5</a:t>
            </a:r>
            <a:r>
              <a:rPr lang="zh-CN" altLang="en-US" sz="1400" dirty="0" smtClean="0">
                <a:solidFill>
                  <a:srgbClr val="000000"/>
                </a:solidFill>
              </a:rPr>
              <a:t>：</a:t>
            </a:r>
            <a:r>
              <a:rPr lang="en-US" altLang="zh-CN" sz="1400" dirty="0" smtClean="0">
                <a:solidFill>
                  <a:srgbClr val="000000"/>
                </a:solidFill>
              </a:rPr>
              <a:t>New</a:t>
            </a:r>
            <a:r>
              <a:rPr lang="en-GB" altLang="zh-CN" sz="1400" dirty="0" smtClean="0"/>
              <a:t> Background data transfer request </a:t>
            </a:r>
            <a:r>
              <a:rPr lang="zh-CN" altLang="en-US" sz="1400" dirty="0" smtClean="0">
                <a:solidFill>
                  <a:srgbClr val="000000"/>
                </a:solidFill>
              </a:rPr>
              <a:t>（</a:t>
            </a:r>
            <a:r>
              <a:rPr lang="en-US" altLang="zh-CN" sz="1400" dirty="0" smtClean="0">
                <a:solidFill>
                  <a:srgbClr val="000000"/>
                </a:solidFill>
              </a:rPr>
              <a:t> SCS-&gt;SCEF </a:t>
            </a:r>
            <a:r>
              <a:rPr lang="zh-CN" altLang="en-US" sz="1400" dirty="0" smtClean="0">
                <a:solidFill>
                  <a:srgbClr val="000000"/>
                </a:solidFill>
              </a:rPr>
              <a:t>）</a:t>
            </a:r>
            <a:endParaRPr lang="en-US" altLang="zh-CN" sz="1400" dirty="0" smtClean="0">
              <a:solidFill>
                <a:srgbClr val="000000"/>
              </a:solidFill>
            </a:endParaRPr>
          </a:p>
          <a:p>
            <a:pPr lvl="1"/>
            <a:r>
              <a:rPr lang="en-GB" altLang="zh-CN" sz="1400" dirty="0" smtClean="0"/>
              <a:t>Background data transfer request (SCS/AS Identifier, SCS/AS Reference ID, Selected transfer policy)</a:t>
            </a:r>
          </a:p>
          <a:p>
            <a:pPr lvl="1">
              <a:buFont typeface="Arial" pitchFamily="34" charset="0"/>
              <a:buChar char="•"/>
            </a:pPr>
            <a:r>
              <a:rPr lang="en-US" altLang="zh-CN" sz="1400" dirty="0" smtClean="0">
                <a:solidFill>
                  <a:srgbClr val="000000"/>
                </a:solidFill>
              </a:rPr>
              <a:t>Step6</a:t>
            </a:r>
            <a:r>
              <a:rPr lang="zh-CN" altLang="en-US" sz="1400" dirty="0" smtClean="0">
                <a:solidFill>
                  <a:srgbClr val="000000"/>
                </a:solidFill>
              </a:rPr>
              <a:t>：</a:t>
            </a:r>
            <a:r>
              <a:rPr lang="en-GB" altLang="zh-CN" sz="1400" dirty="0" smtClean="0">
                <a:solidFill>
                  <a:srgbClr val="000000"/>
                </a:solidFill>
              </a:rPr>
              <a:t> </a:t>
            </a:r>
            <a:r>
              <a:rPr lang="en-GB" altLang="zh-CN" sz="1400" dirty="0" err="1" smtClean="0">
                <a:solidFill>
                  <a:srgbClr val="000000"/>
                </a:solidFill>
              </a:rPr>
              <a:t>NewBackground</a:t>
            </a:r>
            <a:r>
              <a:rPr lang="en-GB" altLang="zh-CN" sz="1400" dirty="0" smtClean="0">
                <a:solidFill>
                  <a:srgbClr val="000000"/>
                </a:solidFill>
              </a:rPr>
              <a:t> data transfer response( </a:t>
            </a:r>
            <a:r>
              <a:rPr lang="en-US" altLang="zh-CN" sz="1400" dirty="0" smtClean="0">
                <a:solidFill>
                  <a:srgbClr val="000000"/>
                </a:solidFill>
              </a:rPr>
              <a:t>SCEF-&gt;SCS)</a:t>
            </a:r>
            <a:endParaRPr lang="en-GB" altLang="zh-CN" sz="1400" dirty="0" smtClean="0">
              <a:solidFill>
                <a:srgbClr val="000000"/>
              </a:solidFill>
            </a:endParaRPr>
          </a:p>
          <a:p>
            <a:pPr lvl="1"/>
            <a:r>
              <a:rPr lang="en-GB" altLang="zh-CN" sz="1400" dirty="0" smtClean="0"/>
              <a:t>Background data transfer response (SCS/AS Identifier) </a:t>
            </a:r>
          </a:p>
          <a:p>
            <a:r>
              <a:rPr lang="en-GB" altLang="zh-CN" dirty="0" smtClean="0">
                <a:solidFill>
                  <a:srgbClr val="000000"/>
                </a:solidFill>
              </a:rPr>
              <a:t> </a:t>
            </a:r>
            <a:r>
              <a:rPr lang="en-US" altLang="zh-CN" dirty="0" smtClean="0">
                <a:solidFill>
                  <a:srgbClr val="000000"/>
                </a:solidFill>
              </a:rPr>
              <a:t>Stage 2 completeness</a:t>
            </a:r>
          </a:p>
          <a:p>
            <a:pPr lvl="1">
              <a:buFont typeface="Arial" pitchFamily="34" charset="0"/>
              <a:buChar char="•"/>
            </a:pPr>
            <a:r>
              <a:rPr lang="en-US" altLang="zh-CN" dirty="0" smtClean="0">
                <a:solidFill>
                  <a:srgbClr val="0000FF"/>
                </a:solidFill>
              </a:rPr>
              <a:t>Y</a:t>
            </a:r>
          </a:p>
        </p:txBody>
      </p:sp>
      <p:sp>
        <p:nvSpPr>
          <p:cNvPr id="15974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59747" name="Object 3"/>
          <p:cNvGraphicFramePr>
            <a:graphicFrameLocks noChangeAspect="1"/>
          </p:cNvGraphicFramePr>
          <p:nvPr/>
        </p:nvGraphicFramePr>
        <p:xfrm>
          <a:off x="1" y="1340768"/>
          <a:ext cx="4860032" cy="3672408"/>
        </p:xfrm>
        <a:graphic>
          <a:graphicData uri="http://schemas.openxmlformats.org/presentationml/2006/ole">
            <p:oleObj spid="_x0000_s176130" name="Picture" r:id="rId4" imgW="5179383" imgH="3042905" progId="Word.Picture.8">
              <p:embed/>
            </p:oleObj>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404664"/>
            <a:ext cx="7848798" cy="871537"/>
          </a:xfrm>
        </p:spPr>
        <p:txBody>
          <a:bodyPr>
            <a:normAutofit fontScale="90000"/>
          </a:bodyPr>
          <a:lstStyle/>
          <a:p>
            <a:r>
              <a:rPr lang="en-GB" altLang="zh-CN" dirty="0" smtClean="0"/>
              <a:t>Communication Pattern parameters provisioning procedure</a:t>
            </a:r>
            <a:endParaRPr lang="zh-CN" altLang="en-US" dirty="0">
              <a:solidFill>
                <a:srgbClr val="C00000"/>
              </a:solidFill>
            </a:endParaRPr>
          </a:p>
        </p:txBody>
      </p:sp>
      <p:sp>
        <p:nvSpPr>
          <p:cNvPr id="972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9933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8" name="矩形 7"/>
          <p:cNvSpPr/>
          <p:nvPr/>
        </p:nvSpPr>
        <p:spPr>
          <a:xfrm>
            <a:off x="4788024" y="1268760"/>
            <a:ext cx="4104456" cy="2739211"/>
          </a:xfrm>
          <a:prstGeom prst="rect">
            <a:avLst/>
          </a:prstGeom>
        </p:spPr>
        <p:txBody>
          <a:bodyPr wrap="square">
            <a:spAutoFit/>
          </a:bodyPr>
          <a:lstStyle/>
          <a:p>
            <a:r>
              <a:rPr lang="en-GB" altLang="zh-CN" dirty="0" smtClean="0">
                <a:solidFill>
                  <a:srgbClr val="000000"/>
                </a:solidFill>
              </a:rPr>
              <a:t>SCEF API Requirement</a:t>
            </a:r>
          </a:p>
          <a:p>
            <a:pPr lvl="1">
              <a:buFont typeface="Arial" pitchFamily="34" charset="0"/>
              <a:buChar char="•"/>
            </a:pPr>
            <a:r>
              <a:rPr lang="en-US" altLang="zh-CN" sz="1600" dirty="0" smtClean="0">
                <a:solidFill>
                  <a:srgbClr val="000000"/>
                </a:solidFill>
              </a:rPr>
              <a:t>Step1</a:t>
            </a:r>
            <a:r>
              <a:rPr lang="zh-CN" altLang="en-US" sz="1600" dirty="0" smtClean="0">
                <a:solidFill>
                  <a:srgbClr val="000000"/>
                </a:solidFill>
              </a:rPr>
              <a:t>：</a:t>
            </a:r>
            <a:r>
              <a:rPr lang="en-GB" altLang="zh-CN" sz="1600" dirty="0" smtClean="0"/>
              <a:t> Background data transfer request </a:t>
            </a:r>
            <a:r>
              <a:rPr lang="zh-CN" altLang="en-US" sz="1600" dirty="0" smtClean="0">
                <a:solidFill>
                  <a:srgbClr val="000000"/>
                </a:solidFill>
              </a:rPr>
              <a:t>（</a:t>
            </a:r>
            <a:r>
              <a:rPr lang="en-US" altLang="zh-CN" sz="1600" dirty="0" smtClean="0">
                <a:solidFill>
                  <a:srgbClr val="000000"/>
                </a:solidFill>
              </a:rPr>
              <a:t>SCS-&gt;SCEF</a:t>
            </a:r>
            <a:r>
              <a:rPr lang="zh-CN" altLang="en-US" sz="1600" dirty="0" smtClean="0">
                <a:solidFill>
                  <a:srgbClr val="000000"/>
                </a:solidFill>
              </a:rPr>
              <a:t>）</a:t>
            </a:r>
            <a:endParaRPr lang="en-GB" altLang="zh-CN" sz="1600" dirty="0" smtClean="0">
              <a:solidFill>
                <a:srgbClr val="000000"/>
              </a:solidFill>
            </a:endParaRPr>
          </a:p>
          <a:p>
            <a:pPr lvl="1"/>
            <a:r>
              <a:rPr lang="en-GB" altLang="zh-CN" sz="1400" dirty="0" smtClean="0"/>
              <a:t>Update Request (External Identifier or MSISDN, SCS/AS Identifier, SCS/AS Reference ID(</a:t>
            </a:r>
            <a:r>
              <a:rPr lang="en-GB" altLang="zh-CN" sz="1400" dirty="0" err="1" smtClean="0"/>
              <a:t>s</a:t>
            </a:r>
            <a:r>
              <a:rPr lang="en-GB" altLang="zh-CN" sz="1400" dirty="0" smtClean="0"/>
              <a:t>), CP parameter set(</a:t>
            </a:r>
            <a:r>
              <a:rPr lang="en-GB" altLang="zh-CN" sz="1400" dirty="0" err="1" smtClean="0"/>
              <a:t>s</a:t>
            </a:r>
            <a:r>
              <a:rPr lang="en-GB" altLang="zh-CN" sz="1400" dirty="0" smtClean="0"/>
              <a:t>), validity time(</a:t>
            </a:r>
            <a:r>
              <a:rPr lang="en-GB" altLang="zh-CN" sz="1400" dirty="0" err="1" smtClean="0"/>
              <a:t>s</a:t>
            </a:r>
            <a:r>
              <a:rPr lang="en-GB" altLang="zh-CN" sz="1400" dirty="0" smtClean="0"/>
              <a:t>), SCS/AS Reference ID(</a:t>
            </a:r>
            <a:r>
              <a:rPr lang="en-GB" altLang="zh-CN" sz="1400" dirty="0" err="1" smtClean="0"/>
              <a:t>s</a:t>
            </a:r>
            <a:r>
              <a:rPr lang="en-GB" altLang="zh-CN" sz="1400" dirty="0" smtClean="0"/>
              <a:t>) for Deletion) </a:t>
            </a:r>
          </a:p>
          <a:p>
            <a:pPr lvl="1">
              <a:buFont typeface="Arial" pitchFamily="34" charset="0"/>
              <a:buChar char="•"/>
            </a:pPr>
            <a:r>
              <a:rPr lang="en-US" altLang="zh-CN" sz="1600" dirty="0" smtClean="0">
                <a:solidFill>
                  <a:srgbClr val="000000"/>
                </a:solidFill>
              </a:rPr>
              <a:t>Step6</a:t>
            </a:r>
            <a:r>
              <a:rPr lang="zh-CN" altLang="en-US" sz="1600" dirty="0" smtClean="0">
                <a:solidFill>
                  <a:srgbClr val="000000"/>
                </a:solidFill>
              </a:rPr>
              <a:t>：</a:t>
            </a:r>
            <a:r>
              <a:rPr lang="en-GB" altLang="zh-CN" sz="1600" dirty="0" smtClean="0"/>
              <a:t> Update Response </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r>
              <a:rPr lang="en-GB" altLang="zh-CN" sz="1400" dirty="0" smtClean="0"/>
              <a:t>             Update Response (SCS/AS Reference ID, Cause) </a:t>
            </a:r>
            <a:r>
              <a:rPr lang="en-US" altLang="zh-CN" dirty="0" smtClean="0">
                <a:solidFill>
                  <a:srgbClr val="000000"/>
                </a:solidFill>
              </a:rPr>
              <a:t>Stage 2 completeness</a:t>
            </a:r>
          </a:p>
          <a:p>
            <a:pPr lvl="1">
              <a:buFont typeface="Arial" pitchFamily="34" charset="0"/>
              <a:buChar char="•"/>
            </a:pPr>
            <a:r>
              <a:rPr lang="en-US" altLang="zh-CN" dirty="0" smtClean="0"/>
              <a:t>Y</a:t>
            </a:r>
          </a:p>
        </p:txBody>
      </p:sp>
      <p:sp>
        <p:nvSpPr>
          <p:cNvPr id="15974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6896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68963" name="Object 3"/>
          <p:cNvGraphicFramePr>
            <a:graphicFrameLocks noChangeAspect="1"/>
          </p:cNvGraphicFramePr>
          <p:nvPr/>
        </p:nvGraphicFramePr>
        <p:xfrm>
          <a:off x="251520" y="1700808"/>
          <a:ext cx="4930775" cy="3154363"/>
        </p:xfrm>
        <a:graphic>
          <a:graphicData uri="http://schemas.openxmlformats.org/presentationml/2006/ole">
            <p:oleObj spid="_x0000_s177154" name="Picture" r:id="rId4" imgW="4941906" imgH="3156513" progId="Word.Picture.8">
              <p:embed/>
            </p:oleObj>
          </a:graphicData>
        </a:graphic>
      </p:graphicFrame>
      <p:sp>
        <p:nvSpPr>
          <p:cNvPr id="11" name="矩形 10"/>
          <p:cNvSpPr/>
          <p:nvPr/>
        </p:nvSpPr>
        <p:spPr>
          <a:xfrm>
            <a:off x="323528" y="5013176"/>
            <a:ext cx="4572000" cy="276999"/>
          </a:xfrm>
          <a:prstGeom prst="rect">
            <a:avLst/>
          </a:prstGeom>
        </p:spPr>
        <p:txBody>
          <a:bodyPr>
            <a:spAutoFit/>
          </a:bodyPr>
          <a:lstStyle/>
          <a:p>
            <a:r>
              <a:rPr lang="en-US" altLang="zh-CN" sz="1200" dirty="0" smtClean="0"/>
              <a:t>Figure 5.10.2-1: </a:t>
            </a:r>
            <a:r>
              <a:rPr lang="en-US" altLang="zh-CN" sz="1200" dirty="0" err="1" smtClean="0"/>
              <a:t>Signalling</a:t>
            </a:r>
            <a:r>
              <a:rPr lang="en-US" altLang="zh-CN" sz="1200" dirty="0" smtClean="0"/>
              <a:t> sequence for provisioning of CP Parameters</a:t>
            </a:r>
            <a:endParaRPr lang="en-US" altLang="zh-CN" sz="12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404664"/>
            <a:ext cx="7848798" cy="871537"/>
          </a:xfrm>
        </p:spPr>
        <p:txBody>
          <a:bodyPr>
            <a:normAutofit fontScale="90000"/>
          </a:bodyPr>
          <a:lstStyle/>
          <a:p>
            <a:r>
              <a:rPr lang="en-GB" altLang="zh-CN" dirty="0" smtClean="0"/>
              <a:t>Setting up an AS session with required </a:t>
            </a:r>
            <a:r>
              <a:rPr lang="en-GB" altLang="zh-CN" dirty="0" err="1" smtClean="0"/>
              <a:t>QoS</a:t>
            </a:r>
            <a:r>
              <a:rPr lang="en-GB" altLang="zh-CN" dirty="0" smtClean="0"/>
              <a:t> procedure</a:t>
            </a:r>
            <a:endParaRPr lang="zh-CN" altLang="en-US" dirty="0">
              <a:solidFill>
                <a:srgbClr val="C00000"/>
              </a:solidFill>
            </a:endParaRPr>
          </a:p>
        </p:txBody>
      </p:sp>
      <p:sp>
        <p:nvSpPr>
          <p:cNvPr id="972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9933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8" name="矩形 7"/>
          <p:cNvSpPr/>
          <p:nvPr/>
        </p:nvSpPr>
        <p:spPr>
          <a:xfrm>
            <a:off x="755650" y="4437112"/>
            <a:ext cx="7200726" cy="2062103"/>
          </a:xfrm>
          <a:prstGeom prst="rect">
            <a:avLst/>
          </a:prstGeom>
        </p:spPr>
        <p:txBody>
          <a:bodyPr wrap="square">
            <a:spAutoFit/>
          </a:bodyPr>
          <a:lstStyle/>
          <a:p>
            <a:r>
              <a:rPr lang="en-GB" altLang="zh-CN" dirty="0" smtClean="0">
                <a:solidFill>
                  <a:srgbClr val="000000"/>
                </a:solidFill>
              </a:rPr>
              <a:t>SCEF API Requirement</a:t>
            </a:r>
          </a:p>
          <a:p>
            <a:pPr lvl="1">
              <a:buFont typeface="Arial" pitchFamily="34" charset="0"/>
              <a:buChar char="•"/>
            </a:pPr>
            <a:r>
              <a:rPr lang="en-US" altLang="zh-CN" sz="1600" dirty="0" smtClean="0">
                <a:solidFill>
                  <a:srgbClr val="000000"/>
                </a:solidFill>
              </a:rPr>
              <a:t>Step1</a:t>
            </a:r>
            <a:r>
              <a:rPr lang="zh-CN" altLang="en-US" sz="1600" dirty="0" smtClean="0">
                <a:solidFill>
                  <a:srgbClr val="000000"/>
                </a:solidFill>
              </a:rPr>
              <a:t>：</a:t>
            </a:r>
            <a:r>
              <a:rPr lang="en-GB" altLang="zh-CN" sz="1600" dirty="0" smtClean="0"/>
              <a:t> On-demand </a:t>
            </a:r>
            <a:r>
              <a:rPr lang="en-GB" altLang="zh-CN" sz="1600" dirty="0" err="1" smtClean="0"/>
              <a:t>QoS</a:t>
            </a:r>
            <a:r>
              <a:rPr lang="en-GB" altLang="zh-CN" sz="1600" dirty="0" smtClean="0"/>
              <a:t> request </a:t>
            </a:r>
            <a:r>
              <a:rPr lang="zh-CN" altLang="en-US" sz="1600" dirty="0" smtClean="0">
                <a:solidFill>
                  <a:srgbClr val="000000"/>
                </a:solidFill>
              </a:rPr>
              <a:t>（</a:t>
            </a:r>
            <a:r>
              <a:rPr lang="en-US" altLang="zh-CN" sz="1600" dirty="0" smtClean="0">
                <a:solidFill>
                  <a:srgbClr val="000000"/>
                </a:solidFill>
              </a:rPr>
              <a:t>SCS-&gt;SCEF</a:t>
            </a:r>
            <a:r>
              <a:rPr lang="zh-CN" altLang="en-US" sz="1600" dirty="0" smtClean="0">
                <a:solidFill>
                  <a:srgbClr val="000000"/>
                </a:solidFill>
              </a:rPr>
              <a:t>）</a:t>
            </a:r>
            <a:endParaRPr lang="en-GB" altLang="zh-CN" sz="1600" dirty="0" smtClean="0">
              <a:solidFill>
                <a:srgbClr val="000000"/>
              </a:solidFill>
            </a:endParaRPr>
          </a:p>
          <a:p>
            <a:pPr lvl="1"/>
            <a:r>
              <a:rPr lang="en-GB" altLang="zh-CN" sz="1400" dirty="0" smtClean="0"/>
              <a:t>On-demand </a:t>
            </a:r>
            <a:r>
              <a:rPr lang="en-GB" altLang="zh-CN" sz="1400" dirty="0" err="1" smtClean="0"/>
              <a:t>QoS</a:t>
            </a:r>
            <a:r>
              <a:rPr lang="en-GB" altLang="zh-CN" sz="1400" dirty="0" smtClean="0"/>
              <a:t> request (UE IP address, SCS/AS Identifier, SCS/AS Reference ID, Description of the application flows reference to a pre-defined </a:t>
            </a:r>
            <a:r>
              <a:rPr lang="en-GB" altLang="zh-CN" sz="1400" dirty="0" err="1" smtClean="0"/>
              <a:t>QoS</a:t>
            </a:r>
            <a:r>
              <a:rPr lang="en-GB" altLang="zh-CN" sz="1400" dirty="0" smtClean="0"/>
              <a:t>) </a:t>
            </a:r>
          </a:p>
          <a:p>
            <a:pPr lvl="1">
              <a:buFont typeface="Arial" pitchFamily="34" charset="0"/>
              <a:buChar char="•"/>
            </a:pPr>
            <a:r>
              <a:rPr lang="en-US" altLang="zh-CN" sz="1600" dirty="0" smtClean="0">
                <a:solidFill>
                  <a:srgbClr val="000000"/>
                </a:solidFill>
              </a:rPr>
              <a:t>Step5</a:t>
            </a:r>
            <a:r>
              <a:rPr lang="zh-CN" altLang="en-US" sz="1600" dirty="0" smtClean="0">
                <a:solidFill>
                  <a:srgbClr val="000000"/>
                </a:solidFill>
              </a:rPr>
              <a:t>：</a:t>
            </a:r>
            <a:r>
              <a:rPr lang="en-GB" altLang="zh-CN" sz="1600" dirty="0" smtClean="0"/>
              <a:t> On-demand </a:t>
            </a:r>
            <a:r>
              <a:rPr lang="en-GB" altLang="zh-CN" sz="1600" dirty="0" err="1" smtClean="0"/>
              <a:t>QoS</a:t>
            </a:r>
            <a:r>
              <a:rPr lang="en-GB" altLang="zh-CN" sz="1600" dirty="0" smtClean="0"/>
              <a:t> response </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r>
              <a:rPr lang="en-GB" altLang="zh-CN" sz="1400" dirty="0" smtClean="0"/>
              <a:t>          On-demand </a:t>
            </a:r>
            <a:r>
              <a:rPr lang="en-GB" altLang="zh-CN" sz="1400" dirty="0" err="1" smtClean="0"/>
              <a:t>QoS</a:t>
            </a:r>
            <a:r>
              <a:rPr lang="en-GB" altLang="zh-CN" sz="1400" dirty="0" smtClean="0"/>
              <a:t> response (SCS/AS Identifier, SCS/AS Reference ID, Result) </a:t>
            </a:r>
          </a:p>
          <a:p>
            <a:r>
              <a:rPr lang="en-US" altLang="zh-CN" dirty="0" smtClean="0">
                <a:solidFill>
                  <a:srgbClr val="000000"/>
                </a:solidFill>
              </a:rPr>
              <a:t>Stage 2 completeness</a:t>
            </a:r>
          </a:p>
          <a:p>
            <a:pPr lvl="1">
              <a:buFont typeface="Arial" pitchFamily="34" charset="0"/>
              <a:buChar char="•"/>
            </a:pPr>
            <a:r>
              <a:rPr lang="en-US" altLang="zh-CN" dirty="0" smtClean="0"/>
              <a:t>Y</a:t>
            </a:r>
          </a:p>
        </p:txBody>
      </p:sp>
      <p:sp>
        <p:nvSpPr>
          <p:cNvPr id="15974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6896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矩形 10"/>
          <p:cNvSpPr/>
          <p:nvPr/>
        </p:nvSpPr>
        <p:spPr>
          <a:xfrm>
            <a:off x="1187624" y="4005263"/>
            <a:ext cx="4572000" cy="276999"/>
          </a:xfrm>
          <a:prstGeom prst="rect">
            <a:avLst/>
          </a:prstGeom>
        </p:spPr>
        <p:txBody>
          <a:bodyPr>
            <a:spAutoFit/>
          </a:bodyPr>
          <a:lstStyle/>
          <a:p>
            <a:r>
              <a:rPr lang="en-US" altLang="zh-CN" sz="1200" dirty="0" smtClean="0"/>
              <a:t>Figure 5.11-1: Setting up an AS session with required </a:t>
            </a:r>
            <a:r>
              <a:rPr lang="en-US" altLang="zh-CN" sz="1200" dirty="0" err="1" smtClean="0"/>
              <a:t>QoS</a:t>
            </a:r>
            <a:endParaRPr lang="en-US" altLang="zh-CN" sz="1200" dirty="0" smtClean="0"/>
          </a:p>
        </p:txBody>
      </p:sp>
      <p:sp>
        <p:nvSpPr>
          <p:cNvPr id="17101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71011" name="Object 3"/>
          <p:cNvGraphicFramePr>
            <a:graphicFrameLocks noChangeAspect="1"/>
          </p:cNvGraphicFramePr>
          <p:nvPr/>
        </p:nvGraphicFramePr>
        <p:xfrm>
          <a:off x="971600" y="1338263"/>
          <a:ext cx="5707063" cy="2667000"/>
        </p:xfrm>
        <a:graphic>
          <a:graphicData uri="http://schemas.openxmlformats.org/presentationml/2006/ole">
            <p:oleObj spid="_x0000_s178178" name="Picture" r:id="rId4" imgW="5722910" imgH="2673226" progId="Word.Picture.8">
              <p:embed/>
            </p:oleObj>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404664"/>
            <a:ext cx="7848798" cy="871537"/>
          </a:xfrm>
        </p:spPr>
        <p:txBody>
          <a:bodyPr>
            <a:normAutofit/>
          </a:bodyPr>
          <a:lstStyle/>
          <a:p>
            <a:r>
              <a:rPr lang="en-GB" altLang="zh-CN" dirty="0" smtClean="0"/>
              <a:t>Others</a:t>
            </a:r>
            <a:endParaRPr lang="zh-CN" altLang="en-US" dirty="0">
              <a:solidFill>
                <a:srgbClr val="C00000"/>
              </a:solidFill>
            </a:endParaRPr>
          </a:p>
        </p:txBody>
      </p:sp>
      <p:sp>
        <p:nvSpPr>
          <p:cNvPr id="972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9933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8" name="矩形 7"/>
          <p:cNvSpPr/>
          <p:nvPr/>
        </p:nvSpPr>
        <p:spPr>
          <a:xfrm>
            <a:off x="755650" y="1052736"/>
            <a:ext cx="7632700" cy="5478423"/>
          </a:xfrm>
          <a:prstGeom prst="rect">
            <a:avLst/>
          </a:prstGeom>
        </p:spPr>
        <p:txBody>
          <a:bodyPr wrap="square">
            <a:spAutoFit/>
          </a:bodyPr>
          <a:lstStyle/>
          <a:p>
            <a:pPr>
              <a:buFont typeface="Arial" pitchFamily="34" charset="0"/>
              <a:buChar char="•"/>
            </a:pPr>
            <a:r>
              <a:rPr lang="en-GB" altLang="zh-CN" dirty="0" err="1" smtClean="0">
                <a:solidFill>
                  <a:srgbClr val="000000"/>
                </a:solidFill>
              </a:rPr>
              <a:t>DeviceTrigger</a:t>
            </a:r>
            <a:endParaRPr lang="en-GB" altLang="zh-CN" dirty="0" smtClean="0">
              <a:solidFill>
                <a:srgbClr val="000000"/>
              </a:solidFill>
            </a:endParaRPr>
          </a:p>
          <a:p>
            <a:pPr lvl="1"/>
            <a:r>
              <a:rPr lang="en-GB" altLang="zh-CN" sz="1400" dirty="0" smtClean="0"/>
              <a:t>Device Triggering is the means by which a SCS sends information to the UE via the 3GPP network to trigger the UE to perform application specific actions that include initiating communication with the SCS for the indirect model or an AS in the network for the hybrid model. Device Triggering is required when an IP address for the UE is not available or reachable by the SCS/AS.</a:t>
            </a:r>
            <a:endParaRPr lang="zh-CN" altLang="zh-CN" sz="1400" dirty="0" smtClean="0"/>
          </a:p>
          <a:p>
            <a:pPr>
              <a:buFont typeface="Arial" pitchFamily="34" charset="0"/>
              <a:buChar char="•"/>
            </a:pPr>
            <a:r>
              <a:rPr lang="en-US" altLang="zh-CN" dirty="0" smtClean="0"/>
              <a:t>PS-only Service Provision</a:t>
            </a:r>
          </a:p>
          <a:p>
            <a:pPr lvl="1"/>
            <a:r>
              <a:rPr lang="en-US" altLang="zh-CN" sz="1400" dirty="0" smtClean="0"/>
              <a:t>PS-only service provision is providing a UE with all subscribed services via PS domain. PS-only service provision implies a subscription that allows only for services exclusively provided by the PS domain, i.e. packet bearer services and SMS services. The support of SMS services via PS domain NAS is a network deployment option and may depend also on roaming agreements. Therefore, a subscription intended for PS-only service provision may allow also for SMS services via CS domain to provide a UE with SMS services in situations when serving node or network don't support SMS via PS domain NAS. </a:t>
            </a:r>
          </a:p>
          <a:p>
            <a:pPr>
              <a:buFont typeface="Arial" pitchFamily="34" charset="0"/>
              <a:buChar char="•"/>
            </a:pPr>
            <a:r>
              <a:rPr lang="en-US" altLang="zh-CN" dirty="0" smtClean="0"/>
              <a:t>Core Network assisted RAN parameters tuning</a:t>
            </a:r>
          </a:p>
          <a:p>
            <a:pPr lvl="1"/>
            <a:r>
              <a:rPr lang="en-US" altLang="zh-CN" sz="1400" dirty="0" smtClean="0"/>
              <a:t>Core Network assisted RAN parameters tuning aids the RAN in optimizing the setting of RAN parameters.</a:t>
            </a:r>
          </a:p>
          <a:p>
            <a:pPr>
              <a:buFont typeface="Arial" pitchFamily="34" charset="0"/>
              <a:buChar char="•"/>
            </a:pPr>
            <a:r>
              <a:rPr lang="en-US" altLang="zh-CN" dirty="0" smtClean="0"/>
              <a:t>Change the chargeable party at session set-up or during the session</a:t>
            </a:r>
          </a:p>
          <a:p>
            <a:pPr lvl="1"/>
            <a:r>
              <a:rPr lang="en-US" altLang="zh-CN" sz="1400" dirty="0" smtClean="0"/>
              <a:t>The SCS/AS may request the SCEF to start or stop sponsoring a data session for a UE that is served by the 3rd party service provider (AS session), i.e. to realize that either the 3rd party service provider is charged for the traffic (start) or not (stop). The SCS/AS may request to be set as the chargeable party, i.e. sponsoring the traffic, either at AS session set-up or to change it during an ongoing AS session. </a:t>
            </a:r>
            <a:endParaRPr lang="zh-CN" altLang="zh-CN" sz="1400" dirty="0" smtClean="0"/>
          </a:p>
          <a:p>
            <a:endParaRPr lang="en-US" altLang="zh-CN" dirty="0" smtClean="0"/>
          </a:p>
        </p:txBody>
      </p:sp>
      <p:sp>
        <p:nvSpPr>
          <p:cNvPr id="15974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6896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7101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Summary</a:t>
            </a:r>
            <a:r>
              <a:rPr lang="zh-CN" altLang="en-US" dirty="0" smtClean="0"/>
              <a:t>（</a:t>
            </a:r>
            <a:r>
              <a:rPr lang="en-US" altLang="zh-CN" dirty="0" smtClean="0"/>
              <a:t>Low Priority</a:t>
            </a:r>
            <a:r>
              <a:rPr lang="zh-CN" altLang="en-US" dirty="0" smtClean="0"/>
              <a:t>）</a:t>
            </a:r>
            <a:endParaRPr lang="zh-CN" altLang="en-US" dirty="0"/>
          </a:p>
        </p:txBody>
      </p:sp>
      <p:graphicFrame>
        <p:nvGraphicFramePr>
          <p:cNvPr id="7" name="对象 6"/>
          <p:cNvGraphicFramePr>
            <a:graphicFrameLocks noChangeAspect="1"/>
          </p:cNvGraphicFramePr>
          <p:nvPr/>
        </p:nvGraphicFramePr>
        <p:xfrm>
          <a:off x="8229600" y="6065837"/>
          <a:ext cx="914400" cy="792163"/>
        </p:xfrm>
        <a:graphic>
          <a:graphicData uri="http://schemas.openxmlformats.org/presentationml/2006/ole">
            <p:oleObj spid="_x0000_s147458" name="Worksheet" showAsIcon="1" r:id="rId3" imgW="914400" imgH="792360" progId="Excel.Sheet.8">
              <p:embed/>
            </p:oleObj>
          </a:graphicData>
        </a:graphic>
      </p:graphicFrame>
      <p:graphicFrame>
        <p:nvGraphicFramePr>
          <p:cNvPr id="8" name="表格 7"/>
          <p:cNvGraphicFramePr>
            <a:graphicFrameLocks noGrp="1"/>
          </p:cNvGraphicFramePr>
          <p:nvPr/>
        </p:nvGraphicFramePr>
        <p:xfrm>
          <a:off x="755576" y="1124744"/>
          <a:ext cx="5976664" cy="4072085"/>
        </p:xfrm>
        <a:graphic>
          <a:graphicData uri="http://schemas.openxmlformats.org/drawingml/2006/table">
            <a:tbl>
              <a:tblPr/>
              <a:tblGrid>
                <a:gridCol w="4427166"/>
                <a:gridCol w="1549498"/>
              </a:tblGrid>
              <a:tr h="142105">
                <a:tc>
                  <a:txBody>
                    <a:bodyPr/>
                    <a:lstStyle/>
                    <a:p>
                      <a:pPr algn="l" fontAlgn="ctr"/>
                      <a:r>
                        <a:rPr lang="en-US" sz="900" b="0" i="0" u="none" strike="noStrike">
                          <a:solidFill>
                            <a:srgbClr val="000000"/>
                          </a:solidFill>
                          <a:latin typeface="宋体"/>
                        </a:rPr>
                        <a:t>Others</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900" b="0" i="0" u="none" strike="noStrike">
                          <a:solidFill>
                            <a:srgbClr val="000000"/>
                          </a:solidFill>
                          <a:latin typeface="宋体"/>
                        </a:rPr>
                        <a:t>3GPP defined or not</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2105">
                <a:tc>
                  <a:txBody>
                    <a:bodyPr/>
                    <a:lstStyle/>
                    <a:p>
                      <a:pPr algn="l" fontAlgn="ctr"/>
                      <a:r>
                        <a:rPr lang="en-US" sz="900" b="0" i="0" u="none" strike="noStrike">
                          <a:solidFill>
                            <a:srgbClr val="000000"/>
                          </a:solidFill>
                          <a:latin typeface="宋体"/>
                        </a:rPr>
                        <a:t>DeviceTrigger</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105">
                <a:tc>
                  <a:txBody>
                    <a:bodyPr/>
                    <a:lstStyle/>
                    <a:p>
                      <a:pPr algn="l" fontAlgn="ctr"/>
                      <a:r>
                        <a:rPr lang="en-US" sz="900" b="0" i="0" u="none" strike="noStrike">
                          <a:solidFill>
                            <a:srgbClr val="000000"/>
                          </a:solidFill>
                          <a:latin typeface="宋体"/>
                        </a:rPr>
                        <a:t>PS-only Service Provision</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N</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6570">
                <a:tc>
                  <a:txBody>
                    <a:bodyPr/>
                    <a:lstStyle/>
                    <a:p>
                      <a:pPr algn="l" fontAlgn="ctr"/>
                      <a:r>
                        <a:rPr lang="en-US" sz="900" b="0" i="0" u="none" strike="noStrike">
                          <a:solidFill>
                            <a:srgbClr val="000000"/>
                          </a:solidFill>
                          <a:latin typeface="宋体"/>
                        </a:rPr>
                        <a:t>Core Network assisted RAN parameters tuning</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N</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70286">
                <a:tc>
                  <a:txBody>
                    <a:bodyPr/>
                    <a:lstStyle/>
                    <a:p>
                      <a:pPr algn="l" fontAlgn="ctr"/>
                      <a:r>
                        <a:rPr lang="en-US" sz="900" b="0" i="0" u="none" strike="noStrike">
                          <a:solidFill>
                            <a:srgbClr val="000000"/>
                          </a:solidFill>
                          <a:latin typeface="宋体"/>
                        </a:rPr>
                        <a:t>Resource management of background data transfer</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0084">
                <a:tc>
                  <a:txBody>
                    <a:bodyPr/>
                    <a:lstStyle/>
                    <a:p>
                      <a:pPr algn="l" fontAlgn="ctr"/>
                      <a:r>
                        <a:rPr lang="en-US" sz="900" b="0" i="0" u="none" strike="noStrike">
                          <a:solidFill>
                            <a:srgbClr val="000000"/>
                          </a:solidFill>
                          <a:latin typeface="宋体"/>
                        </a:rPr>
                        <a:t>E-UTRAN network resource optimizations based on </a:t>
                      </a:r>
                      <a:r>
                        <a:rPr lang="en-US" sz="900" b="1" i="0" u="none" strike="noStrike">
                          <a:solidFill>
                            <a:srgbClr val="000000"/>
                          </a:solidFill>
                          <a:latin typeface="宋体"/>
                        </a:rPr>
                        <a:t>communication patterns </a:t>
                      </a:r>
                      <a:r>
                        <a:rPr lang="en-US" sz="900" b="0" i="0" u="none" strike="noStrike">
                          <a:solidFill>
                            <a:srgbClr val="000000"/>
                          </a:solidFill>
                          <a:latin typeface="宋体"/>
                        </a:rPr>
                        <a:t>provided to the MME</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6570">
                <a:tc>
                  <a:txBody>
                    <a:bodyPr/>
                    <a:lstStyle/>
                    <a:p>
                      <a:pPr algn="l" fontAlgn="ctr"/>
                      <a:r>
                        <a:rPr lang="en-US" sz="900" b="0" i="0" u="none" strike="noStrike">
                          <a:solidFill>
                            <a:srgbClr val="000000"/>
                          </a:solidFill>
                          <a:latin typeface="宋体"/>
                        </a:rPr>
                        <a:t>Support of setting up an AS session with required QoS</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1035">
                <a:tc>
                  <a:txBody>
                    <a:bodyPr/>
                    <a:lstStyle/>
                    <a:p>
                      <a:pPr algn="l" fontAlgn="ctr"/>
                      <a:r>
                        <a:rPr lang="en-US" sz="900" b="0" i="0" u="none" strike="noStrike">
                          <a:solidFill>
                            <a:srgbClr val="000000"/>
                          </a:solidFill>
                          <a:latin typeface="宋体"/>
                        </a:rPr>
                        <a:t>Change the chargeable party at session set-up or during the session</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6570">
                <a:tc>
                  <a:txBody>
                    <a:bodyPr/>
                    <a:lstStyle/>
                    <a:p>
                      <a:pPr algn="l" fontAlgn="ctr"/>
                      <a:r>
                        <a:rPr lang="en-US" sz="900" b="0" i="0" u="none" strike="noStrike">
                          <a:solidFill>
                            <a:srgbClr val="000000"/>
                          </a:solidFill>
                          <a:latin typeface="宋体"/>
                        </a:rPr>
                        <a:t>Monitoring Event: Loss of connectivity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6570">
                <a:tc>
                  <a:txBody>
                    <a:bodyPr/>
                    <a:lstStyle/>
                    <a:p>
                      <a:pPr algn="l" fontAlgn="ctr"/>
                      <a:r>
                        <a:rPr lang="en-US" sz="900" b="0" i="0" u="none" strike="noStrike">
                          <a:solidFill>
                            <a:srgbClr val="000000"/>
                          </a:solidFill>
                          <a:latin typeface="宋体"/>
                        </a:rPr>
                        <a:t>Monitoring Event: Change of IMSI-IMEI(SV) Association</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3GPP Requirements Summary</a:t>
            </a:r>
            <a:endParaRPr lang="zh-CN" altLang="en-US" dirty="0"/>
          </a:p>
        </p:txBody>
      </p:sp>
      <p:sp>
        <p:nvSpPr>
          <p:cNvPr id="3" name="内容占位符 2"/>
          <p:cNvSpPr>
            <a:spLocks noGrp="1"/>
          </p:cNvSpPr>
          <p:nvPr>
            <p:ph idx="1"/>
          </p:nvPr>
        </p:nvSpPr>
        <p:spPr>
          <a:xfrm>
            <a:off x="755650" y="981075"/>
            <a:ext cx="7632700" cy="4841876"/>
          </a:xfrm>
        </p:spPr>
        <p:txBody>
          <a:bodyPr/>
          <a:lstStyle/>
          <a:p>
            <a:pPr marL="342900" lvl="1" indent="-342900">
              <a:buClr>
                <a:srgbClr val="808080"/>
              </a:buClr>
              <a:buSzPct val="60000"/>
              <a:buFont typeface="Wingdings" pitchFamily="2" charset="2"/>
              <a:buChar char="l"/>
            </a:pPr>
            <a:r>
              <a:rPr lang="en-US" altLang="zh-CN" dirty="0" smtClean="0">
                <a:ea typeface="黑体" pitchFamily="49" charset="-122"/>
                <a:cs typeface="Arial" pitchFamily="34" charset="0"/>
              </a:rPr>
              <a:t>The existing interfaces enhancement for stage2</a:t>
            </a:r>
          </a:p>
          <a:p>
            <a:pPr lvl="1"/>
            <a:r>
              <a:rPr lang="en-US" altLang="zh-CN" sz="1200" dirty="0" smtClean="0"/>
              <a:t>NIDD </a:t>
            </a:r>
            <a:r>
              <a:rPr lang="en-US" altLang="zh-CN" sz="1200" dirty="0" err="1" smtClean="0"/>
              <a:t>MOReq</a:t>
            </a:r>
            <a:r>
              <a:rPr lang="en-US" altLang="zh-CN" sz="1200" dirty="0" smtClean="0"/>
              <a:t>/</a:t>
            </a:r>
            <a:r>
              <a:rPr lang="en-US" altLang="zh-CN" sz="1200" dirty="0" err="1" smtClean="0"/>
              <a:t>Rsp</a:t>
            </a:r>
            <a:r>
              <a:rPr lang="en-US" altLang="zh-CN" sz="1200" dirty="0" smtClean="0"/>
              <a:t>  need define the parameters</a:t>
            </a:r>
          </a:p>
          <a:p>
            <a:pPr lvl="1"/>
            <a:r>
              <a:rPr lang="en-US" altLang="zh-CN" sz="1200" dirty="0" smtClean="0"/>
              <a:t>NIDD </a:t>
            </a:r>
            <a:r>
              <a:rPr lang="en-US" altLang="zh-CN" sz="1200" dirty="0" err="1" smtClean="0"/>
              <a:t>MTRsp</a:t>
            </a:r>
            <a:r>
              <a:rPr lang="en-US" altLang="zh-CN" sz="1200" dirty="0" smtClean="0"/>
              <a:t> need define the parameters</a:t>
            </a:r>
          </a:p>
          <a:p>
            <a:pPr lvl="1"/>
            <a:r>
              <a:rPr lang="en-US" altLang="zh-CN" sz="1200" dirty="0" smtClean="0"/>
              <a:t>Monitor Event Report: monitor information need to be specified according to the event type</a:t>
            </a:r>
          </a:p>
          <a:p>
            <a:pPr lvl="1"/>
            <a:r>
              <a:rPr lang="en-US" altLang="zh-CN" sz="1200" dirty="0" smtClean="0"/>
              <a:t>Group Management: need more explanation about the parameters of northbound interface and how mapping the parameters between the southbound interface and northbound interface</a:t>
            </a:r>
          </a:p>
          <a:p>
            <a:pPr lvl="1"/>
            <a:r>
              <a:rPr lang="en-US" altLang="zh-CN" sz="1200" dirty="0" smtClean="0">
                <a:solidFill>
                  <a:srgbClr val="0000FF"/>
                </a:solidFill>
              </a:rPr>
              <a:t>PS-only Service Provision need define the service flow, interface and parameter</a:t>
            </a:r>
          </a:p>
          <a:p>
            <a:pPr lvl="1"/>
            <a:r>
              <a:rPr lang="en-US" altLang="zh-CN" sz="1200" dirty="0" smtClean="0">
                <a:solidFill>
                  <a:srgbClr val="0000FF"/>
                </a:solidFill>
              </a:rPr>
              <a:t>Core Network assisted RAN parameters tuning need define the service flow, interface and parameter</a:t>
            </a:r>
          </a:p>
          <a:p>
            <a:pPr marL="342900" lvl="1" indent="-342900">
              <a:buClr>
                <a:srgbClr val="808080"/>
              </a:buClr>
              <a:buSzPct val="60000"/>
              <a:buFont typeface="Wingdings" pitchFamily="2" charset="2"/>
              <a:buChar char="l"/>
            </a:pPr>
            <a:r>
              <a:rPr lang="en-US" altLang="zh-CN" dirty="0" smtClean="0">
                <a:ea typeface="黑体" pitchFamily="49" charset="-122"/>
                <a:cs typeface="Arial" pitchFamily="34" charset="0"/>
              </a:rPr>
              <a:t>All APIs defining in stage 3</a:t>
            </a:r>
          </a:p>
          <a:p>
            <a:pPr marL="742950" lvl="2" indent="-342900">
              <a:buClr>
                <a:srgbClr val="808080"/>
              </a:buClr>
              <a:buSzPct val="60000"/>
              <a:buFont typeface="Wingdings" pitchFamily="2" charset="2"/>
              <a:buChar char="l"/>
            </a:pPr>
            <a:r>
              <a:rPr lang="en-US" altLang="zh-CN" sz="1200" dirty="0" smtClean="0"/>
              <a:t>Support to finish defining the </a:t>
            </a:r>
            <a:r>
              <a:rPr lang="en-US" altLang="zh-CN" sz="1200" dirty="0" smtClean="0"/>
              <a:t>SCEF </a:t>
            </a:r>
            <a:r>
              <a:rPr lang="en-US" altLang="zh-CN" sz="1200" dirty="0" smtClean="0"/>
              <a:t>APIs in Q4 2017</a:t>
            </a:r>
          </a:p>
          <a:p>
            <a:pPr marL="342900" lvl="1" indent="-342900">
              <a:buClr>
                <a:srgbClr val="808080"/>
              </a:buClr>
              <a:buSzPct val="60000"/>
              <a:buFont typeface="Wingdings" pitchFamily="2" charset="2"/>
              <a:buChar char="l"/>
            </a:pPr>
            <a:r>
              <a:rPr lang="en-US" altLang="zh-CN" dirty="0" smtClean="0">
                <a:ea typeface="黑体" pitchFamily="49" charset="-122"/>
                <a:cs typeface="Arial" pitchFamily="34" charset="0"/>
              </a:rPr>
              <a:t>New Requirement </a:t>
            </a:r>
          </a:p>
          <a:p>
            <a:pPr lvl="1">
              <a:buClr>
                <a:srgbClr val="808080"/>
              </a:buClr>
            </a:pPr>
            <a:r>
              <a:rPr lang="en-US" altLang="zh-CN" sz="1200" dirty="0" smtClean="0"/>
              <a:t>Add </a:t>
            </a:r>
            <a:r>
              <a:rPr lang="en-US" altLang="zh-CN" sz="1200" dirty="0" smtClean="0"/>
              <a:t>new parameter in the existing interface or add new service flow after more detail and deeper analysis on the oneM2M other functions interworking with 3GPP</a:t>
            </a:r>
            <a:endParaRPr lang="zh-CN" altLang="zh-CN" sz="1200" dirty="0" smtClean="0"/>
          </a:p>
          <a:p>
            <a:pPr>
              <a:buNone/>
            </a:pPr>
            <a:endParaRPr lang="en-US" altLang="zh-CN"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748" y="404664"/>
            <a:ext cx="7632700" cy="871537"/>
          </a:xfrm>
        </p:spPr>
        <p:txBody>
          <a:bodyPr>
            <a:normAutofit/>
          </a:bodyPr>
          <a:lstStyle/>
          <a:p>
            <a:r>
              <a:rPr lang="en-GB" altLang="zh-CN" dirty="0" smtClean="0"/>
              <a:t>N</a:t>
            </a:r>
            <a:r>
              <a:rPr lang="en-US" altLang="zh-CN" dirty="0" smtClean="0"/>
              <a:t>on-</a:t>
            </a:r>
            <a:r>
              <a:rPr lang="en-GB" altLang="zh-CN" dirty="0" smtClean="0"/>
              <a:t>IP </a:t>
            </a:r>
            <a:r>
              <a:rPr lang="en-US" altLang="zh-CN" dirty="0" smtClean="0"/>
              <a:t>Data Delivery</a:t>
            </a:r>
            <a:r>
              <a:rPr lang="en-GB" altLang="zh-CN" dirty="0" smtClean="0"/>
              <a:t> Configuration</a:t>
            </a:r>
            <a:endParaRPr lang="zh-CN" altLang="en-US" dirty="0">
              <a:solidFill>
                <a:srgbClr val="C00000"/>
              </a:solidFill>
            </a:endParaRPr>
          </a:p>
        </p:txBody>
      </p:sp>
      <p:sp>
        <p:nvSpPr>
          <p:cNvPr id="972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97281" name="Object 1"/>
          <p:cNvGraphicFramePr>
            <a:graphicFrameLocks noChangeAspect="1"/>
          </p:cNvGraphicFramePr>
          <p:nvPr/>
        </p:nvGraphicFramePr>
        <p:xfrm>
          <a:off x="683568" y="1628800"/>
          <a:ext cx="3635375" cy="2560638"/>
        </p:xfrm>
        <a:graphic>
          <a:graphicData uri="http://schemas.openxmlformats.org/presentationml/2006/ole">
            <p:oleObj spid="_x0000_s97281" name="Picture" r:id="rId4" imgW="3643612" imgH="2560584" progId="Word.Picture.8">
              <p:embed/>
            </p:oleObj>
          </a:graphicData>
        </a:graphic>
      </p:graphicFrame>
      <p:sp>
        <p:nvSpPr>
          <p:cNvPr id="97283" name="Rectangle 3"/>
          <p:cNvSpPr>
            <a:spLocks noChangeArrowheads="1"/>
          </p:cNvSpPr>
          <p:nvPr/>
        </p:nvSpPr>
        <p:spPr bwMode="auto">
          <a:xfrm>
            <a:off x="898576" y="4197767"/>
            <a:ext cx="3312368"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zh-CN" sz="10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Figure 5.13.2-1: Configuration for NIDD procedure</a:t>
            </a:r>
            <a:endParaRPr kumimoji="0" lang="en-GB" altLang="zh-CN"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
        <p:nvSpPr>
          <p:cNvPr id="7" name="矩形 6"/>
          <p:cNvSpPr/>
          <p:nvPr/>
        </p:nvSpPr>
        <p:spPr>
          <a:xfrm>
            <a:off x="4572000" y="1628800"/>
            <a:ext cx="4427984" cy="2769989"/>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dirty="0" smtClean="0"/>
              <a:t>Step1</a:t>
            </a:r>
            <a:r>
              <a:rPr lang="zh-CN" altLang="en-US" dirty="0" smtClean="0"/>
              <a:t>：</a:t>
            </a:r>
            <a:r>
              <a:rPr lang="en-US" altLang="zh-CN" dirty="0" smtClean="0"/>
              <a:t>NIDD </a:t>
            </a:r>
            <a:r>
              <a:rPr lang="en-US" altLang="zh-CN" dirty="0" err="1" smtClean="0"/>
              <a:t>Config</a:t>
            </a:r>
            <a:r>
              <a:rPr lang="en-US" altLang="zh-CN" dirty="0" smtClean="0"/>
              <a:t> </a:t>
            </a:r>
            <a:r>
              <a:rPr lang="en-US" altLang="zh-CN" dirty="0" err="1" smtClean="0"/>
              <a:t>Req</a:t>
            </a:r>
            <a:r>
              <a:rPr lang="zh-CN" altLang="en-US" dirty="0" smtClean="0"/>
              <a:t>（</a:t>
            </a:r>
            <a:r>
              <a:rPr lang="en-US" altLang="zh-CN" dirty="0" smtClean="0"/>
              <a:t>SCEF-&gt;SCS</a:t>
            </a:r>
            <a:r>
              <a:rPr lang="zh-CN" altLang="en-US" dirty="0" smtClean="0"/>
              <a:t>）</a:t>
            </a:r>
            <a:r>
              <a:rPr lang="en-GB" altLang="zh-CN" sz="1200" dirty="0" smtClean="0"/>
              <a:t>NIDD Configuration Request (External Identifier or MSISDN, SCS/AS Identifier, SCS/AS Reference ID, NIDD Duration, NIDD Destination Address, SCS/AS Reference ID for Deletion)</a:t>
            </a:r>
          </a:p>
          <a:p>
            <a:pPr lvl="1">
              <a:buFont typeface="Arial" pitchFamily="34" charset="0"/>
              <a:buChar char="•"/>
            </a:pPr>
            <a:endParaRPr lang="en-US" altLang="zh-CN" sz="1200" dirty="0" smtClean="0"/>
          </a:p>
          <a:p>
            <a:pPr lvl="1">
              <a:buFont typeface="Arial" pitchFamily="34" charset="0"/>
              <a:buChar char="•"/>
            </a:pPr>
            <a:r>
              <a:rPr lang="en-US" altLang="zh-CN" dirty="0" smtClean="0"/>
              <a:t>Step6</a:t>
            </a:r>
            <a:r>
              <a:rPr lang="zh-CN" altLang="en-US" dirty="0" smtClean="0"/>
              <a:t>：</a:t>
            </a:r>
            <a:r>
              <a:rPr lang="en-US" altLang="zh-CN" dirty="0" smtClean="0"/>
              <a:t>NIDD </a:t>
            </a:r>
            <a:r>
              <a:rPr lang="en-US" altLang="zh-CN" dirty="0" err="1" smtClean="0"/>
              <a:t>Config</a:t>
            </a:r>
            <a:r>
              <a:rPr lang="en-US" altLang="zh-CN" dirty="0" smtClean="0"/>
              <a:t> </a:t>
            </a:r>
            <a:r>
              <a:rPr lang="en-US" altLang="zh-CN" dirty="0" err="1" smtClean="0"/>
              <a:t>Rsp</a:t>
            </a:r>
            <a:r>
              <a:rPr lang="zh-CN" altLang="en-US" dirty="0" smtClean="0"/>
              <a:t>（</a:t>
            </a:r>
            <a:r>
              <a:rPr lang="en-US" altLang="zh-CN" dirty="0" smtClean="0"/>
              <a:t>SCS-&gt;SCEF</a:t>
            </a:r>
            <a:r>
              <a:rPr lang="zh-CN" altLang="en-US" dirty="0" smtClean="0"/>
              <a:t>）</a:t>
            </a:r>
            <a:r>
              <a:rPr lang="en-GB" altLang="zh-CN" sz="1200" dirty="0" smtClean="0"/>
              <a:t>NIDD Configuration Response (SCS/AS Reference ID, Cause)</a:t>
            </a:r>
          </a:p>
          <a:p>
            <a:pPr lvl="1">
              <a:buFont typeface="Arial" pitchFamily="34" charset="0"/>
              <a:buChar char="•"/>
            </a:pPr>
            <a:endParaRPr lang="en-GB" altLang="zh-CN" sz="1200" dirty="0" smtClean="0"/>
          </a:p>
          <a:p>
            <a:r>
              <a:rPr lang="en-US" altLang="zh-CN" dirty="0" smtClean="0"/>
              <a:t>Stage 2 completeness</a:t>
            </a:r>
            <a:r>
              <a:rPr lang="zh-CN" altLang="en-US" dirty="0" smtClean="0"/>
              <a:t>：</a:t>
            </a:r>
            <a:endParaRPr lang="en-US" altLang="zh-CN" dirty="0" smtClean="0"/>
          </a:p>
          <a:p>
            <a:pPr lvl="1">
              <a:buFont typeface="Arial" pitchFamily="34" charset="0"/>
              <a:buChar char="•"/>
            </a:pPr>
            <a:r>
              <a:rPr lang="en-US" altLang="zh-CN" dirty="0" smtClean="0"/>
              <a:t>Y</a:t>
            </a:r>
          </a:p>
          <a:p>
            <a:endParaRPr lang="zh-CN" altLang="en-US" sz="12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advClick="0" advTm="8000">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748" y="404664"/>
            <a:ext cx="7632700" cy="871537"/>
          </a:xfrm>
        </p:spPr>
        <p:txBody>
          <a:bodyPr>
            <a:normAutofit/>
          </a:bodyPr>
          <a:lstStyle/>
          <a:p>
            <a:r>
              <a:rPr lang="en-US" altLang="zh-CN" dirty="0" smtClean="0">
                <a:solidFill>
                  <a:srgbClr val="C00000"/>
                </a:solidFill>
              </a:rPr>
              <a:t>non-IP Device MO</a:t>
            </a:r>
            <a:r>
              <a:rPr lang="zh-CN" altLang="en-US" dirty="0" smtClean="0">
                <a:solidFill>
                  <a:srgbClr val="C00000"/>
                </a:solidFill>
              </a:rPr>
              <a:t> </a:t>
            </a:r>
            <a:r>
              <a:rPr lang="en-US" altLang="zh-CN" dirty="0" smtClean="0">
                <a:solidFill>
                  <a:srgbClr val="C00000"/>
                </a:solidFill>
              </a:rPr>
              <a:t>Service Flow</a:t>
            </a:r>
            <a:endParaRPr lang="zh-CN" altLang="en-US" dirty="0">
              <a:solidFill>
                <a:srgbClr val="C00000"/>
              </a:solidFill>
            </a:endParaRPr>
          </a:p>
        </p:txBody>
      </p:sp>
      <p:sp>
        <p:nvSpPr>
          <p:cNvPr id="952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95233" name="Object 1"/>
          <p:cNvGraphicFramePr>
            <a:graphicFrameLocks noChangeAspect="1"/>
          </p:cNvGraphicFramePr>
          <p:nvPr/>
        </p:nvGraphicFramePr>
        <p:xfrm>
          <a:off x="755650" y="1341438"/>
          <a:ext cx="5059363" cy="2225675"/>
        </p:xfrm>
        <a:graphic>
          <a:graphicData uri="http://schemas.openxmlformats.org/presentationml/2006/ole">
            <p:oleObj spid="_x0000_s95233" name="Picture" r:id="rId4" imgW="5066424" imgH="2226375" progId="Word.Picture.8">
              <p:embed/>
            </p:oleObj>
          </a:graphicData>
        </a:graphic>
      </p:graphicFrame>
      <p:sp>
        <p:nvSpPr>
          <p:cNvPr id="6" name="矩形 5"/>
          <p:cNvSpPr/>
          <p:nvPr/>
        </p:nvSpPr>
        <p:spPr>
          <a:xfrm>
            <a:off x="755650" y="4005263"/>
            <a:ext cx="7416750" cy="2031325"/>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dirty="0" smtClean="0"/>
              <a:t>Step3</a:t>
            </a:r>
            <a:r>
              <a:rPr lang="zh-CN" altLang="en-US" dirty="0" smtClean="0"/>
              <a:t>：</a:t>
            </a:r>
            <a:r>
              <a:rPr lang="en-US" altLang="zh-CN" dirty="0" smtClean="0"/>
              <a:t>NIDD </a:t>
            </a:r>
            <a:r>
              <a:rPr lang="en-US" altLang="zh-CN" dirty="0" err="1" smtClean="0"/>
              <a:t>MOReq</a:t>
            </a:r>
            <a:r>
              <a:rPr lang="zh-CN" altLang="en-US" dirty="0" smtClean="0"/>
              <a:t>（</a:t>
            </a:r>
            <a:r>
              <a:rPr lang="en-US" altLang="zh-CN" dirty="0" smtClean="0"/>
              <a:t>SCEF-&gt;SCS</a:t>
            </a:r>
            <a:r>
              <a:rPr lang="zh-CN" altLang="en-US" dirty="0" smtClean="0"/>
              <a:t>）</a:t>
            </a:r>
            <a:endParaRPr lang="en-US" altLang="zh-CN" dirty="0" smtClean="0"/>
          </a:p>
          <a:p>
            <a:pPr lvl="1">
              <a:buFont typeface="Arial" pitchFamily="34" charset="0"/>
              <a:buChar char="•"/>
            </a:pPr>
            <a:r>
              <a:rPr lang="en-US" altLang="zh-CN" dirty="0" smtClean="0"/>
              <a:t>Step4</a:t>
            </a:r>
            <a:r>
              <a:rPr lang="zh-CN" altLang="en-US" dirty="0" smtClean="0"/>
              <a:t>：</a:t>
            </a:r>
            <a:r>
              <a:rPr lang="en-US" altLang="zh-CN" dirty="0" smtClean="0"/>
              <a:t>NIDD </a:t>
            </a:r>
            <a:r>
              <a:rPr lang="en-US" altLang="zh-CN" dirty="0" err="1" smtClean="0"/>
              <a:t>MORsp</a:t>
            </a:r>
            <a:r>
              <a:rPr lang="zh-CN" altLang="en-US" dirty="0" smtClean="0"/>
              <a:t>（</a:t>
            </a:r>
            <a:r>
              <a:rPr lang="en-US" altLang="zh-CN" dirty="0" smtClean="0"/>
              <a:t>SCS-&gt;SCEF</a:t>
            </a:r>
            <a:r>
              <a:rPr lang="zh-CN" altLang="en-US" dirty="0" smtClean="0"/>
              <a:t>）</a:t>
            </a:r>
            <a:endParaRPr lang="en-US" altLang="zh-CN" dirty="0" smtClean="0"/>
          </a:p>
          <a:p>
            <a:pPr lvl="1">
              <a:buFont typeface="Arial" pitchFamily="34" charset="0"/>
              <a:buChar char="•"/>
            </a:pPr>
            <a:endParaRPr lang="en-US" altLang="zh-CN" dirty="0" smtClean="0"/>
          </a:p>
          <a:p>
            <a:r>
              <a:rPr lang="en-US" altLang="zh-CN" dirty="0" smtClean="0"/>
              <a:t>Stage 2 completeness</a:t>
            </a:r>
          </a:p>
          <a:p>
            <a:pPr lvl="1">
              <a:buFont typeface="Arial" pitchFamily="34" charset="0"/>
              <a:buChar char="•"/>
            </a:pPr>
            <a:r>
              <a:rPr lang="en-US" altLang="zh-CN" dirty="0" smtClean="0"/>
              <a:t>N</a:t>
            </a:r>
          </a:p>
          <a:p>
            <a:pPr lvl="1">
              <a:buFont typeface="Arial" pitchFamily="34" charset="0"/>
              <a:buChar char="•"/>
            </a:pPr>
            <a:endParaRPr lang="en-US" altLang="zh-CN"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748" y="404664"/>
            <a:ext cx="7632700" cy="871537"/>
          </a:xfrm>
        </p:spPr>
        <p:txBody>
          <a:bodyPr/>
          <a:lstStyle/>
          <a:p>
            <a:r>
              <a:rPr lang="en-US" altLang="zh-CN" dirty="0" smtClean="0">
                <a:solidFill>
                  <a:schemeClr val="tx2"/>
                </a:solidFill>
              </a:rPr>
              <a:t>Non-IP device</a:t>
            </a:r>
            <a:r>
              <a:rPr lang="zh-CN" altLang="en-US" dirty="0" smtClean="0">
                <a:solidFill>
                  <a:schemeClr val="tx2"/>
                </a:solidFill>
              </a:rPr>
              <a:t> </a:t>
            </a:r>
            <a:r>
              <a:rPr lang="en-US" altLang="zh-CN" dirty="0" smtClean="0">
                <a:solidFill>
                  <a:schemeClr val="tx2"/>
                </a:solidFill>
              </a:rPr>
              <a:t>MT Service Flow</a:t>
            </a:r>
            <a:endParaRPr lang="zh-CN" altLang="en-US" dirty="0">
              <a:solidFill>
                <a:schemeClr val="tx2"/>
              </a:solidFill>
            </a:endParaRPr>
          </a:p>
        </p:txBody>
      </p:sp>
      <p:sp>
        <p:nvSpPr>
          <p:cNvPr id="9421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94209" name="Object 1"/>
          <p:cNvGraphicFramePr>
            <a:graphicFrameLocks noChangeAspect="1"/>
          </p:cNvGraphicFramePr>
          <p:nvPr/>
        </p:nvGraphicFramePr>
        <p:xfrm>
          <a:off x="977900" y="1125538"/>
          <a:ext cx="5656263" cy="3487737"/>
        </p:xfrm>
        <a:graphic>
          <a:graphicData uri="http://schemas.openxmlformats.org/presentationml/2006/ole">
            <p:oleObj spid="_x0000_s94209" name="Picture" r:id="rId3" imgW="5671080" imgH="3488040" progId="Word.Picture.8">
              <p:embed/>
            </p:oleObj>
          </a:graphicData>
        </a:graphic>
      </p:graphicFrame>
      <p:sp>
        <p:nvSpPr>
          <p:cNvPr id="5" name="矩形 4"/>
          <p:cNvSpPr/>
          <p:nvPr/>
        </p:nvSpPr>
        <p:spPr>
          <a:xfrm>
            <a:off x="755650" y="4504471"/>
            <a:ext cx="7632700" cy="2092881"/>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sz="1600" dirty="0" smtClean="0"/>
              <a:t>Step1</a:t>
            </a:r>
            <a:r>
              <a:rPr lang="zh-CN" altLang="en-US" sz="1600" dirty="0" smtClean="0"/>
              <a:t>：</a:t>
            </a:r>
            <a:r>
              <a:rPr lang="en-US" altLang="zh-CN" sz="1600" dirty="0" smtClean="0"/>
              <a:t>NIDD </a:t>
            </a:r>
            <a:r>
              <a:rPr lang="en-US" altLang="zh-CN" sz="1600" dirty="0" err="1" smtClean="0"/>
              <a:t>MTReq</a:t>
            </a:r>
            <a:r>
              <a:rPr lang="zh-CN" altLang="en-US" sz="1600" dirty="0" smtClean="0"/>
              <a:t>（</a:t>
            </a:r>
            <a:r>
              <a:rPr lang="en-US" altLang="zh-CN" sz="1600" dirty="0" smtClean="0"/>
              <a:t>SCS-&gt;SCEF</a:t>
            </a:r>
            <a:r>
              <a:rPr lang="zh-CN" altLang="en-US" sz="1600" dirty="0" smtClean="0"/>
              <a:t>）</a:t>
            </a:r>
            <a:endParaRPr lang="en-US" altLang="zh-CN" sz="1600" dirty="0" smtClean="0"/>
          </a:p>
          <a:p>
            <a:pPr lvl="1"/>
            <a:r>
              <a:rPr lang="en-GB" altLang="zh-CN" sz="1600" dirty="0" smtClean="0"/>
              <a:t>NIDD Submit Request (External Identifier or MSISDN, SCS/AS Reference ID, non-IP data)</a:t>
            </a:r>
          </a:p>
          <a:p>
            <a:pPr lvl="1">
              <a:buFont typeface="Arial" pitchFamily="34" charset="0"/>
              <a:buChar char="•"/>
            </a:pPr>
            <a:r>
              <a:rPr lang="en-US" altLang="zh-CN" sz="1600" dirty="0" smtClean="0"/>
              <a:t>Step5/9</a:t>
            </a:r>
            <a:r>
              <a:rPr lang="zh-CN" altLang="en-US" sz="1600" dirty="0" smtClean="0"/>
              <a:t>：</a:t>
            </a:r>
            <a:r>
              <a:rPr lang="en-US" altLang="zh-CN" sz="1600" dirty="0" smtClean="0"/>
              <a:t>NIDD </a:t>
            </a:r>
            <a:r>
              <a:rPr lang="en-US" altLang="zh-CN" sz="1600" dirty="0" err="1" smtClean="0"/>
              <a:t>MTRsp</a:t>
            </a:r>
            <a:r>
              <a:rPr lang="zh-CN" altLang="en-US" sz="1600" dirty="0" smtClean="0"/>
              <a:t>（</a:t>
            </a:r>
            <a:r>
              <a:rPr lang="en-US" altLang="zh-CN" sz="1600" dirty="0" smtClean="0"/>
              <a:t>SCEF&gt;SCS</a:t>
            </a:r>
            <a:r>
              <a:rPr lang="zh-CN" altLang="en-US" sz="1600" dirty="0" smtClean="0"/>
              <a:t>）</a:t>
            </a:r>
            <a:endParaRPr lang="en-US" altLang="zh-CN" sz="1600" dirty="0" smtClean="0"/>
          </a:p>
          <a:p>
            <a:r>
              <a:rPr lang="en-US" altLang="zh-CN" sz="1600" dirty="0" smtClean="0"/>
              <a:t>Stage 2 completeness</a:t>
            </a:r>
          </a:p>
          <a:p>
            <a:pPr lvl="1">
              <a:buFont typeface="Arial" pitchFamily="34" charset="0"/>
              <a:buChar char="•"/>
            </a:pPr>
            <a:r>
              <a:rPr lang="en-US" altLang="zh-CN" sz="1600" dirty="0" smtClean="0"/>
              <a:t>Step1</a:t>
            </a:r>
            <a:r>
              <a:rPr lang="zh-CN" altLang="en-US" sz="1600" dirty="0" smtClean="0"/>
              <a:t>：</a:t>
            </a:r>
            <a:r>
              <a:rPr lang="en-US" altLang="zh-CN" sz="1600" dirty="0" smtClean="0"/>
              <a:t>        Y</a:t>
            </a:r>
          </a:p>
          <a:p>
            <a:pPr lvl="1">
              <a:buFont typeface="Arial" pitchFamily="34" charset="0"/>
              <a:buChar char="•"/>
            </a:pPr>
            <a:r>
              <a:rPr lang="en-US" altLang="zh-CN" sz="1600" dirty="0" smtClean="0"/>
              <a:t>Step5/9</a:t>
            </a:r>
            <a:r>
              <a:rPr lang="zh-CN" altLang="en-US" sz="1600" dirty="0" smtClean="0"/>
              <a:t>：</a:t>
            </a:r>
            <a:r>
              <a:rPr lang="en-US" altLang="zh-CN" sz="1600" dirty="0" smtClean="0"/>
              <a:t>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Content</a:t>
            </a:r>
            <a:endParaRPr lang="zh-CN" altLang="en-US" dirty="0"/>
          </a:p>
        </p:txBody>
      </p:sp>
      <p:sp>
        <p:nvSpPr>
          <p:cNvPr id="3" name="内容占位符 2"/>
          <p:cNvSpPr>
            <a:spLocks noGrp="1"/>
          </p:cNvSpPr>
          <p:nvPr>
            <p:ph idx="1"/>
          </p:nvPr>
        </p:nvSpPr>
        <p:spPr>
          <a:xfrm>
            <a:off x="755650" y="981075"/>
            <a:ext cx="7632700" cy="4194175"/>
          </a:xfrm>
        </p:spPr>
        <p:txBody>
          <a:bodyPr/>
          <a:lstStyle/>
          <a:p>
            <a:r>
              <a:rPr lang="en-US" altLang="zh-CN" sz="1400" dirty="0" smtClean="0"/>
              <a:t>Non-IP device Accessing oneM2M platform</a:t>
            </a:r>
            <a:r>
              <a:rPr lang="zh-CN" altLang="en-US" sz="1400" dirty="0" smtClean="0"/>
              <a:t>（</a:t>
            </a:r>
            <a:r>
              <a:rPr lang="en-US" altLang="zh-CN" sz="1400" dirty="0" smtClean="0"/>
              <a:t>MO/MT</a:t>
            </a:r>
            <a:r>
              <a:rPr lang="zh-CN" altLang="en-US" sz="1400" dirty="0" smtClean="0"/>
              <a:t>）</a:t>
            </a:r>
            <a:endParaRPr lang="en-US" altLang="zh-CN" sz="1400" dirty="0" smtClean="0"/>
          </a:p>
          <a:p>
            <a:r>
              <a:rPr lang="en-US" altLang="zh-CN" sz="1400" dirty="0" smtClean="0">
                <a:solidFill>
                  <a:srgbClr val="FF0000"/>
                </a:solidFill>
              </a:rPr>
              <a:t>CMDH</a:t>
            </a:r>
          </a:p>
          <a:p>
            <a:pPr lvl="1">
              <a:buFont typeface="Wingdings" pitchFamily="2" charset="2"/>
              <a:buChar char="l"/>
            </a:pPr>
            <a:r>
              <a:rPr lang="en-US" altLang="zh-CN" sz="1200" dirty="0" smtClean="0">
                <a:solidFill>
                  <a:srgbClr val="FF0000"/>
                </a:solidFill>
              </a:rPr>
              <a:t>UE PSM timer or </a:t>
            </a:r>
            <a:r>
              <a:rPr lang="en-US" altLang="zh-CN" sz="1200" dirty="0" err="1" smtClean="0">
                <a:solidFill>
                  <a:srgbClr val="FF0000"/>
                </a:solidFill>
              </a:rPr>
              <a:t>eDRX</a:t>
            </a:r>
            <a:r>
              <a:rPr lang="en-US" altLang="zh-CN" sz="1200" dirty="0" smtClean="0">
                <a:solidFill>
                  <a:srgbClr val="FF0000"/>
                </a:solidFill>
              </a:rPr>
              <a:t> Configuration</a:t>
            </a:r>
          </a:p>
          <a:p>
            <a:pPr lvl="1">
              <a:buFont typeface="Wingdings" pitchFamily="2" charset="2"/>
              <a:buChar char="l"/>
            </a:pPr>
            <a:r>
              <a:rPr lang="en-US" altLang="zh-CN" sz="1200" dirty="0" smtClean="0">
                <a:solidFill>
                  <a:srgbClr val="FF0000"/>
                </a:solidFill>
              </a:rPr>
              <a:t>Down Link Data</a:t>
            </a:r>
            <a:r>
              <a:rPr lang="zh-CN" altLang="en-US" sz="1200" dirty="0" smtClean="0">
                <a:solidFill>
                  <a:srgbClr val="FF0000"/>
                </a:solidFill>
              </a:rPr>
              <a:t> </a:t>
            </a:r>
            <a:r>
              <a:rPr lang="en-US" altLang="zh-CN" sz="1200" dirty="0" smtClean="0">
                <a:solidFill>
                  <a:srgbClr val="FF0000"/>
                </a:solidFill>
              </a:rPr>
              <a:t>Delivery when UE is unreachable</a:t>
            </a:r>
          </a:p>
          <a:p>
            <a:pPr lvl="1">
              <a:buFont typeface="Wingdings" pitchFamily="2" charset="2"/>
              <a:buChar char="l"/>
            </a:pPr>
            <a:r>
              <a:rPr lang="en-GB" altLang="zh-CN" sz="1200" dirty="0" smtClean="0">
                <a:solidFill>
                  <a:srgbClr val="FF0000"/>
                </a:solidFill>
              </a:rPr>
              <a:t>Network </a:t>
            </a:r>
            <a:r>
              <a:rPr lang="en-US" altLang="zh-CN" sz="1200" dirty="0" smtClean="0">
                <a:solidFill>
                  <a:srgbClr val="FF0000"/>
                </a:solidFill>
              </a:rPr>
              <a:t>Monitor</a:t>
            </a:r>
            <a:r>
              <a:rPr lang="zh-CN" altLang="en-US" sz="1200" dirty="0" smtClean="0">
                <a:solidFill>
                  <a:srgbClr val="FF0000"/>
                </a:solidFill>
              </a:rPr>
              <a:t>：</a:t>
            </a:r>
            <a:r>
              <a:rPr lang="en-US" altLang="zh-CN" sz="1200" dirty="0" smtClean="0">
                <a:solidFill>
                  <a:srgbClr val="FF0000"/>
                </a:solidFill>
              </a:rPr>
              <a:t>Network </a:t>
            </a:r>
            <a:r>
              <a:rPr lang="en-GB" altLang="zh-CN" sz="1200" dirty="0" smtClean="0">
                <a:solidFill>
                  <a:srgbClr val="FF0000"/>
                </a:solidFill>
              </a:rPr>
              <a:t>Status</a:t>
            </a:r>
            <a:r>
              <a:rPr lang="zh-CN" altLang="en-US" sz="1200" dirty="0" smtClean="0">
                <a:solidFill>
                  <a:srgbClr val="FF0000"/>
                </a:solidFill>
              </a:rPr>
              <a:t>，</a:t>
            </a:r>
            <a:r>
              <a:rPr lang="en-US" altLang="zh-CN" sz="1200" dirty="0" smtClean="0">
                <a:solidFill>
                  <a:srgbClr val="FF0000"/>
                </a:solidFill>
              </a:rPr>
              <a:t> Communication Failure </a:t>
            </a:r>
          </a:p>
          <a:p>
            <a:r>
              <a:rPr lang="en-US" altLang="zh-CN" sz="1400" dirty="0" smtClean="0"/>
              <a:t>Group Management</a:t>
            </a:r>
          </a:p>
          <a:p>
            <a:r>
              <a:rPr lang="en-US" altLang="zh-CN" sz="1400" dirty="0" smtClean="0"/>
              <a:t>Location</a:t>
            </a:r>
            <a:endParaRPr lang="en-US" altLang="zh-CN" sz="1400" dirty="0" smtClean="0"/>
          </a:p>
          <a:p>
            <a:pPr lvl="1">
              <a:buFont typeface="Wingdings" pitchFamily="2" charset="2"/>
              <a:buChar char="l"/>
            </a:pPr>
            <a:r>
              <a:rPr lang="en-US" altLang="zh-CN" sz="1200" dirty="0" smtClean="0"/>
              <a:t>Network-based </a:t>
            </a:r>
            <a:r>
              <a:rPr lang="en-US" altLang="zh-CN" sz="1200" dirty="0" smtClean="0"/>
              <a:t>location</a:t>
            </a:r>
          </a:p>
          <a:p>
            <a:r>
              <a:rPr lang="en-US" altLang="zh-CN" sz="1400" dirty="0" smtClean="0"/>
              <a:t>Others</a:t>
            </a:r>
          </a:p>
          <a:p>
            <a:endParaRPr lang="en-US" altLang="zh-CN" sz="1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971748" y="1268760"/>
            <a:ext cx="7632700" cy="4968552"/>
          </a:xfrm>
        </p:spPr>
        <p:txBody>
          <a:bodyPr>
            <a:normAutofit fontScale="85000" lnSpcReduction="20000"/>
          </a:bodyPr>
          <a:lstStyle/>
          <a:p>
            <a:pPr>
              <a:buNone/>
            </a:pPr>
            <a:r>
              <a:rPr lang="en-GB" altLang="zh-CN" sz="1800" b="1" dirty="0" smtClean="0"/>
              <a:t>3GPP  </a:t>
            </a:r>
            <a:r>
              <a:rPr lang="en-US" altLang="zh-CN" sz="1800" b="1" dirty="0" smtClean="0"/>
              <a:t>introduction</a:t>
            </a:r>
            <a:endParaRPr lang="en-GB" altLang="zh-CN" sz="1800" b="1" dirty="0" smtClean="0"/>
          </a:p>
          <a:p>
            <a:r>
              <a:rPr lang="en-GB" altLang="zh-CN" sz="1600" b="1" dirty="0" smtClean="0"/>
              <a:t>UE Power Saving Mode</a:t>
            </a:r>
            <a:r>
              <a:rPr lang="zh-CN" altLang="en-US" sz="1600" b="1" dirty="0" smtClean="0"/>
              <a:t>（</a:t>
            </a:r>
            <a:r>
              <a:rPr lang="en-US" altLang="zh-CN" sz="1600" b="1" dirty="0" smtClean="0"/>
              <a:t> PSM</a:t>
            </a:r>
            <a:r>
              <a:rPr lang="en-GB" altLang="zh-CN" sz="1600" b="1" dirty="0" smtClean="0"/>
              <a:t> </a:t>
            </a:r>
            <a:r>
              <a:rPr lang="zh-CN" altLang="en-US" sz="1600" b="1" dirty="0" smtClean="0"/>
              <a:t>）</a:t>
            </a:r>
            <a:endParaRPr lang="en-US" altLang="zh-CN" sz="1600" b="1" dirty="0" smtClean="0"/>
          </a:p>
          <a:p>
            <a:pPr lvl="1"/>
            <a:r>
              <a:rPr lang="en-GB" altLang="zh-CN" sz="1600" dirty="0" smtClean="0"/>
              <a:t>That mode is similar to power-off, but the UE remains registered</a:t>
            </a:r>
            <a:r>
              <a:rPr lang="en-GB" altLang="zh-CN" sz="1600" b="1" dirty="0" smtClean="0"/>
              <a:t> </a:t>
            </a:r>
            <a:r>
              <a:rPr lang="en-GB" altLang="zh-CN" sz="1600" dirty="0" smtClean="0"/>
              <a:t>with the network and there is no need to re-attach or re-establish PDN connections.</a:t>
            </a:r>
          </a:p>
          <a:p>
            <a:pPr lvl="1"/>
            <a:r>
              <a:rPr lang="en-GB" altLang="zh-CN" sz="1600" dirty="0" smtClean="0"/>
              <a:t>A UE in PSM is not immediately reachable for mobile terminating services. </a:t>
            </a:r>
          </a:p>
          <a:p>
            <a:pPr lvl="1"/>
            <a:r>
              <a:rPr lang="en-GB" altLang="zh-CN" sz="1600" dirty="0" smtClean="0"/>
              <a:t>A UE using PSM is available for mobile terminating services during the time it is in connected mode and for the period of an Active Time that is after the connected mode.</a:t>
            </a:r>
            <a:endParaRPr lang="en-US" altLang="zh-CN" sz="1600" dirty="0" smtClean="0"/>
          </a:p>
          <a:p>
            <a:r>
              <a:rPr lang="en-GB" altLang="zh-CN" sz="1600" b="1" dirty="0" smtClean="0"/>
              <a:t>Extended Idle mode Discontinuous Reception </a:t>
            </a:r>
            <a:r>
              <a:rPr lang="zh-CN" altLang="en-US" sz="1600" b="1" dirty="0" smtClean="0"/>
              <a:t>（</a:t>
            </a:r>
            <a:r>
              <a:rPr lang="en-US" altLang="zh-CN" sz="1600" b="1" dirty="0" err="1" smtClean="0"/>
              <a:t>eDRX</a:t>
            </a:r>
            <a:r>
              <a:rPr lang="zh-CN" altLang="en-US" sz="1600" b="1" dirty="0" smtClean="0"/>
              <a:t>）</a:t>
            </a:r>
            <a:endParaRPr lang="en-US" altLang="zh-CN" sz="1600" b="1" dirty="0" smtClean="0"/>
          </a:p>
          <a:p>
            <a:pPr lvl="1"/>
            <a:r>
              <a:rPr lang="en-US" altLang="zh-CN" sz="1600" dirty="0" smtClean="0"/>
              <a:t>The UE and the network may negotiate over non-access stratum signaling the use of extended idle mode DRX for reducing its power consumption</a:t>
            </a:r>
          </a:p>
          <a:p>
            <a:pPr lvl="1"/>
            <a:r>
              <a:rPr lang="en-US" altLang="zh-CN" sz="1600" dirty="0" smtClean="0"/>
              <a:t>Applications that want to use extended idle mode DRX need to consider specific handling of mobile terminating services or data transfers, and in particular they need to consider the delay tolerance of mobile terminated data.</a:t>
            </a:r>
          </a:p>
          <a:p>
            <a:pPr marL="342900" lvl="1" indent="-342900">
              <a:buClr>
                <a:srgbClr val="808080"/>
              </a:buClr>
              <a:buSzPct val="60000"/>
              <a:buNone/>
            </a:pPr>
            <a:r>
              <a:rPr lang="en-US" altLang="zh-CN" b="1" dirty="0" smtClean="0">
                <a:ea typeface="黑体" pitchFamily="49" charset="-122"/>
                <a:cs typeface="Arial" pitchFamily="34" charset="0"/>
              </a:rPr>
              <a:t>oneM2M introduction</a:t>
            </a:r>
          </a:p>
          <a:p>
            <a:pPr marL="342900" lvl="1" indent="-342900">
              <a:buClr>
                <a:srgbClr val="808080"/>
              </a:buClr>
              <a:buSzPct val="60000"/>
              <a:buFont typeface="Wingdings" pitchFamily="2" charset="2"/>
              <a:buChar char="l"/>
            </a:pPr>
            <a:r>
              <a:rPr lang="en-US" altLang="zh-CN" b="1" dirty="0" smtClean="0">
                <a:ea typeface="黑体" pitchFamily="49" charset="-122"/>
                <a:cs typeface="Arial" pitchFamily="34" charset="0"/>
              </a:rPr>
              <a:t>Schedule</a:t>
            </a:r>
          </a:p>
          <a:p>
            <a:pPr lvl="1"/>
            <a:r>
              <a:rPr lang="en-GB" altLang="zh-CN" sz="1600" dirty="0" smtClean="0"/>
              <a:t>A child &lt;</a:t>
            </a:r>
            <a:r>
              <a:rPr lang="en-GB" altLang="zh-CN" sz="1600" i="1" dirty="0" smtClean="0"/>
              <a:t>schedule</a:t>
            </a:r>
            <a:r>
              <a:rPr lang="en-GB" altLang="zh-CN" sz="1600" dirty="0" smtClean="0"/>
              <a:t>&gt; resource of the &lt;</a:t>
            </a:r>
            <a:r>
              <a:rPr lang="en-GB" altLang="zh-CN" sz="1600" i="1" dirty="0" smtClean="0"/>
              <a:t>AE</a:t>
            </a:r>
            <a:r>
              <a:rPr lang="en-GB" altLang="zh-CN" sz="1600" dirty="0" smtClean="0"/>
              <a:t>&gt; resource shall indicate the time periods when the application of a node can be accessed.</a:t>
            </a:r>
            <a:endParaRPr lang="zh-CN" altLang="zh-CN" sz="1600" dirty="0" smtClean="0"/>
          </a:p>
          <a:p>
            <a:pPr lvl="1"/>
            <a:endParaRPr lang="en-US" altLang="zh-CN" sz="1600" dirty="0" smtClean="0"/>
          </a:p>
        </p:txBody>
      </p:sp>
      <p:sp>
        <p:nvSpPr>
          <p:cNvPr id="2" name="标题 1"/>
          <p:cNvSpPr>
            <a:spLocks noGrp="1"/>
          </p:cNvSpPr>
          <p:nvPr>
            <p:ph type="title"/>
          </p:nvPr>
        </p:nvSpPr>
        <p:spPr>
          <a:xfrm>
            <a:off x="971748" y="404664"/>
            <a:ext cx="7632700" cy="871537"/>
          </a:xfrm>
        </p:spPr>
        <p:txBody>
          <a:bodyPr>
            <a:noAutofit/>
          </a:bodyPr>
          <a:lstStyle/>
          <a:p>
            <a:r>
              <a:rPr lang="en-US" altLang="zh-CN" dirty="0" smtClean="0">
                <a:solidFill>
                  <a:srgbClr val="C00000"/>
                </a:solidFill>
              </a:rPr>
              <a:t>Downlink Data Delivery when UE is unreachable</a:t>
            </a:r>
            <a:endParaRPr lang="zh-CN" altLang="en-US" dirty="0">
              <a:solidFill>
                <a:srgbClr val="C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748" y="404664"/>
            <a:ext cx="7632700" cy="871537"/>
          </a:xfrm>
        </p:spPr>
        <p:txBody>
          <a:bodyPr>
            <a:normAutofit/>
          </a:bodyPr>
          <a:lstStyle/>
          <a:p>
            <a:r>
              <a:rPr lang="en-US" altLang="zh-CN" dirty="0" smtClean="0"/>
              <a:t>Monitor Event</a:t>
            </a:r>
            <a:r>
              <a:rPr lang="en-GB" altLang="zh-CN" dirty="0" smtClean="0"/>
              <a:t> Configuration</a:t>
            </a:r>
            <a:endParaRPr lang="zh-CN" altLang="en-US" dirty="0">
              <a:solidFill>
                <a:srgbClr val="C00000"/>
              </a:solidFill>
            </a:endParaRPr>
          </a:p>
        </p:txBody>
      </p:sp>
      <p:sp>
        <p:nvSpPr>
          <p:cNvPr id="972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9933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99331" name="Object 3"/>
          <p:cNvGraphicFramePr>
            <a:graphicFrameLocks noChangeAspect="1"/>
          </p:cNvGraphicFramePr>
          <p:nvPr/>
        </p:nvGraphicFramePr>
        <p:xfrm>
          <a:off x="0" y="1340768"/>
          <a:ext cx="4427984" cy="3360738"/>
        </p:xfrm>
        <a:graphic>
          <a:graphicData uri="http://schemas.openxmlformats.org/presentationml/2006/ole">
            <p:oleObj spid="_x0000_s99331" name="Picture" r:id="rId4" imgW="5208617" imgH="3374353" progId="Word.Picture.8">
              <p:embed/>
            </p:oleObj>
          </a:graphicData>
        </a:graphic>
      </p:graphicFrame>
      <p:sp>
        <p:nvSpPr>
          <p:cNvPr id="99333" name="Rectangle 5"/>
          <p:cNvSpPr>
            <a:spLocks noChangeArrowheads="1"/>
          </p:cNvSpPr>
          <p:nvPr/>
        </p:nvSpPr>
        <p:spPr bwMode="auto">
          <a:xfrm>
            <a:off x="179512" y="5229200"/>
            <a:ext cx="4427984"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zh-CN" sz="10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Figure 5.6.1.1-1: Monitoring event configuration and deletion via HSS procedure</a:t>
            </a:r>
            <a:endParaRPr kumimoji="0" lang="en-GB" altLang="zh-CN"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
        <p:nvSpPr>
          <p:cNvPr id="8" name="矩形 7"/>
          <p:cNvSpPr/>
          <p:nvPr/>
        </p:nvSpPr>
        <p:spPr>
          <a:xfrm>
            <a:off x="4572000" y="1189107"/>
            <a:ext cx="4139952" cy="5139869"/>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sz="1600" dirty="0" smtClean="0"/>
              <a:t>Step1</a:t>
            </a:r>
            <a:r>
              <a:rPr lang="zh-CN" altLang="en-US" sz="1600" dirty="0" smtClean="0"/>
              <a:t>：</a:t>
            </a:r>
            <a:r>
              <a:rPr lang="en-US" altLang="zh-CN" sz="1600" dirty="0" smtClean="0"/>
              <a:t>Monitoring Request</a:t>
            </a:r>
            <a:r>
              <a:rPr lang="zh-CN" altLang="en-US" sz="1600" dirty="0" smtClean="0"/>
              <a:t>（</a:t>
            </a:r>
            <a:r>
              <a:rPr lang="en-US" altLang="zh-CN" sz="1600" dirty="0" smtClean="0"/>
              <a:t>SCS-&gt;SCEF</a:t>
            </a:r>
            <a:r>
              <a:rPr lang="zh-CN" altLang="en-US" sz="1600" dirty="0" smtClean="0"/>
              <a:t>）</a:t>
            </a:r>
            <a:endParaRPr lang="en-US" altLang="zh-CN" sz="1600" dirty="0" smtClean="0"/>
          </a:p>
          <a:p>
            <a:pPr lvl="1"/>
            <a:r>
              <a:rPr lang="en-GB" altLang="zh-CN" sz="1400" dirty="0" smtClean="0"/>
              <a:t>Monitoring </a:t>
            </a:r>
            <a:r>
              <a:rPr lang="en-US" altLang="zh-CN" sz="1400" dirty="0" smtClean="0"/>
              <a:t>Configuration </a:t>
            </a:r>
            <a:r>
              <a:rPr lang="en-GB" altLang="zh-CN" sz="1400" dirty="0" smtClean="0"/>
              <a:t>Request </a:t>
            </a:r>
            <a:r>
              <a:rPr lang="en-US" altLang="zh-CN" sz="1400" dirty="0" smtClean="0"/>
              <a:t>of UE </a:t>
            </a:r>
            <a:r>
              <a:rPr lang="en-US" altLang="zh-CN" sz="1400" dirty="0" err="1" smtClean="0"/>
              <a:t>reachablity</a:t>
            </a:r>
            <a:r>
              <a:rPr lang="en-GB" altLang="zh-CN" sz="1400" dirty="0" smtClean="0"/>
              <a:t> (External Identifier(</a:t>
            </a:r>
            <a:r>
              <a:rPr lang="en-GB" altLang="zh-CN" sz="1400" dirty="0" err="1" smtClean="0"/>
              <a:t>s</a:t>
            </a:r>
            <a:r>
              <a:rPr lang="en-GB" altLang="zh-CN" sz="1400" dirty="0" smtClean="0"/>
              <a:t>) or MSISDN(</a:t>
            </a:r>
            <a:r>
              <a:rPr lang="en-GB" altLang="zh-CN" sz="1400" dirty="0" err="1" smtClean="0"/>
              <a:t>s</a:t>
            </a:r>
            <a:r>
              <a:rPr lang="en-GB" altLang="zh-CN" sz="1400" dirty="0" smtClean="0"/>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UE </a:t>
            </a:r>
            <a:r>
              <a:rPr lang="en-US" altLang="zh-CN" sz="1200" dirty="0" err="1" smtClean="0">
                <a:solidFill>
                  <a:srgbClr val="0000FF"/>
                </a:solidFill>
              </a:rPr>
              <a:t>reachablity</a:t>
            </a:r>
            <a:r>
              <a:rPr lang="en-US" altLang="zh-CN" sz="1200" dirty="0" smtClean="0">
                <a:solidFill>
                  <a:srgbClr val="0000FF"/>
                </a:solidFill>
              </a:rPr>
              <a:t> </a:t>
            </a:r>
            <a:r>
              <a:rPr lang="en-GB" altLang="zh-CN" sz="1200" dirty="0" smtClean="0"/>
              <a:t>(</a:t>
            </a:r>
            <a:r>
              <a:rPr lang="en-GB" altLang="zh-CN" sz="1200" dirty="0" err="1" smtClean="0"/>
              <a:t>Reachability</a:t>
            </a:r>
            <a:r>
              <a:rPr lang="en-GB" altLang="zh-CN" sz="1200" dirty="0" smtClean="0"/>
              <a:t> Type </a:t>
            </a:r>
            <a:r>
              <a:rPr lang="en-US" altLang="zh-CN" sz="1200" dirty="0" smtClean="0"/>
              <a:t>,</a:t>
            </a:r>
            <a:r>
              <a:rPr lang="en-GB" altLang="zh-CN" sz="1200" dirty="0" smtClean="0"/>
              <a:t> Maximum Latency </a:t>
            </a:r>
            <a:r>
              <a:rPr lang="en-US" altLang="zh-CN" sz="1200" dirty="0" smtClean="0"/>
              <a:t>,</a:t>
            </a:r>
            <a:r>
              <a:rPr lang="en-GB" altLang="zh-CN" sz="1200" dirty="0" smtClean="0"/>
              <a:t>Maximum Response Time </a:t>
            </a:r>
            <a:r>
              <a:rPr lang="en-US" altLang="zh-CN" sz="1200" dirty="0" smtClean="0"/>
              <a:t>)</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a:t>
            </a:r>
            <a:r>
              <a:rPr lang="en-GB" altLang="zh-CN" sz="1200" dirty="0" smtClean="0">
                <a:solidFill>
                  <a:srgbClr val="0000FF"/>
                </a:solidFill>
              </a:rPr>
              <a:t>Availability </a:t>
            </a:r>
            <a:r>
              <a:rPr lang="en-GB" altLang="zh-CN" sz="1200" dirty="0" smtClean="0"/>
              <a:t>after DDN Failure</a:t>
            </a:r>
            <a:r>
              <a:rPr lang="zh-CN" altLang="en-US" sz="1200" dirty="0" smtClean="0"/>
              <a:t>，</a:t>
            </a:r>
            <a:r>
              <a:rPr lang="en-US" altLang="zh-CN" sz="1200" dirty="0" smtClean="0"/>
              <a:t>without</a:t>
            </a:r>
            <a:r>
              <a:rPr lang="en-GB" altLang="zh-CN" sz="1200" dirty="0" smtClean="0"/>
              <a:t> Max Number of Reports</a:t>
            </a:r>
            <a:r>
              <a:rPr lang="zh-CN" altLang="en-US" sz="1200" dirty="0" smtClean="0"/>
              <a:t>（</a:t>
            </a:r>
            <a:r>
              <a:rPr lang="en-US" altLang="zh-CN" sz="1200" dirty="0" smtClean="0"/>
              <a:t>one time subscription</a:t>
            </a:r>
            <a:r>
              <a:rPr lang="zh-CN" altLang="en-US" sz="1200" dirty="0" smtClean="0"/>
              <a:t>）</a:t>
            </a:r>
            <a:endParaRPr lang="en-US" altLang="zh-CN" sz="1200" dirty="0" smtClean="0"/>
          </a:p>
          <a:p>
            <a:pPr lvl="2">
              <a:buFont typeface="Arial" pitchFamily="34" charset="0"/>
              <a:buChar char="•"/>
            </a:pPr>
            <a:endParaRPr lang="en-US" altLang="zh-CN" sz="1400" dirty="0" smtClean="0"/>
          </a:p>
          <a:p>
            <a:pPr lvl="1">
              <a:buFont typeface="Arial" pitchFamily="34" charset="0"/>
              <a:buChar char="•"/>
            </a:pPr>
            <a:r>
              <a:rPr lang="en-US" altLang="zh-CN" sz="1600" dirty="0" smtClean="0"/>
              <a:t>Step9</a:t>
            </a:r>
            <a:r>
              <a:rPr lang="zh-CN" altLang="en-US" sz="1600" dirty="0" smtClean="0"/>
              <a:t>：</a:t>
            </a:r>
            <a:r>
              <a:rPr lang="en-US" altLang="zh-CN" sz="1600" dirty="0" smtClean="0"/>
              <a:t>Monitoring Response</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US" altLang="zh-CN" sz="1400" dirty="0" smtClean="0"/>
              <a:t>Monitoring Response (SCS/AS Reference ID, Cause)</a:t>
            </a:r>
          </a:p>
          <a:p>
            <a:endParaRPr lang="en-US" altLang="zh-CN" sz="1400" dirty="0" smtClean="0"/>
          </a:p>
          <a:p>
            <a:r>
              <a:rPr lang="en-US" altLang="zh-CN" dirty="0" smtClean="0"/>
              <a:t>Interface  Supported by 3GPP or not</a:t>
            </a:r>
          </a:p>
          <a:p>
            <a:pPr>
              <a:buFont typeface="Arial" pitchFamily="34" charset="0"/>
              <a:buChar char="•"/>
            </a:pPr>
            <a:r>
              <a:rPr lang="en-US" altLang="zh-CN" dirty="0" smtClean="0"/>
              <a:t>Y</a:t>
            </a:r>
          </a:p>
          <a:p>
            <a:endParaRPr lang="en-US" altLang="zh-CN" sz="1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zh-CN" dirty="0" smtClean="0"/>
              <a:t>UE PSM timer/</a:t>
            </a:r>
            <a:r>
              <a:rPr lang="en-US" altLang="zh-CN" dirty="0" err="1" smtClean="0"/>
              <a:t>eDRX</a:t>
            </a:r>
            <a:r>
              <a:rPr lang="en-US" altLang="zh-CN" dirty="0" smtClean="0"/>
              <a:t> Configuration</a:t>
            </a:r>
            <a:endParaRPr lang="zh-CN" altLang="en-US" dirty="0" smtClean="0"/>
          </a:p>
        </p:txBody>
      </p:sp>
      <p:sp>
        <p:nvSpPr>
          <p:cNvPr id="3072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30721" name="Object 1"/>
          <p:cNvGraphicFramePr>
            <a:graphicFrameLocks noChangeAspect="1"/>
          </p:cNvGraphicFramePr>
          <p:nvPr/>
        </p:nvGraphicFramePr>
        <p:xfrm>
          <a:off x="-36512" y="1700808"/>
          <a:ext cx="4932040" cy="2578100"/>
        </p:xfrm>
        <a:graphic>
          <a:graphicData uri="http://schemas.openxmlformats.org/presentationml/2006/ole">
            <p:oleObj spid="_x0000_s86018" name="Picture" r:id="rId4" imgW="5311080" imgH="2584440" progId="Word.Picture.8">
              <p:embed/>
            </p:oleObj>
          </a:graphicData>
        </a:graphic>
      </p:graphicFrame>
      <p:sp>
        <p:nvSpPr>
          <p:cNvPr id="7" name="矩形 6"/>
          <p:cNvSpPr/>
          <p:nvPr/>
        </p:nvSpPr>
        <p:spPr>
          <a:xfrm>
            <a:off x="4572000" y="1189107"/>
            <a:ext cx="4320480" cy="4616648"/>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sz="1600" dirty="0" smtClean="0"/>
              <a:t>Step1</a:t>
            </a:r>
            <a:r>
              <a:rPr lang="zh-CN" altLang="en-US" sz="1600" dirty="0" smtClean="0"/>
              <a:t>：</a:t>
            </a:r>
            <a:r>
              <a:rPr lang="en-US" altLang="zh-CN" sz="1600" dirty="0" smtClean="0"/>
              <a:t>PSM Timer Set Request</a:t>
            </a:r>
            <a:r>
              <a:rPr lang="zh-CN" altLang="en-US" sz="1600" dirty="0" smtClean="0"/>
              <a:t>（</a:t>
            </a:r>
            <a:r>
              <a:rPr lang="en-US" altLang="zh-CN" sz="1600" dirty="0" smtClean="0"/>
              <a:t>SCS-&gt;SCEF</a:t>
            </a:r>
            <a:r>
              <a:rPr lang="zh-CN" altLang="en-US" sz="1600" dirty="0" smtClean="0"/>
              <a:t>）</a:t>
            </a:r>
            <a:endParaRPr lang="en-US" altLang="zh-CN" sz="1600" dirty="0" smtClean="0"/>
          </a:p>
          <a:p>
            <a:pPr lvl="1"/>
            <a:r>
              <a:rPr lang="en-US" altLang="zh-CN" sz="1400" dirty="0" smtClean="0"/>
              <a:t>Monitoring Request of UE </a:t>
            </a:r>
            <a:r>
              <a:rPr lang="en-US" altLang="zh-CN" sz="1400" dirty="0" err="1" smtClean="0"/>
              <a:t>reachablity</a:t>
            </a:r>
            <a:r>
              <a:rPr lang="en-GB" altLang="zh-CN" sz="1400" dirty="0" smtClean="0"/>
              <a:t> (External Identifier(</a:t>
            </a:r>
            <a:r>
              <a:rPr lang="en-GB" altLang="zh-CN" sz="1400" dirty="0" err="1" smtClean="0"/>
              <a:t>s</a:t>
            </a:r>
            <a:r>
              <a:rPr lang="en-GB" altLang="zh-CN" sz="1400" dirty="0" smtClean="0"/>
              <a:t>) or MSISDN(</a:t>
            </a:r>
            <a:r>
              <a:rPr lang="en-GB" altLang="zh-CN" sz="1400" dirty="0" err="1" smtClean="0"/>
              <a:t>s</a:t>
            </a:r>
            <a:r>
              <a:rPr lang="en-GB" altLang="zh-CN" sz="1400" dirty="0" smtClean="0"/>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t>Monitoring Type </a:t>
            </a:r>
            <a:r>
              <a:rPr lang="en-US" altLang="zh-CN" sz="1200" dirty="0" smtClean="0"/>
              <a:t>= </a:t>
            </a:r>
            <a:r>
              <a:rPr lang="en-US" altLang="zh-CN" sz="1200" b="1" dirty="0" smtClean="0">
                <a:solidFill>
                  <a:srgbClr val="0000FF"/>
                </a:solidFill>
              </a:rPr>
              <a:t>UE </a:t>
            </a:r>
            <a:r>
              <a:rPr lang="en-US" altLang="zh-CN" sz="1200" b="1" dirty="0" err="1" smtClean="0">
                <a:solidFill>
                  <a:srgbClr val="0000FF"/>
                </a:solidFill>
              </a:rPr>
              <a:t>reachablity</a:t>
            </a:r>
            <a:r>
              <a:rPr lang="en-US" altLang="zh-CN" sz="1200" b="1" dirty="0" smtClean="0">
                <a:solidFill>
                  <a:srgbClr val="0000FF"/>
                </a:solidFill>
              </a:rPr>
              <a:t> </a:t>
            </a:r>
            <a:r>
              <a:rPr lang="en-GB" altLang="zh-CN" sz="1200" dirty="0" smtClean="0"/>
              <a:t>(</a:t>
            </a:r>
            <a:r>
              <a:rPr lang="en-GB" altLang="zh-CN" sz="1200" dirty="0" err="1" smtClean="0"/>
              <a:t>Reachability</a:t>
            </a:r>
            <a:r>
              <a:rPr lang="en-GB" altLang="zh-CN" sz="1200" dirty="0" smtClean="0"/>
              <a:t> Type </a:t>
            </a:r>
            <a:r>
              <a:rPr lang="en-US" altLang="zh-CN" sz="1200" dirty="0" smtClean="0"/>
              <a:t>,</a:t>
            </a:r>
            <a:r>
              <a:rPr lang="en-GB" altLang="zh-CN" sz="1200" dirty="0" smtClean="0"/>
              <a:t> </a:t>
            </a:r>
            <a:r>
              <a:rPr lang="en-GB" altLang="zh-CN" sz="1200" dirty="0" smtClean="0">
                <a:solidFill>
                  <a:srgbClr val="FF0000"/>
                </a:solidFill>
              </a:rPr>
              <a:t>Maximum Latency </a:t>
            </a:r>
            <a:r>
              <a:rPr lang="en-US" altLang="zh-CN" sz="1200" dirty="0" smtClean="0">
                <a:solidFill>
                  <a:srgbClr val="FF0000"/>
                </a:solidFill>
              </a:rPr>
              <a:t>,</a:t>
            </a:r>
            <a:r>
              <a:rPr lang="en-GB" altLang="zh-CN" sz="1200" dirty="0" smtClean="0">
                <a:solidFill>
                  <a:srgbClr val="FF0000"/>
                </a:solidFill>
              </a:rPr>
              <a:t>Maximum Response Time</a:t>
            </a:r>
            <a:r>
              <a:rPr lang="en-GB" altLang="zh-CN" sz="1200" dirty="0" smtClean="0"/>
              <a:t> </a:t>
            </a:r>
            <a:r>
              <a:rPr lang="en-US" altLang="zh-CN" sz="1200" dirty="0" smtClean="0"/>
              <a:t>)</a:t>
            </a:r>
          </a:p>
          <a:p>
            <a:pPr lvl="2">
              <a:buFont typeface="Arial" pitchFamily="34" charset="0"/>
              <a:buChar char="•"/>
            </a:pPr>
            <a:endParaRPr lang="en-US" altLang="zh-CN" sz="1400" dirty="0" smtClean="0"/>
          </a:p>
          <a:p>
            <a:pPr lvl="1">
              <a:buFont typeface="Arial" pitchFamily="34" charset="0"/>
              <a:buChar char="•"/>
            </a:pPr>
            <a:r>
              <a:rPr lang="en-US" altLang="zh-CN" sz="1600" dirty="0" smtClean="0"/>
              <a:t>Step9</a:t>
            </a:r>
            <a:r>
              <a:rPr lang="zh-CN" altLang="en-US" sz="1600" dirty="0" smtClean="0"/>
              <a:t>：</a:t>
            </a:r>
            <a:r>
              <a:rPr lang="en-US" altLang="zh-CN" sz="1600" dirty="0" smtClean="0"/>
              <a:t>PSM Timer Set Response</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US" altLang="zh-CN" sz="1400" dirty="0" smtClean="0"/>
              <a:t>Monitoring Response (SCS/AS Reference ID, Cause)</a:t>
            </a:r>
          </a:p>
          <a:p>
            <a:endParaRPr lang="en-US" altLang="zh-CN" sz="1400" dirty="0" smtClean="0"/>
          </a:p>
          <a:p>
            <a:r>
              <a:rPr lang="en-US" altLang="zh-CN" dirty="0" smtClean="0"/>
              <a:t>Stage 2 completeness</a:t>
            </a:r>
          </a:p>
          <a:p>
            <a:pPr>
              <a:buFont typeface="Arial" pitchFamily="34" charset="0"/>
              <a:buChar char="•"/>
            </a:pPr>
            <a:r>
              <a:rPr lang="en-US" altLang="zh-CN" dirty="0" smtClean="0"/>
              <a:t>Y</a:t>
            </a:r>
          </a:p>
          <a:p>
            <a:endParaRPr lang="en-US" altLang="zh-CN" sz="1400" dirty="0" smtClean="0"/>
          </a:p>
        </p:txBody>
      </p:sp>
    </p:spTree>
  </p:cSld>
  <p:clrMapOvr>
    <a:masterClrMapping/>
  </p:clrMapOvr>
  <p:transition advClick="0" advTm="8000">
    <p:fade thruBlk="1"/>
  </p:transition>
  <p:timing>
    <p:tnLst>
      <p:par>
        <p:cTn id="1" dur="indefinite" restart="never" nodeType="tmRoot"/>
      </p:par>
    </p:tnLst>
  </p:timing>
</p:sld>
</file>

<file path=ppt/theme/theme1.xml><?xml version="1.0" encoding="utf-8"?>
<a:theme xmlns:a="http://schemas.openxmlformats.org/drawingml/2006/main" name="Blank">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1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7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8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9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0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blank</Template>
  <TotalTime>72713</TotalTime>
  <Words>3514</Words>
  <Application>Microsoft Office PowerPoint</Application>
  <PresentationFormat>全屏显示(4:3)</PresentationFormat>
  <Paragraphs>494</Paragraphs>
  <Slides>30</Slides>
  <Notes>11</Notes>
  <HiddenSlides>0</HiddenSlides>
  <MMClips>0</MMClips>
  <ScaleCrop>false</ScaleCrop>
  <HeadingPairs>
    <vt:vector size="6" baseType="variant">
      <vt:variant>
        <vt:lpstr>主题</vt:lpstr>
      </vt:variant>
      <vt:variant>
        <vt:i4>10</vt:i4>
      </vt:variant>
      <vt:variant>
        <vt:lpstr>嵌入 OLE 服务器</vt:lpstr>
      </vt:variant>
      <vt:variant>
        <vt:i4>3</vt:i4>
      </vt:variant>
      <vt:variant>
        <vt:lpstr>幻灯片标题</vt:lpstr>
      </vt:variant>
      <vt:variant>
        <vt:i4>30</vt:i4>
      </vt:variant>
    </vt:vector>
  </HeadingPairs>
  <TitlesOfParts>
    <vt:vector size="43" baseType="lpstr">
      <vt:lpstr>Blank</vt:lpstr>
      <vt:lpstr>1_主题1</vt:lpstr>
      <vt:lpstr>4_主题1</vt:lpstr>
      <vt:lpstr>5_主题1</vt:lpstr>
      <vt:lpstr>6_主题1</vt:lpstr>
      <vt:lpstr>7_主题1</vt:lpstr>
      <vt:lpstr>8_主题1</vt:lpstr>
      <vt:lpstr>9_主题1</vt:lpstr>
      <vt:lpstr>10_主题1</vt:lpstr>
      <vt:lpstr>11_主题1</vt:lpstr>
      <vt:lpstr>Picture</vt:lpstr>
      <vt:lpstr>Visio</vt:lpstr>
      <vt:lpstr>Worksheet</vt:lpstr>
      <vt:lpstr>oneM2M SCEF API Analysis</vt:lpstr>
      <vt:lpstr>Content</vt:lpstr>
      <vt:lpstr>Non-IP Data Delivery Configuration</vt:lpstr>
      <vt:lpstr>non-IP Device MO Service Flow</vt:lpstr>
      <vt:lpstr>Non-IP device MT Service Flow</vt:lpstr>
      <vt:lpstr>Content</vt:lpstr>
      <vt:lpstr>Downlink Data Delivery when UE is unreachable</vt:lpstr>
      <vt:lpstr>Monitor Event Configuration</vt:lpstr>
      <vt:lpstr>UE PSM timer/eDRX Configuration</vt:lpstr>
      <vt:lpstr>Monitoring Event Report(UE Reachability )</vt:lpstr>
      <vt:lpstr>Monitoring Event(Availability Notification after DDN Failure)</vt:lpstr>
      <vt:lpstr>Network Monitoring</vt:lpstr>
      <vt:lpstr>Monitoring Event: Communication failure</vt:lpstr>
      <vt:lpstr>Request procedure for one-time or continuous reporting of network status</vt:lpstr>
      <vt:lpstr>Content</vt:lpstr>
      <vt:lpstr>Group message delivery procedures</vt:lpstr>
      <vt:lpstr>Content</vt:lpstr>
      <vt:lpstr>LocationPolicy</vt:lpstr>
      <vt:lpstr>Monitoring Event: Location Reporting</vt:lpstr>
      <vt:lpstr>Summary（High Priority）</vt:lpstr>
      <vt:lpstr>Content</vt:lpstr>
      <vt:lpstr>Monitoring Event: Loss of connectivity</vt:lpstr>
      <vt:lpstr>Monitoring Event: Change of IMSI-IMEI(SV) association</vt:lpstr>
      <vt:lpstr>Procedure for resource management of background data transfer</vt:lpstr>
      <vt:lpstr>Communication Pattern parameters provisioning procedure</vt:lpstr>
      <vt:lpstr>Setting up an AS session with required QoS procedure</vt:lpstr>
      <vt:lpstr>Others</vt:lpstr>
      <vt:lpstr>Summary（Low Priority）</vt:lpstr>
      <vt:lpstr>3GPP Requirements Summary</vt:lpstr>
      <vt:lpstr>幻灯片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zhengfei (E)</dc:creator>
  <cp:lastModifiedBy>echo</cp:lastModifiedBy>
  <cp:revision>3265</cp:revision>
  <dcterms:created xsi:type="dcterms:W3CDTF">2011-12-01T07:18:24Z</dcterms:created>
  <dcterms:modified xsi:type="dcterms:W3CDTF">2016-11-26T15:26:34Z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(4)+mRI5gXQHovmfVtvGi8YEj8MNucGyGqF6+S9e0Cq/oHdRt7j1cQpCgfR2wT34wXo3ifSLdp2_x000d_
yKWO99KTItGSQ+TlzeBGJwsp349jT3IYFg4uIIAGN1Sr6+zVCJQ83zqXieIpRC0ddyp00XIe_x000d_
AGQKlhgmFM3HQOYoMc7WxtsaVOvJxMXiHg0qf/nNhokoPB4Wp9r/kNZ90e1txeJqHcJWACTu_x000d_
VqQv5ACQ2nD4EZ87NP</vt:lpwstr>
  </property>
  <property fmtid="{D5CDD505-2E9C-101B-9397-08002B2CF9AE}" pid="3" name="_ms_pID_7253431">
    <vt:lpwstr>px3Ik0ZLGzfQzcCJsqyA3kvMOARvCMBL8Dhd75pjtmUV1aC6+8Ocxe_x000d_
bTa5I8Vdm6Kj28DsD6+YWqoh2lvpINNVtub7jghbMZ2e2pMxL4FAIVSA3xq1LicoEfUbh+E3_x000d_
+mvpI/wSYvDz2t8u1JHubKvNV7JNQUiW7iXzGhZb8OEDRGzgpz/C2sKYFd3zk/zuyM8TKKtY_x000d_
I+kyilpsAB3ZpR2buezpdf7vRdHbktFqV01V</vt:lpwstr>
  </property>
  <property fmtid="{D5CDD505-2E9C-101B-9397-08002B2CF9AE}" pid="4" name="_ms_pID_7253432">
    <vt:lpwstr>bPscNl73h+KBMIOAsGC5BjFPwGo4c9Erl1dl_x000d_
vs9OFVH4nUw6/t2aDq73yszRyL3FPUhqCxmmmuwVQHBnVOI56+ChAskHL52OZcAKavGhiXII_x000d_
aFSH+fQOLCuyhbAuBRYHGK3Tn2LIm/L/CRUstyABzM1b5HQdNsEncFPMhWribToTFsuj6hAo_x000d_
mvmyMQyM4tgghZnUKjGMVJQFQC0Bt2gS/+gcFl+EcP/wCA/uiZjETW</vt:lpwstr>
  </property>
  <property fmtid="{D5CDD505-2E9C-101B-9397-08002B2CF9AE}" pid="5" name="_ms_pID_7253433">
    <vt:lpwstr>9m</vt:lpwstr>
  </property>
  <property fmtid="{D5CDD505-2E9C-101B-9397-08002B2CF9AE}" pid="6" name="_2015_ms_pID_725343">
    <vt:lpwstr>(3)wj11JFM1NVcoG9UZvhbPY0DvUkO198hGZy/O3SvswHvVEO6HF5F3GCIBLWNnrst23HGW5Qr/
NjVxHKyy2E10tPm6WyNZQLaZq2c8x+/IoN+DxBmHEI2GeMlULkuVafBZ9RUv8tmYrKdDTh+s
iycvLabEn8lHUhiHyZ9wYqtSFsFtVxKWgImUX8Hnx+0EXEABvMkTDg9HGMsder62CxR3cr+n
Oq+8zddIj+Uzg9rxSF</vt:lpwstr>
  </property>
  <property fmtid="{D5CDD505-2E9C-101B-9397-08002B2CF9AE}" pid="7" name="_2015_ms_pID_7253431">
    <vt:lpwstr>4GNiMM59oe0QAbAAlHcpeINbLjr8Wo8VFS2r506DRYUB80JOgw0U9X
2aZubuP2oDDZV4ZnuD8KNtF4hFsznBybDLhvb8KyYE8zgC16l7kkOcZy3MENbs/T+bFuZiK9
lsySM1zoqvxfYaIXTANJZgL6kxXatE2qoSY0bHMDlHmY748wr/qOl+iu9jBVGAzg6iHMda0/
zyi2TiugtoU3lrK1v8lMKyDzh87TUQGcEU4S</vt:lpwstr>
  </property>
  <property fmtid="{D5CDD505-2E9C-101B-9397-08002B2CF9AE}" pid="8" name="_2015_ms_pID_7253432">
    <vt:lpwstr>Gj76kATqMedr2ko9g9lKWxSq1lN5y1Wx9E9B
0wofyhFu</vt:lpwstr>
  </property>
  <property fmtid="{D5CDD505-2E9C-101B-9397-08002B2CF9AE}" pid="9" name="_readonly">
    <vt:lpwstr/>
  </property>
  <property fmtid="{D5CDD505-2E9C-101B-9397-08002B2CF9AE}" pid="10" name="_change">
    <vt:lpwstr/>
  </property>
  <property fmtid="{D5CDD505-2E9C-101B-9397-08002B2CF9AE}" pid="11" name="_full-control">
    <vt:lpwstr/>
  </property>
  <property fmtid="{D5CDD505-2E9C-101B-9397-08002B2CF9AE}" pid="12" name="sflag">
    <vt:lpwstr>1479711721</vt:lpwstr>
  </property>
</Properties>
</file>