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5"/>
  </p:notesMasterIdLst>
  <p:handoutMasterIdLst>
    <p:handoutMasterId r:id="rId6"/>
  </p:handoutMasterIdLst>
  <p:sldIdLst>
    <p:sldId id="305" r:id="rId2"/>
    <p:sldId id="852" r:id="rId3"/>
    <p:sldId id="853" r:id="rId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B233"/>
    <a:srgbClr val="545054"/>
    <a:srgbClr val="376092"/>
    <a:srgbClr val="B42025"/>
    <a:srgbClr val="F723CA"/>
    <a:srgbClr val="77933C"/>
    <a:srgbClr val="A88000"/>
    <a:srgbClr val="FF9933"/>
    <a:srgbClr val="4F81B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3086" autoAdjust="0"/>
  </p:normalViewPr>
  <p:slideViewPr>
    <p:cSldViewPr>
      <p:cViewPr varScale="1">
        <p:scale>
          <a:sx n="66" d="100"/>
          <a:sy n="66" d="100"/>
        </p:scale>
        <p:origin x="1232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Other suggested titles:</a:t>
            </a:r>
          </a:p>
          <a:p>
            <a:endParaRPr lang="en-US" dirty="0" smtClean="0"/>
          </a:p>
          <a:p>
            <a:r>
              <a:rPr lang="en-US" dirty="0" smtClean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im.sangeon@k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ARC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WG,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ARC-2017-0320</a:t>
            </a:r>
            <a:endParaRPr lang="en-US" altLang="ko-KR" sz="2000" dirty="0">
              <a:solidFill>
                <a:srgbClr val="B42025"/>
              </a:solidFill>
              <a:ea typeface="굴림" panose="020B0600000101010101" pitchFamily="34" charset="-127"/>
            </a:endParaRP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F. Sang-Eon Kim</a:t>
            </a:r>
            <a:r>
              <a:rPr lang="fr-FR" sz="2000" dirty="0" smtClean="0"/>
              <a:t>, KT (TTA), </a:t>
            </a:r>
            <a:r>
              <a:rPr lang="fr-FR" sz="2000" dirty="0" smtClean="0">
                <a:hlinkClick r:id="rId3"/>
              </a:rPr>
              <a:t>kim.sangeon@kt.com</a:t>
            </a:r>
            <a:endParaRPr lang="fr-FR" sz="2000" dirty="0" smtClean="0"/>
          </a:p>
          <a:p>
            <a:pPr eaLnBrk="1" hangingPunct="1"/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Meeting </a:t>
            </a:r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Date: </a:t>
            </a:r>
            <a:r>
              <a:rPr lang="en-US" altLang="ko-KR" sz="2000" dirty="0" smtClean="0">
                <a:solidFill>
                  <a:srgbClr val="B42025"/>
                </a:solidFill>
                <a:ea typeface="굴림" panose="020B0600000101010101" pitchFamily="34" charset="-127"/>
              </a:rPr>
              <a:t>2017-07-08 (ARC30)</a:t>
            </a:r>
            <a:endParaRPr lang="en-US" altLang="ko-KR" sz="2000" dirty="0">
              <a:solidFill>
                <a:srgbClr val="B42025"/>
              </a:solidFill>
              <a:ea typeface="굴림" panose="020B0600000101010101" pitchFamily="34" charset="-127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GB" altLang="ko-KR" sz="4000" cap="non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oneM2M Interfaces to the 3GPP Network</a:t>
            </a:r>
            <a:endParaRPr lang="en-US" sz="4000" cap="none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Review TS-0026</a:t>
            </a:r>
            <a:endParaRPr lang="ko-KR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284" y="2133600"/>
            <a:ext cx="6645432" cy="4077401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914400" y="1417638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ko-KR" b="1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Figure 5.2-1: oneM2M Interfaces to the 3GPP Network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29528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discussion</a:t>
            </a:r>
            <a:endParaRPr lang="ko-KR" altLang="en-US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057400"/>
            <a:ext cx="6616463" cy="4060001"/>
          </a:xfrm>
          <a:prstGeom prst="rect">
            <a:avLst/>
          </a:prstGeom>
        </p:spPr>
      </p:pic>
      <p:sp>
        <p:nvSpPr>
          <p:cNvPr id="4" name="설명선 2(강조선) 3"/>
          <p:cNvSpPr/>
          <p:nvPr/>
        </p:nvSpPr>
        <p:spPr>
          <a:xfrm>
            <a:off x="7140969" y="1905000"/>
            <a:ext cx="2023351" cy="304800"/>
          </a:xfrm>
          <a:prstGeom prst="accentCallout2">
            <a:avLst>
              <a:gd name="adj1" fmla="val 15319"/>
              <a:gd name="adj2" fmla="val -2740"/>
              <a:gd name="adj3" fmla="val 18750"/>
              <a:gd name="adj4" fmla="val -16667"/>
              <a:gd name="adj5" fmla="val 158345"/>
              <a:gd name="adj6" fmla="val -31694"/>
            </a:avLst>
          </a:prstGeom>
          <a:noFill/>
          <a:ln>
            <a:solidFill>
              <a:srgbClr val="FF0000"/>
            </a:solidFill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from 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Mcn</a:t>
            </a:r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 to Mcn3d</a:t>
            </a:r>
            <a:endParaRPr lang="ko-KR" altLang="en-US" sz="1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5" name="설명선 2(강조선) 4"/>
          <p:cNvSpPr/>
          <p:nvPr/>
        </p:nvSpPr>
        <p:spPr>
          <a:xfrm flipH="1">
            <a:off x="3657601" y="2876138"/>
            <a:ext cx="2362199" cy="304800"/>
          </a:xfrm>
          <a:prstGeom prst="accentCallout2">
            <a:avLst>
              <a:gd name="adj1" fmla="val 51986"/>
              <a:gd name="adj2" fmla="val -2955"/>
              <a:gd name="adj3" fmla="val 48750"/>
              <a:gd name="adj4" fmla="val -12977"/>
              <a:gd name="adj5" fmla="val -8322"/>
              <a:gd name="adj6" fmla="val -21315"/>
            </a:avLst>
          </a:prstGeom>
          <a:noFill/>
          <a:ln>
            <a:solidFill>
              <a:srgbClr val="FF0000"/>
            </a:solidFill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from Tsp 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Mcn</a:t>
            </a:r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 to 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McnTsp</a:t>
            </a:r>
            <a:endParaRPr lang="ko-KR" altLang="en-US" sz="1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6" name="설명선 2(강조선) 5"/>
          <p:cNvSpPr/>
          <p:nvPr/>
        </p:nvSpPr>
        <p:spPr>
          <a:xfrm flipH="1">
            <a:off x="2666999" y="3581400"/>
            <a:ext cx="3559569" cy="304800"/>
          </a:xfrm>
          <a:prstGeom prst="accentCallout2">
            <a:avLst>
              <a:gd name="adj1" fmla="val 51986"/>
              <a:gd name="adj2" fmla="val -2041"/>
              <a:gd name="adj3" fmla="val 48750"/>
              <a:gd name="adj4" fmla="val -8719"/>
              <a:gd name="adj5" fmla="val -38322"/>
              <a:gd name="adj6" fmla="val -10276"/>
            </a:avLst>
          </a:prstGeom>
          <a:noFill/>
          <a:ln>
            <a:solidFill>
              <a:srgbClr val="FF0000"/>
            </a:solidFill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from API 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Mcn</a:t>
            </a:r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 to 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McnScef</a:t>
            </a:r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 or 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McnSf</a:t>
            </a:r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, …</a:t>
            </a:r>
            <a:endParaRPr lang="ko-KR" altLang="en-US" sz="1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7" name="설명선 2(강조선) 6"/>
          <p:cNvSpPr/>
          <p:nvPr/>
        </p:nvSpPr>
        <p:spPr>
          <a:xfrm flipH="1">
            <a:off x="4109720" y="4191000"/>
            <a:ext cx="1940560" cy="304800"/>
          </a:xfrm>
          <a:prstGeom prst="accentCallout2">
            <a:avLst>
              <a:gd name="adj1" fmla="val 51986"/>
              <a:gd name="adj2" fmla="val -2041"/>
              <a:gd name="adj3" fmla="val 52083"/>
              <a:gd name="adj4" fmla="val -14740"/>
              <a:gd name="adj5" fmla="val -6655"/>
              <a:gd name="adj6" fmla="val -23103"/>
            </a:avLst>
          </a:prstGeom>
          <a:noFill/>
          <a:ln>
            <a:solidFill>
              <a:srgbClr val="FF0000"/>
            </a:solidFill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from (S)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Gi</a:t>
            </a:r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 to 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McnGi</a:t>
            </a:r>
            <a:endParaRPr lang="ko-KR" altLang="en-US" sz="1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8" name="설명선 2(강조선) 7"/>
          <p:cNvSpPr/>
          <p:nvPr/>
        </p:nvSpPr>
        <p:spPr>
          <a:xfrm flipH="1">
            <a:off x="4076700" y="4658900"/>
            <a:ext cx="1940560" cy="304800"/>
          </a:xfrm>
          <a:prstGeom prst="accentCallout2">
            <a:avLst>
              <a:gd name="adj1" fmla="val 51986"/>
              <a:gd name="adj2" fmla="val -2041"/>
              <a:gd name="adj3" fmla="val 52083"/>
              <a:gd name="adj4" fmla="val -14740"/>
              <a:gd name="adj5" fmla="val -6655"/>
              <a:gd name="adj6" fmla="val -23103"/>
            </a:avLst>
          </a:prstGeom>
          <a:noFill/>
          <a:ln>
            <a:solidFill>
              <a:srgbClr val="FF0000"/>
            </a:solidFill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from (S)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Gi</a:t>
            </a:r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 to 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McaGi</a:t>
            </a:r>
            <a:endParaRPr lang="ko-KR" altLang="en-US" sz="1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" name="설명선 2(강조선) 8"/>
          <p:cNvSpPr/>
          <p:nvPr/>
        </p:nvSpPr>
        <p:spPr>
          <a:xfrm>
            <a:off x="2712483" y="4963700"/>
            <a:ext cx="2023351" cy="304800"/>
          </a:xfrm>
          <a:prstGeom prst="accentCallout2">
            <a:avLst>
              <a:gd name="adj1" fmla="val 15319"/>
              <a:gd name="adj2" fmla="val -2740"/>
              <a:gd name="adj3" fmla="val 18750"/>
              <a:gd name="adj4" fmla="val -16667"/>
              <a:gd name="adj5" fmla="val -318322"/>
              <a:gd name="adj6" fmla="val -22655"/>
            </a:avLst>
          </a:prstGeom>
          <a:noFill/>
          <a:ln>
            <a:solidFill>
              <a:srgbClr val="FF0000"/>
            </a:solidFill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from </a:t>
            </a:r>
            <a:r>
              <a:rPr lang="en-US" altLang="ko-KR" sz="1400" b="1" dirty="0" err="1" smtClean="0">
                <a:solidFill>
                  <a:srgbClr val="FF0000"/>
                </a:solidFill>
                <a:latin typeface="+mj-ea"/>
                <a:ea typeface="+mj-ea"/>
              </a:rPr>
              <a:t>Mcn</a:t>
            </a:r>
            <a:r>
              <a:rPr lang="en-US" altLang="ko-KR" sz="1400" b="1" dirty="0" smtClean="0">
                <a:solidFill>
                  <a:srgbClr val="FF0000"/>
                </a:solidFill>
                <a:latin typeface="+mj-ea"/>
                <a:ea typeface="+mj-ea"/>
              </a:rPr>
              <a:t> to Mcn3u</a:t>
            </a:r>
            <a:endParaRPr lang="ko-KR" altLang="en-US" sz="1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01840059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69707</TotalTime>
  <Words>86</Words>
  <Application>Microsoft Office PowerPoint</Application>
  <PresentationFormat>화면 슬라이드 쇼(4:3)</PresentationFormat>
  <Paragraphs>16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SimSun</vt:lpstr>
      <vt:lpstr>굴림</vt:lpstr>
      <vt:lpstr>맑은 고딕</vt:lpstr>
      <vt:lpstr>Arial</vt:lpstr>
      <vt:lpstr>Calibri</vt:lpstr>
      <vt:lpstr>Times New Roman</vt:lpstr>
      <vt:lpstr>oneM2M Content Theme</vt:lpstr>
      <vt:lpstr>oneM2M Interfaces to the 3GPP Network</vt:lpstr>
      <vt:lpstr>Review TS-0026</vt:lpstr>
      <vt:lpstr>discussion</vt:lpstr>
    </vt:vector>
  </TitlesOfParts>
  <Company>oneM2M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/>
  <cp:keywords>oneM2M, M2M, IoT</cp:keywords>
  <cp:lastModifiedBy>Sang-Eon Kim R1</cp:lastModifiedBy>
  <cp:revision>2617</cp:revision>
  <cp:lastPrinted>2014-10-30T16:01:28Z</cp:lastPrinted>
  <dcterms:created xsi:type="dcterms:W3CDTF">2012-09-11T22:52:11Z</dcterms:created>
  <dcterms:modified xsi:type="dcterms:W3CDTF">2017-07-09T01:11:15Z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