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305" r:id="rId2"/>
    <p:sldId id="713" r:id="rId3"/>
    <p:sldId id="747" r:id="rId4"/>
    <p:sldId id="746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  <p:cmAuthor id="1" name="Huawei3" initials="huawei1" lastIdx="3" clrIdx="1">
    <p:extLst>
      <p:ext uri="{19B8F6BF-5375-455C-9EA6-DF929625EA0E}">
        <p15:presenceInfo xmlns:p15="http://schemas.microsoft.com/office/powerpoint/2012/main" userId="Huawei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025"/>
    <a:srgbClr val="7030A0"/>
    <a:srgbClr val="4F81BD"/>
    <a:srgbClr val="77933C"/>
    <a:srgbClr val="545054"/>
    <a:srgbClr val="34B233"/>
    <a:srgbClr val="376092"/>
    <a:srgbClr val="A88000"/>
    <a:srgbClr val="FF9933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4" autoAdjust="0"/>
    <p:restoredTop sz="94424" autoAdjust="0"/>
  </p:normalViewPr>
  <p:slideViewPr>
    <p:cSldViewPr>
      <p:cViewPr varScale="1">
        <p:scale>
          <a:sx n="74" d="100"/>
          <a:sy n="74" d="100"/>
        </p:scale>
        <p:origin x="7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6906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5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4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581400" y="6300498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/>
              <a:t>© 2015 oneM2M</a:t>
            </a:r>
            <a:endParaRPr lang="en-US" sz="1200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em2m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altLang="zh-CN" b="1" dirty="0" err="1" smtClean="0"/>
              <a:t>Bei</a:t>
            </a:r>
            <a:r>
              <a:rPr lang="zh-CN" altLang="en-US" b="1" dirty="0" smtClean="0"/>
              <a:t>（</a:t>
            </a:r>
            <a:r>
              <a:rPr lang="en-US" altLang="zh-CN" b="1" dirty="0" smtClean="0"/>
              <a:t>Echo</a:t>
            </a:r>
            <a:r>
              <a:rPr lang="zh-CN" altLang="en-US" b="1" dirty="0" smtClean="0"/>
              <a:t>）</a:t>
            </a:r>
            <a:r>
              <a:rPr lang="en-US" altLang="zh-CN" b="1" dirty="0" smtClean="0"/>
              <a:t>Xu</a:t>
            </a:r>
            <a:r>
              <a:rPr lang="en-US" b="1" dirty="0" smtClean="0"/>
              <a:t>, </a:t>
            </a:r>
            <a:r>
              <a:rPr lang="en-US" altLang="zh-CN" b="1" dirty="0" err="1" smtClean="0"/>
              <a:t>Huawei,Oct</a:t>
            </a:r>
            <a:r>
              <a:rPr lang="en-US" b="1" dirty="0" smtClean="0"/>
              <a:t> 2017</a:t>
            </a:r>
          </a:p>
          <a:p>
            <a:pPr algn="ctr">
              <a:spcBef>
                <a:spcPct val="0"/>
              </a:spcBef>
            </a:pPr>
            <a:r>
              <a:rPr lang="en-US" dirty="0" smtClean="0"/>
              <a:t>Echo.Xubei@huawei.com</a:t>
            </a:r>
          </a:p>
          <a:p>
            <a:pPr algn="ctr">
              <a:spcBef>
                <a:spcPct val="0"/>
              </a:spcBef>
            </a:pPr>
            <a:endParaRPr lang="en-US" dirty="0" smtClean="0"/>
          </a:p>
          <a:p>
            <a:pPr algn="ctr">
              <a:spcBef>
                <a:spcPct val="0"/>
              </a:spcBef>
            </a:pPr>
            <a:r>
              <a:rPr lang="en-US" b="1" dirty="0" smtClean="0"/>
              <a:t>oneM2M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www.oneM2M.org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sz="2400" dirty="0" smtClean="0"/>
              <a:t>Group Schedule solution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&lt;schedule&gt; of &lt;group&gt; Creation Procedure</a:t>
            </a:r>
            <a:endParaRPr lang="en-GB" sz="3200" dirty="0"/>
          </a:p>
        </p:txBody>
      </p:sp>
      <p:sp>
        <p:nvSpPr>
          <p:cNvPr id="4" name="矩形 3"/>
          <p:cNvSpPr/>
          <p:nvPr/>
        </p:nvSpPr>
        <p:spPr>
          <a:xfrm>
            <a:off x="1905000" y="1085445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066800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IN-AE/CSE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48400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04826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CSE3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67200" y="990600"/>
            <a:ext cx="3429000" cy="914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267200" y="9144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tx1"/>
                </a:solidFill>
              </a:rPr>
              <a:t>Multicast Group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2667000" y="1618845"/>
            <a:ext cx="9042" cy="4781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838200" y="1618845"/>
            <a:ext cx="0" cy="4934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5257800" y="1800022"/>
            <a:ext cx="0" cy="4600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8458200" y="1771245"/>
            <a:ext cx="64852" cy="4781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838200" y="2057400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667000" y="3886200"/>
            <a:ext cx="2590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67000" y="4648200"/>
            <a:ext cx="58054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028700" y="17526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1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904999" y="2133600"/>
            <a:ext cx="2362201" cy="380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2 Check  </a:t>
            </a:r>
            <a:r>
              <a:rPr lang="en-US" altLang="zh-CN" sz="1000" dirty="0" err="1" smtClean="0">
                <a:solidFill>
                  <a:schemeClr val="tx1"/>
                </a:solidFill>
              </a:rPr>
              <a:t>PoA</a:t>
            </a:r>
            <a:r>
              <a:rPr lang="en-US" altLang="zh-CN" sz="1000" dirty="0" smtClean="0">
                <a:solidFill>
                  <a:schemeClr val="tx1"/>
                </a:solidFill>
              </a:rPr>
              <a:t> and Determine How to create &lt;</a:t>
            </a:r>
            <a:r>
              <a:rPr lang="en-US" altLang="zh-CN" sz="10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000" dirty="0" smtClean="0">
                <a:solidFill>
                  <a:schemeClr val="tx1"/>
                </a:solidFill>
              </a:rPr>
              <a:t>&gt; for member Host CSEs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971800" y="3733800"/>
            <a:ext cx="2362199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err="1" smtClean="0">
                <a:solidFill>
                  <a:schemeClr val="tx1"/>
                </a:solidFill>
              </a:rPr>
              <a:t>localMulticastGroup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895600" y="4343400"/>
            <a:ext cx="3819354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new element for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Node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7010400" y="1800022"/>
            <a:ext cx="18395" cy="4600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2667000" y="4343400"/>
            <a:ext cx="435406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2895600" y="4038600"/>
            <a:ext cx="3819354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err="1" smtClean="0">
                <a:solidFill>
                  <a:schemeClr val="tx1"/>
                </a:solidFill>
              </a:rPr>
              <a:t>localMulticastGroup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 flipH="1">
            <a:off x="2667000" y="4953000"/>
            <a:ext cx="2590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2904642" y="4666845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 flipH="1">
            <a:off x="2667000" y="5257800"/>
            <a:ext cx="43527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2657648" y="5562600"/>
            <a:ext cx="58329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2895600" y="49530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895600" y="52578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838200" y="5715000"/>
            <a:ext cx="1819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985924" y="54102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6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838200" y="3429001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/>
          <p:cNvSpPr/>
          <p:nvPr/>
        </p:nvSpPr>
        <p:spPr>
          <a:xfrm>
            <a:off x="1900988" y="2743201"/>
            <a:ext cx="2652804" cy="47584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2.1 If </a:t>
            </a:r>
            <a:r>
              <a:rPr lang="en-US" altLang="zh-CN" sz="1000" dirty="0" smtClean="0">
                <a:solidFill>
                  <a:schemeClr val="tx1"/>
                </a:solidFill>
              </a:rPr>
              <a:t>all the members do not allow  </a:t>
            </a:r>
            <a:r>
              <a:rPr lang="en-US" altLang="zh-CN" sz="1000" dirty="0" smtClean="0">
                <a:solidFill>
                  <a:schemeClr val="tx1"/>
                </a:solidFill>
              </a:rPr>
              <a:t>to update the </a:t>
            </a:r>
            <a:r>
              <a:rPr lang="en-US" altLang="zh-CN" sz="1000" dirty="0" smtClean="0">
                <a:solidFill>
                  <a:schemeClr val="tx1"/>
                </a:solidFill>
              </a:rPr>
              <a:t>schedule </a:t>
            </a:r>
            <a:r>
              <a:rPr lang="en-US" altLang="zh-CN" sz="1000" dirty="0" err="1" smtClean="0">
                <a:solidFill>
                  <a:schemeClr val="tx1"/>
                </a:solidFill>
              </a:rPr>
              <a:t>infor</a:t>
            </a:r>
            <a:r>
              <a:rPr lang="en-US" altLang="zh-CN" sz="1000" dirty="0" smtClean="0">
                <a:solidFill>
                  <a:schemeClr val="tx1"/>
                </a:solidFill>
              </a:rPr>
              <a:t>, get the  subset of all &lt;schedule&gt; of the &lt;node&gt; for all members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914400" y="3276601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2.2 Return error or the schedule subset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/>
              <a:t>Group </a:t>
            </a:r>
            <a:r>
              <a:rPr lang="en-US" altLang="zh-CN" sz="3600" dirty="0" err="1"/>
              <a:t>Fanout</a:t>
            </a:r>
            <a:r>
              <a:rPr lang="en-US" altLang="zh-CN" sz="3600" dirty="0"/>
              <a:t> </a:t>
            </a:r>
            <a:r>
              <a:rPr lang="en-US" altLang="zh-CN" sz="3600" dirty="0" smtClean="0"/>
              <a:t>Procedure</a:t>
            </a:r>
            <a:r>
              <a:rPr lang="en-GB" sz="3600" dirty="0" smtClean="0"/>
              <a:t>. </a:t>
            </a:r>
            <a:endParaRPr lang="en-GB" sz="3600" dirty="0"/>
          </a:p>
        </p:txBody>
      </p:sp>
      <p:sp>
        <p:nvSpPr>
          <p:cNvPr id="4" name="矩形 3"/>
          <p:cNvSpPr/>
          <p:nvPr/>
        </p:nvSpPr>
        <p:spPr>
          <a:xfrm>
            <a:off x="1905000" y="1542645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542645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IN-AE/CSE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48400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04826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CSE3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67200" y="1295400"/>
            <a:ext cx="3429000" cy="914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267200" y="12192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tx1"/>
                </a:solidFill>
              </a:rPr>
              <a:t>Multicast Group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2667000" y="2076045"/>
            <a:ext cx="0" cy="39437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838200" y="2076045"/>
            <a:ext cx="0" cy="3867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8458200" y="2076045"/>
            <a:ext cx="14218" cy="3867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838200" y="2743200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671011" y="3581400"/>
            <a:ext cx="4244980" cy="12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028700" y="2362201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1 Request for group members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904999" y="2819400"/>
            <a:ext cx="1828801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rgbClr val="FF0000"/>
                </a:solidFill>
              </a:rPr>
              <a:t>2 Check 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schedule</a:t>
            </a:r>
            <a:r>
              <a:rPr lang="en-US" altLang="zh-CN" sz="1000" dirty="0" smtClean="0">
                <a:solidFill>
                  <a:srgbClr val="FF0000"/>
                </a:solidFill>
              </a:rPr>
              <a:t>&gt; of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group</a:t>
            </a:r>
            <a:r>
              <a:rPr lang="en-US" altLang="zh-CN" sz="1000" dirty="0" smtClean="0">
                <a:solidFill>
                  <a:srgbClr val="FF0000"/>
                </a:solidFill>
              </a:rPr>
              <a:t>&gt; and Determine when to </a:t>
            </a:r>
            <a:r>
              <a:rPr lang="en-US" altLang="zh-CN" sz="1000" dirty="0" err="1" smtClean="0">
                <a:solidFill>
                  <a:srgbClr val="FF0000"/>
                </a:solidFill>
              </a:rPr>
              <a:t>fanout</a:t>
            </a:r>
            <a:r>
              <a:rPr lang="en-US" altLang="zh-CN" sz="1000" dirty="0" smtClean="0">
                <a:solidFill>
                  <a:srgbClr val="FF0000"/>
                </a:solidFill>
              </a:rPr>
              <a:t> the message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895600" y="3352800"/>
            <a:ext cx="2895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Request to multicast address by multicast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5219700" y="2104822"/>
            <a:ext cx="9353" cy="3838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2667000" y="4038600"/>
            <a:ext cx="5791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2895600" y="3733800"/>
            <a:ext cx="3819354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</a:t>
            </a:r>
            <a:r>
              <a:rPr lang="en-US" altLang="zh-CN" sz="1200" dirty="0">
                <a:solidFill>
                  <a:schemeClr val="tx1"/>
                </a:solidFill>
              </a:rPr>
              <a:t>Request </a:t>
            </a:r>
            <a:r>
              <a:rPr lang="en-US" altLang="zh-CN" sz="1200" dirty="0" smtClean="0">
                <a:solidFill>
                  <a:schemeClr val="tx1"/>
                </a:solidFill>
              </a:rPr>
              <a:t>to Member Hosting CSE3 by unicast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 flipH="1">
            <a:off x="2667001" y="4495800"/>
            <a:ext cx="256205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H="1">
            <a:off x="2667001" y="4779139"/>
            <a:ext cx="4267198" cy="214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2657648" y="5105400"/>
            <a:ext cx="58329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2895600" y="48768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913685" y="4203627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838200" y="5791200"/>
            <a:ext cx="1819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985924" y="54864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6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572000" y="2322094"/>
            <a:ext cx="4343400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rgbClr val="FF0000"/>
                </a:solidFill>
              </a:rPr>
              <a:t>0 All the member shall wake up and listen to the group message  by the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schedule</a:t>
            </a:r>
            <a:r>
              <a:rPr lang="en-US" altLang="zh-CN" sz="1000" dirty="0" smtClean="0">
                <a:solidFill>
                  <a:srgbClr val="FF0000"/>
                </a:solidFill>
              </a:rPr>
              <a:t>&gt;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cxnSp>
        <p:nvCxnSpPr>
          <p:cNvPr id="39" name="直接连接符 38"/>
          <p:cNvCxnSpPr/>
          <p:nvPr/>
        </p:nvCxnSpPr>
        <p:spPr>
          <a:xfrm>
            <a:off x="6934199" y="2098102"/>
            <a:ext cx="9353" cy="3838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2913685" y="4474339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49" name="直接箭头连接符 48"/>
          <p:cNvCxnSpPr/>
          <p:nvPr/>
        </p:nvCxnSpPr>
        <p:spPr>
          <a:xfrm flipV="1">
            <a:off x="2667000" y="3581400"/>
            <a:ext cx="2552700" cy="12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1961147" y="5162954"/>
            <a:ext cx="1828801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5 Aggregate response messages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6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819400"/>
            <a:ext cx="31242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00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63576</TotalTime>
  <Words>232</Words>
  <Application>Microsoft Office PowerPoint</Application>
  <PresentationFormat>全屏显示(4:3)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Times New Roman</vt:lpstr>
      <vt:lpstr>oneM2M Content Theme</vt:lpstr>
      <vt:lpstr>Group Schedule solution</vt:lpstr>
      <vt:lpstr>&lt;schedule&gt; of &lt;group&gt; Creation Procedure</vt:lpstr>
      <vt:lpstr>Group Fanout Procedure. </vt:lpstr>
      <vt:lpstr>Thank You </vt:lpstr>
    </vt:vector>
  </TitlesOfParts>
  <Company>oneM2M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Huawei3</cp:lastModifiedBy>
  <cp:revision>2566</cp:revision>
  <cp:lastPrinted>2014-10-30T16:01:28Z</cp:lastPrinted>
  <dcterms:created xsi:type="dcterms:W3CDTF">2012-09-11T22:52:11Z</dcterms:created>
  <dcterms:modified xsi:type="dcterms:W3CDTF">2017-10-31T10:45:41Z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(3)doNBd2nWyPTCcUEq5XDesonoOGNgqKzIbrzvoDZKm8zSOyeRc1TE9nS9I6/4dsYZWWXsKwyM
a1/fOAiqqksfzH1lXHCEukw7YGQ73Saj2V9QiIdbVWckCTDlVGKyRZzdQWkYIj9zR6iyPPFg
W2XgY629jNLDyDtRvmXkHhU8DkyXQ8OZl4AWWIlz25hzaxT8NGYIaRCV5m7KkS8+h6SDT8wJ
ybnpNUpZRXpa8Gd5Cu</vt:lpwstr>
  </property>
  <property fmtid="{D5CDD505-2E9C-101B-9397-08002B2CF9AE}" pid="4" name="_2015_ms_pID_7253431">
    <vt:lpwstr>zSFsP0Pvud8Mr03J3RR1hiccJbmJSQ1OLKKvpJKRCI9cg2Xcqiplhd
U8DsySgumxRdsncINhP+zXMO42zszUJGzgs9lXrB7sIVlWWztz9PRfj9tzsERT7WPfn0Rma7
pxjd0Uei8II585VMZc7RsHQGlh1CU0ep96rncIbxnjHhOFHINPnVmIcaqy3TfFz4Mpyf1Sgv
T9pYXwDA7htM3bc+jgnr2SFYKuDuHMYOeAPm</vt:lpwstr>
  </property>
  <property fmtid="{D5CDD505-2E9C-101B-9397-08002B2CF9AE}" pid="5" name="_2015_ms_pID_7253432">
    <vt:lpwstr>2POKxBfiRLn59ehcpYZ/a024xe9utK988O4R
UI7mnbn2Udbip+0nl0Vk0b7nQTVbJuNca3z+5Mfj9mF2cHA8BVc=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1468202790</vt:lpwstr>
  </property>
</Properties>
</file>