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69" r:id="rId3"/>
    <p:sldId id="271" r:id="rId4"/>
    <p:sldId id="273" r:id="rId5"/>
    <p:sldId id="272" r:id="rId6"/>
    <p:sldId id="265" r:id="rId7"/>
  </p:sldIdLst>
  <p:sldSz cx="12192000" cy="6858000"/>
  <p:notesSz cx="6858000" cy="9144000"/>
  <p:defaultTextStyle>
    <a:defPPr>
      <a:defRPr lang="en-US">
        <a:uFillTx/>
      </a:defRPr>
    </a:defPPr>
    <a:lvl1pPr marL="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srgbClr val="000000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srgbClr val="000000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srgbClr val="000000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604" autoAdjust="0"/>
    <p:restoredTop sz="94660"/>
  </p:normalViewPr>
  <p:slideViewPr>
    <p:cSldViewPr snapToGrid="0">
      <p:cViewPr>
        <p:scale>
          <a:sx n="85" d="100"/>
          <a:sy n="85" d="100"/>
        </p:scale>
        <p:origin x="144" y="4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97978E-C56D-684D-AB73-680C383568C6}" type="datetimeFigureOut">
              <a:rPr lang="en-US" smtClean="0"/>
              <a:t>9/10/18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E643D9-5951-1248-8ED3-3109FE5B47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4192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</a:pPr>
            <a:fld id="{DE8D662E-6289-1246-9DBB-FF026F5C2852}" type="slidenum">
              <a:rPr lang="zh-CN" altLang="en-AU"/>
              <a:pPr>
                <a:spcBef>
                  <a:spcPct val="0"/>
                </a:spcBef>
              </a:pPr>
              <a:t>2</a:t>
            </a:fld>
            <a:endParaRPr lang="en-AU" altLang="zh-CN"/>
          </a:p>
        </p:txBody>
      </p:sp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 altLang="zh-CN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073783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</a:pPr>
            <a:fld id="{E3BE48B6-3F2F-E147-9CDB-44222A08FBD6}" type="slidenum">
              <a:rPr lang="zh-CN" altLang="en-AU"/>
              <a:pPr>
                <a:spcBef>
                  <a:spcPct val="0"/>
                </a:spcBef>
              </a:pPr>
              <a:t>3</a:t>
            </a:fld>
            <a:endParaRPr lang="en-AU" altLang="zh-CN"/>
          </a:p>
        </p:txBody>
      </p:sp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 altLang="zh-CN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36448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</a:pPr>
            <a:fld id="{801A2B33-909E-4949-85FB-B039E2D3787B}" type="slidenum">
              <a:rPr lang="zh-CN" altLang="en-AU"/>
              <a:pPr>
                <a:spcBef>
                  <a:spcPct val="0"/>
                </a:spcBef>
              </a:pPr>
              <a:t>4</a:t>
            </a:fld>
            <a:endParaRPr lang="en-AU" altLang="zh-CN"/>
          </a:p>
        </p:txBody>
      </p:sp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 altLang="zh-CN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042629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</a:pPr>
            <a:fld id="{801A2B33-909E-4949-85FB-B039E2D3787B}" type="slidenum">
              <a:rPr lang="zh-CN" altLang="en-AU"/>
              <a:pPr>
                <a:spcBef>
                  <a:spcPct val="0"/>
                </a:spcBef>
              </a:pPr>
              <a:t>5</a:t>
            </a:fld>
            <a:endParaRPr lang="en-AU" altLang="zh-CN"/>
          </a:p>
        </p:txBody>
      </p:sp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 altLang="zh-CN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834253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/>
          </p:cNvSpPr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7" name="Rectangle 6"/>
          <p:cNvSpPr>
            <a:spLocks/>
          </p:cNvSpPr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>
                <a:uFillTx/>
              </a:defRPr>
            </a:lvl1pPr>
          </a:lstStyle>
          <a:p>
            <a:r>
              <a:rPr lang="en-US" smtClean="0">
                <a:uFillTx/>
              </a:rPr>
              <a:t>Click to edit Master title style</a:t>
            </a:r>
            <a:endParaRPr lang="en-US">
              <a:uFillTx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/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uFillTx/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>
                <a:uFillTx/>
              </a:defRPr>
            </a:lvl2pPr>
            <a:lvl3pPr marL="914400" indent="0" algn="ctr">
              <a:buNone/>
              <a:defRPr sz="1800">
                <a:uFillTx/>
              </a:defRPr>
            </a:lvl3pPr>
            <a:lvl4pPr marL="1371600" indent="0" algn="ctr">
              <a:buNone/>
              <a:defRPr sz="1600">
                <a:uFillTx/>
              </a:defRPr>
            </a:lvl4pPr>
            <a:lvl5pPr marL="1828800" indent="0" algn="ctr">
              <a:buNone/>
              <a:defRPr sz="1600">
                <a:uFillTx/>
              </a:defRPr>
            </a:lvl5pPr>
            <a:lvl6pPr marL="2286000" indent="0" algn="ctr">
              <a:buNone/>
              <a:defRPr sz="1600">
                <a:uFillTx/>
              </a:defRPr>
            </a:lvl6pPr>
            <a:lvl7pPr marL="2743200" indent="0" algn="ctr">
              <a:buNone/>
              <a:defRPr sz="1600">
                <a:uFillTx/>
              </a:defRPr>
            </a:lvl7pPr>
            <a:lvl8pPr marL="3200400" indent="0" algn="ctr">
              <a:buNone/>
              <a:defRPr sz="1600">
                <a:uFillTx/>
              </a:defRPr>
            </a:lvl8pPr>
            <a:lvl9pPr marL="3657600" indent="0" algn="ctr">
              <a:buNone/>
              <a:defRPr sz="1600">
                <a:uFillTx/>
              </a:defRPr>
            </a:lvl9pPr>
          </a:lstStyle>
          <a:p>
            <a:r>
              <a:rPr lang="en-US" dirty="0" smtClean="0">
                <a:uFillTx/>
              </a:rPr>
              <a:t>Click to edit Master subtitle style</a:t>
            </a:r>
            <a:endParaRPr lang="en-US" dirty="0">
              <a:uFillTx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/>
          </p:cNvSpPr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7" name="Rectangle 6"/>
          <p:cNvSpPr>
            <a:spLocks/>
          </p:cNvSpPr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>
                <a:uFillTx/>
              </a:defRPr>
            </a:lvl1pPr>
          </a:lstStyle>
          <a:p>
            <a:r>
              <a:rPr lang="en-US" smtClean="0">
                <a:uFillTx/>
              </a:rPr>
              <a:t>Click to edit Master title style</a:t>
            </a:r>
            <a:endParaRPr lang="en-US">
              <a:uFillTx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/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uFillTx/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>
                <a:uFillTx/>
              </a:defRPr>
            </a:lvl2pPr>
            <a:lvl3pPr marL="914400" indent="0" algn="ctr">
              <a:buNone/>
              <a:defRPr sz="1800">
                <a:uFillTx/>
              </a:defRPr>
            </a:lvl3pPr>
            <a:lvl4pPr marL="1371600" indent="0" algn="ctr">
              <a:buNone/>
              <a:defRPr sz="1600">
                <a:uFillTx/>
              </a:defRPr>
            </a:lvl4pPr>
            <a:lvl5pPr marL="1828800" indent="0" algn="ctr">
              <a:buNone/>
              <a:defRPr sz="1600">
                <a:uFillTx/>
              </a:defRPr>
            </a:lvl5pPr>
            <a:lvl6pPr marL="2286000" indent="0" algn="ctr">
              <a:buNone/>
              <a:defRPr sz="1600">
                <a:uFillTx/>
              </a:defRPr>
            </a:lvl6pPr>
            <a:lvl7pPr marL="2743200" indent="0" algn="ctr">
              <a:buNone/>
              <a:defRPr sz="1600">
                <a:uFillTx/>
              </a:defRPr>
            </a:lvl7pPr>
            <a:lvl8pPr marL="3200400" indent="0" algn="ctr">
              <a:buNone/>
              <a:defRPr sz="1600">
                <a:uFillTx/>
              </a:defRPr>
            </a:lvl8pPr>
            <a:lvl9pPr marL="3657600" indent="0" algn="ctr">
              <a:buNone/>
              <a:defRPr sz="1600">
                <a:uFillTx/>
              </a:defRPr>
            </a:lvl9pPr>
          </a:lstStyle>
          <a:p>
            <a:r>
              <a:rPr lang="en-US" dirty="0" smtClean="0">
                <a:uFillTx/>
              </a:rPr>
              <a:t>Click to edit Master subtitle style</a:t>
            </a:r>
            <a:endParaRPr lang="en-US" dirty="0">
              <a:uFillTx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/>
          </p:cNvSpPr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  <a:uFillTx/>
              </a:defRPr>
            </a:lvl1pPr>
          </a:lstStyle>
          <a:p>
            <a:r>
              <a:rPr lang="en-US" dirty="0" smtClean="0">
                <a:uFillTx/>
              </a:rPr>
              <a:t>Click to edit Master title style</a:t>
            </a:r>
            <a:endParaRPr lang="en-US" dirty="0">
              <a:uFillTx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/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uFillTx/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>
                <a:uFillTx/>
              </a:defRPr>
            </a:lvl2pPr>
            <a:lvl3pPr marL="914400" indent="0" algn="ctr">
              <a:buNone/>
              <a:defRPr sz="1800">
                <a:uFillTx/>
              </a:defRPr>
            </a:lvl3pPr>
            <a:lvl4pPr marL="1371600" indent="0" algn="ctr">
              <a:buNone/>
              <a:defRPr sz="1600">
                <a:uFillTx/>
              </a:defRPr>
            </a:lvl4pPr>
            <a:lvl5pPr marL="1828800" indent="0" algn="ctr">
              <a:buNone/>
              <a:defRPr sz="1600">
                <a:uFillTx/>
              </a:defRPr>
            </a:lvl5pPr>
            <a:lvl6pPr marL="2286000" indent="0" algn="ctr">
              <a:buNone/>
              <a:defRPr sz="1600">
                <a:uFillTx/>
              </a:defRPr>
            </a:lvl6pPr>
            <a:lvl7pPr marL="2743200" indent="0" algn="ctr">
              <a:buNone/>
              <a:defRPr sz="1600">
                <a:uFillTx/>
              </a:defRPr>
            </a:lvl7pPr>
            <a:lvl8pPr marL="3200400" indent="0" algn="ctr">
              <a:buNone/>
              <a:defRPr sz="1600">
                <a:uFillTx/>
              </a:defRPr>
            </a:lvl8pPr>
            <a:lvl9pPr marL="3657600" indent="0" algn="ctr">
              <a:buNone/>
              <a:defRPr sz="1600">
                <a:uFillTx/>
              </a:defRPr>
            </a:lvl9pPr>
          </a:lstStyle>
          <a:p>
            <a:r>
              <a:rPr lang="en-US" dirty="0" smtClean="0">
                <a:uFillTx/>
              </a:rPr>
              <a:t>Click to edit Master subtitle style</a:t>
            </a:r>
            <a:endParaRPr lang="en-US" dirty="0">
              <a:uFillTx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uFillTx/>
              </a:rPr>
              <a:t>Click to edit Master title style</a:t>
            </a:r>
            <a:endParaRPr lang="en-US">
              <a:uFillTx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>
                <a:uFillTx/>
              </a:rPr>
              <a:t>Click to edit Master text styles</a:t>
            </a:r>
          </a:p>
          <a:p>
            <a:pPr lvl="1"/>
            <a:r>
              <a:rPr lang="en-US" smtClean="0">
                <a:uFillTx/>
              </a:rPr>
              <a:t>Second level</a:t>
            </a:r>
          </a:p>
          <a:p>
            <a:pPr lvl="2"/>
            <a:r>
              <a:rPr lang="en-US" smtClean="0">
                <a:uFillTx/>
              </a:rPr>
              <a:t>Third level</a:t>
            </a:r>
          </a:p>
          <a:p>
            <a:pPr lvl="3"/>
            <a:r>
              <a:rPr lang="en-US" smtClean="0">
                <a:uFillTx/>
              </a:rPr>
              <a:t>Fourth level</a:t>
            </a:r>
          </a:p>
          <a:p>
            <a:pPr lvl="4"/>
            <a:r>
              <a:rPr lang="en-US" smtClean="0">
                <a:uFillTx/>
              </a:rPr>
              <a:t>Fifth level</a:t>
            </a:r>
            <a:endParaRPr lang="en-US">
              <a:uFillTx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>
                <a:uFillTx/>
              </a:rPr>
              <a:t>9/10/18</a:t>
            </a:fld>
            <a:endParaRPr lang="en-US">
              <a:uFillTx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uFillTx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uFillTx/>
              </a:defRPr>
            </a:lvl1pPr>
          </a:lstStyle>
          <a:p>
            <a:r>
              <a:rPr lang="en-US" smtClean="0">
                <a:uFillTx/>
              </a:rPr>
              <a:t>Click to edit Master title style</a:t>
            </a:r>
            <a:endParaRPr lang="en-US">
              <a:uFillTx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uFillTx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  <a:uFillTx/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  <a:uFillTx/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9pPr>
          </a:lstStyle>
          <a:p>
            <a:pPr lvl="0"/>
            <a:r>
              <a:rPr lang="en-US" smtClean="0">
                <a:uFillTx/>
              </a:rPr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>
                <a:uFillTx/>
              </a:rPr>
              <a:t>9/10/18</a:t>
            </a:fld>
            <a:endParaRPr lang="en-US">
              <a:uFillTx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uFillTx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uFillTx/>
              </a:rPr>
              <a:t>Click to edit Master title style</a:t>
            </a:r>
            <a:endParaRPr lang="en-US">
              <a:uFillTx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>
                <a:uFillTx/>
              </a:rPr>
              <a:t>Click to edit Master text styles</a:t>
            </a:r>
          </a:p>
          <a:p>
            <a:pPr lvl="1"/>
            <a:r>
              <a:rPr lang="en-US" smtClean="0">
                <a:uFillTx/>
              </a:rPr>
              <a:t>Second level</a:t>
            </a:r>
          </a:p>
          <a:p>
            <a:pPr lvl="2"/>
            <a:r>
              <a:rPr lang="en-US" smtClean="0">
                <a:uFillTx/>
              </a:rPr>
              <a:t>Third level</a:t>
            </a:r>
          </a:p>
          <a:p>
            <a:pPr lvl="3"/>
            <a:r>
              <a:rPr lang="en-US" smtClean="0">
                <a:uFillTx/>
              </a:rPr>
              <a:t>Fourth level</a:t>
            </a:r>
          </a:p>
          <a:p>
            <a:pPr lvl="4"/>
            <a:r>
              <a:rPr lang="en-US" smtClean="0">
                <a:uFillTx/>
              </a:rPr>
              <a:t>Fifth level</a:t>
            </a:r>
            <a:endParaRPr lang="en-US">
              <a:uFillTx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>
                <a:uFillTx/>
              </a:rPr>
              <a:t>Click to edit Master text styles</a:t>
            </a:r>
          </a:p>
          <a:p>
            <a:pPr lvl="1"/>
            <a:r>
              <a:rPr lang="en-US" smtClean="0">
                <a:uFillTx/>
              </a:rPr>
              <a:t>Second level</a:t>
            </a:r>
          </a:p>
          <a:p>
            <a:pPr lvl="2"/>
            <a:r>
              <a:rPr lang="en-US" smtClean="0">
                <a:uFillTx/>
              </a:rPr>
              <a:t>Third level</a:t>
            </a:r>
          </a:p>
          <a:p>
            <a:pPr lvl="3"/>
            <a:r>
              <a:rPr lang="en-US" smtClean="0">
                <a:uFillTx/>
              </a:rPr>
              <a:t>Fourth level</a:t>
            </a:r>
          </a:p>
          <a:p>
            <a:pPr lvl="4"/>
            <a:r>
              <a:rPr lang="en-US" smtClean="0">
                <a:uFillTx/>
              </a:rPr>
              <a:t>Fifth level</a:t>
            </a:r>
            <a:endParaRPr lang="en-US">
              <a:uFillTx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>
                <a:uFillTx/>
              </a:rPr>
              <a:t>9/10/18</a:t>
            </a:fld>
            <a:endParaRPr lang="en-US">
              <a:uFillTx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uFillTx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>
                <a:uFillTx/>
              </a:rPr>
              <a:t>Click to edit Master title style</a:t>
            </a:r>
            <a:endParaRPr lang="en-US">
              <a:uFillTx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uFillTx/>
              </a:defRPr>
            </a:lvl1pPr>
            <a:lvl2pPr marL="457200" indent="0">
              <a:buNone/>
              <a:defRPr sz="2000" b="1">
                <a:uFillTx/>
              </a:defRPr>
            </a:lvl2pPr>
            <a:lvl3pPr marL="914400" indent="0">
              <a:buNone/>
              <a:defRPr sz="1800" b="1">
                <a:uFillTx/>
              </a:defRPr>
            </a:lvl3pPr>
            <a:lvl4pPr marL="1371600" indent="0">
              <a:buNone/>
              <a:defRPr sz="1600" b="1">
                <a:uFillTx/>
              </a:defRPr>
            </a:lvl4pPr>
            <a:lvl5pPr marL="1828800" indent="0">
              <a:buNone/>
              <a:defRPr sz="1600" b="1">
                <a:uFillTx/>
              </a:defRPr>
            </a:lvl5pPr>
            <a:lvl6pPr marL="2286000" indent="0">
              <a:buNone/>
              <a:defRPr sz="1600" b="1">
                <a:uFillTx/>
              </a:defRPr>
            </a:lvl6pPr>
            <a:lvl7pPr marL="2743200" indent="0">
              <a:buNone/>
              <a:defRPr sz="1600" b="1">
                <a:uFillTx/>
              </a:defRPr>
            </a:lvl7pPr>
            <a:lvl8pPr marL="3200400" indent="0">
              <a:buNone/>
              <a:defRPr sz="1600" b="1">
                <a:uFillTx/>
              </a:defRPr>
            </a:lvl8pPr>
            <a:lvl9pPr marL="3657600" indent="0">
              <a:buNone/>
              <a:defRPr sz="1600" b="1">
                <a:uFillTx/>
              </a:defRPr>
            </a:lvl9pPr>
          </a:lstStyle>
          <a:p>
            <a:pPr lvl="0"/>
            <a:r>
              <a:rPr lang="en-US" smtClean="0">
                <a:uFillTx/>
              </a:rPr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>
                <a:uFillTx/>
              </a:rPr>
              <a:t>Click to edit Master text styles</a:t>
            </a:r>
          </a:p>
          <a:p>
            <a:pPr lvl="1"/>
            <a:r>
              <a:rPr lang="en-US" smtClean="0">
                <a:uFillTx/>
              </a:rPr>
              <a:t>Second level</a:t>
            </a:r>
          </a:p>
          <a:p>
            <a:pPr lvl="2"/>
            <a:r>
              <a:rPr lang="en-US" smtClean="0">
                <a:uFillTx/>
              </a:rPr>
              <a:t>Third level</a:t>
            </a:r>
          </a:p>
          <a:p>
            <a:pPr lvl="3"/>
            <a:r>
              <a:rPr lang="en-US" smtClean="0">
                <a:uFillTx/>
              </a:rPr>
              <a:t>Fourth level</a:t>
            </a:r>
          </a:p>
          <a:p>
            <a:pPr lvl="4"/>
            <a:r>
              <a:rPr lang="en-US" smtClean="0">
                <a:uFillTx/>
              </a:rPr>
              <a:t>Fifth level</a:t>
            </a:r>
            <a:endParaRPr lang="en-US">
              <a:uFillTx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uFillTx/>
              </a:defRPr>
            </a:lvl1pPr>
            <a:lvl2pPr marL="457200" indent="0">
              <a:buNone/>
              <a:defRPr sz="2000" b="1">
                <a:uFillTx/>
              </a:defRPr>
            </a:lvl2pPr>
            <a:lvl3pPr marL="914400" indent="0">
              <a:buNone/>
              <a:defRPr sz="1800" b="1">
                <a:uFillTx/>
              </a:defRPr>
            </a:lvl3pPr>
            <a:lvl4pPr marL="1371600" indent="0">
              <a:buNone/>
              <a:defRPr sz="1600" b="1">
                <a:uFillTx/>
              </a:defRPr>
            </a:lvl4pPr>
            <a:lvl5pPr marL="1828800" indent="0">
              <a:buNone/>
              <a:defRPr sz="1600" b="1">
                <a:uFillTx/>
              </a:defRPr>
            </a:lvl5pPr>
            <a:lvl6pPr marL="2286000" indent="0">
              <a:buNone/>
              <a:defRPr sz="1600" b="1">
                <a:uFillTx/>
              </a:defRPr>
            </a:lvl6pPr>
            <a:lvl7pPr marL="2743200" indent="0">
              <a:buNone/>
              <a:defRPr sz="1600" b="1">
                <a:uFillTx/>
              </a:defRPr>
            </a:lvl7pPr>
            <a:lvl8pPr marL="3200400" indent="0">
              <a:buNone/>
              <a:defRPr sz="1600" b="1">
                <a:uFillTx/>
              </a:defRPr>
            </a:lvl8pPr>
            <a:lvl9pPr marL="3657600" indent="0">
              <a:buNone/>
              <a:defRPr sz="1600" b="1">
                <a:uFillTx/>
              </a:defRPr>
            </a:lvl9pPr>
          </a:lstStyle>
          <a:p>
            <a:pPr lvl="0"/>
            <a:r>
              <a:rPr lang="en-US" smtClean="0">
                <a:uFillTx/>
              </a:rPr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>
                <a:uFillTx/>
              </a:rPr>
              <a:t>Click to edit Master text styles</a:t>
            </a:r>
          </a:p>
          <a:p>
            <a:pPr lvl="1"/>
            <a:r>
              <a:rPr lang="en-US" smtClean="0">
                <a:uFillTx/>
              </a:rPr>
              <a:t>Second level</a:t>
            </a:r>
          </a:p>
          <a:p>
            <a:pPr lvl="2"/>
            <a:r>
              <a:rPr lang="en-US" smtClean="0">
                <a:uFillTx/>
              </a:rPr>
              <a:t>Third level</a:t>
            </a:r>
          </a:p>
          <a:p>
            <a:pPr lvl="3"/>
            <a:r>
              <a:rPr lang="en-US" smtClean="0">
                <a:uFillTx/>
              </a:rPr>
              <a:t>Fourth level</a:t>
            </a:r>
          </a:p>
          <a:p>
            <a:pPr lvl="4"/>
            <a:r>
              <a:rPr lang="en-US" smtClean="0">
                <a:uFillTx/>
              </a:rPr>
              <a:t>Fifth level</a:t>
            </a:r>
            <a:endParaRPr lang="en-US">
              <a:uFillTx/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>
                <a:uFillTx/>
              </a:rPr>
              <a:t>9/10/18</a:t>
            </a:fld>
            <a:endParaRPr lang="en-US">
              <a:uFillTx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uFillTx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uFillTx/>
              </a:rPr>
              <a:t>Click to edit Master title style</a:t>
            </a:r>
            <a:endParaRPr lang="en-US">
              <a:uFillTx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>
                <a:uFillTx/>
              </a:rPr>
              <a:t>9/10/18</a:t>
            </a:fld>
            <a:endParaRPr lang="en-US">
              <a:uFillTx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uFillTx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theme" Target="../theme/theme1.xml"/><Relationship Id="rId11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>
                <a:uFillTx/>
              </a:rPr>
              <a:t>Click to edit Master title style</a:t>
            </a:r>
            <a:endParaRPr lang="en-US" dirty="0">
              <a:uFillTx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>
                <a:uFillTx/>
              </a:rPr>
              <a:t>Click to edit Master text styles</a:t>
            </a:r>
          </a:p>
          <a:p>
            <a:pPr lvl="1"/>
            <a:r>
              <a:rPr lang="en-US" dirty="0" smtClean="0">
                <a:uFillTx/>
              </a:rPr>
              <a:t>Second level</a:t>
            </a:r>
          </a:p>
          <a:p>
            <a:pPr lvl="2"/>
            <a:r>
              <a:rPr lang="en-US" dirty="0" smtClean="0">
                <a:uFillTx/>
              </a:rPr>
              <a:t>Third level</a:t>
            </a:r>
          </a:p>
          <a:p>
            <a:pPr lvl="3"/>
            <a:r>
              <a:rPr lang="en-US" dirty="0" smtClean="0">
                <a:uFillTx/>
              </a:rPr>
              <a:t>Fourth level</a:t>
            </a:r>
          </a:p>
          <a:p>
            <a:pPr lvl="4"/>
            <a:r>
              <a:rPr lang="en-US" dirty="0" smtClean="0">
                <a:uFillTx/>
              </a:rPr>
              <a:t>Fifth level</a:t>
            </a:r>
            <a:endParaRPr lang="en-US" dirty="0">
              <a:uFillTx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uFillTx/>
              </a:defRPr>
            </a:lvl1pPr>
          </a:lstStyle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  <p:sp>
        <p:nvSpPr>
          <p:cNvPr id="7" name="Rectangle 6"/>
          <p:cNvSpPr>
            <a:spLocks/>
          </p:cNvSpPr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/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>
            <a:spLocks/>
          </p:cNvSpPr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10" name="TextBox 9"/>
          <p:cNvSpPr txBox="1">
            <a:spLocks/>
          </p:cNvSpPr>
          <p:nvPr userDrawn="1"/>
        </p:nvSpPr>
        <p:spPr>
          <a:xfrm>
            <a:off x="5592496" y="6592129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>
                <a:solidFill>
                  <a:schemeClr val="bg1">
                    <a:lumMod val="75000"/>
                  </a:schemeClr>
                </a:solidFill>
                <a:uFillTx/>
                <a:latin typeface="Myriad Pro Light" panose="020B0603030403020204" pitchFamily="34" charset="0"/>
              </a:rPr>
              <a:t>© 2017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uFillTx/>
              <a:latin typeface="Myriad Pro Light" panose="020B0603030403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uFillTx/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9pPr>
    </p:bodyStyle>
    <p:otherStyle>
      <a:defPPr>
        <a:defRPr lang="en-US">
          <a:uFillTx/>
        </a:defRPr>
      </a:defPPr>
      <a:lvl1pPr marL="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472122" y="1369736"/>
            <a:ext cx="11296184" cy="2387600"/>
          </a:xfrm>
        </p:spPr>
        <p:txBody>
          <a:bodyPr>
            <a:normAutofit/>
          </a:bodyPr>
          <a:lstStyle/>
          <a:p>
            <a:r>
              <a:rPr lang="en-US" altLang="zh-CN" sz="4800" dirty="0" err="1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IoT</a:t>
            </a:r>
            <a:r>
              <a:rPr lang="en-US" altLang="zh-CN" sz="4800" dirty="0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 Service Platform Registry</a:t>
            </a:r>
            <a:endParaRPr lang="ko-KR" altLang="en-US" sz="4800" dirty="0">
              <a:solidFill>
                <a:srgbClr val="C00000"/>
              </a:solidFill>
              <a:uFillTx/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013791" y="5037552"/>
            <a:ext cx="10316817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9pPr>
          </a:lstStyle>
          <a:p>
            <a:pPr eaLnBrk="1" hangingPunct="1"/>
            <a:r>
              <a:rPr lang="en-US" altLang="zh-CN" sz="2400" dirty="0">
                <a:solidFill>
                  <a:schemeClr val="bg1"/>
                </a:solidFill>
                <a:ea typeface="SimSun" charset="-122"/>
              </a:rPr>
              <a:t>Group Name: </a:t>
            </a:r>
            <a:r>
              <a:rPr lang="en-US" altLang="zh-CN" sz="2400" dirty="0" smtClean="0">
                <a:solidFill>
                  <a:schemeClr val="bg1"/>
                </a:solidFill>
                <a:ea typeface="SimSun" charset="-122"/>
              </a:rPr>
              <a:t>ARC</a:t>
            </a:r>
            <a:endParaRPr lang="en-US" altLang="zh-CN" sz="2400" dirty="0">
              <a:solidFill>
                <a:schemeClr val="bg1"/>
              </a:solidFill>
              <a:ea typeface="SimSun" charset="-122"/>
            </a:endParaRPr>
          </a:p>
          <a:p>
            <a:r>
              <a:rPr lang="en-US" altLang="zh-CN" sz="2400" dirty="0">
                <a:solidFill>
                  <a:schemeClr val="bg1"/>
                </a:solidFill>
                <a:ea typeface="SimSun" charset="-122"/>
              </a:rPr>
              <a:t>Source: </a:t>
            </a:r>
            <a:r>
              <a:rPr lang="en-US" altLang="ja-JP" sz="2400" dirty="0" err="1">
                <a:solidFill>
                  <a:schemeClr val="bg1"/>
                </a:solidFill>
              </a:rPr>
              <a:t>Youngjin</a:t>
            </a:r>
            <a:r>
              <a:rPr lang="en-US" altLang="ja-JP" sz="2400" dirty="0">
                <a:solidFill>
                  <a:schemeClr val="bg1"/>
                </a:solidFill>
              </a:rPr>
              <a:t> Na, Min-</a:t>
            </a:r>
            <a:r>
              <a:rPr lang="en-US" altLang="ja-JP" sz="2400" dirty="0" err="1">
                <a:solidFill>
                  <a:schemeClr val="bg1"/>
                </a:solidFill>
              </a:rPr>
              <a:t>Byeong</a:t>
            </a:r>
            <a:r>
              <a:rPr lang="en-US" altLang="ja-JP" sz="2400" dirty="0">
                <a:solidFill>
                  <a:schemeClr val="bg1"/>
                </a:solidFill>
              </a:rPr>
              <a:t> Lee, </a:t>
            </a:r>
            <a:r>
              <a:rPr lang="fr-FR" altLang="ko-KR" sz="2400" dirty="0" err="1">
                <a:solidFill>
                  <a:schemeClr val="bg1"/>
                </a:solidFill>
                <a:ea typeface="맑은 고딕" charset="-127"/>
              </a:rPr>
              <a:t>Joon</a:t>
            </a:r>
            <a:r>
              <a:rPr lang="fr-FR" altLang="ko-KR" sz="2400" dirty="0">
                <a:solidFill>
                  <a:schemeClr val="bg1"/>
                </a:solidFill>
                <a:ea typeface="맑은 고딕" charset="-127"/>
              </a:rPr>
              <a:t>-Young Kim / </a:t>
            </a:r>
            <a:r>
              <a:rPr lang="en-US" altLang="ja-JP" sz="2400" dirty="0">
                <a:solidFill>
                  <a:schemeClr val="bg1"/>
                </a:solidFill>
              </a:rPr>
              <a:t>HYUNDAI Motor (TTA</a:t>
            </a:r>
            <a:r>
              <a:rPr lang="en-US" altLang="ja-JP" sz="2400" dirty="0" smtClean="0">
                <a:solidFill>
                  <a:schemeClr val="bg1"/>
                </a:solidFill>
              </a:rPr>
              <a:t>)</a:t>
            </a:r>
          </a:p>
          <a:p>
            <a:r>
              <a:rPr lang="en-US" altLang="zh-CN" sz="2400" dirty="0">
                <a:solidFill>
                  <a:schemeClr val="bg1"/>
                </a:solidFill>
                <a:ea typeface="SimSun" charset="-122"/>
              </a:rPr>
              <a:t>	</a:t>
            </a:r>
            <a:r>
              <a:rPr lang="en-US" altLang="zh-CN" sz="2400" dirty="0" smtClean="0">
                <a:solidFill>
                  <a:schemeClr val="bg1"/>
                </a:solidFill>
                <a:ea typeface="SimSun" charset="-122"/>
              </a:rPr>
              <a:t>JaeSeung Song (KETI)</a:t>
            </a:r>
            <a:endParaRPr lang="en-US" altLang="zh-CN" sz="2400" dirty="0">
              <a:solidFill>
                <a:schemeClr val="bg1"/>
              </a:solidFill>
              <a:ea typeface="SimSun" charset="-122"/>
            </a:endParaRPr>
          </a:p>
          <a:p>
            <a:pPr eaLnBrk="1" hangingPunct="1"/>
            <a:r>
              <a:rPr lang="en-US" altLang="zh-CN" sz="2400" dirty="0">
                <a:solidFill>
                  <a:schemeClr val="bg1"/>
                </a:solidFill>
                <a:ea typeface="SimSun" charset="-122"/>
              </a:rPr>
              <a:t>Meeting Date: </a:t>
            </a:r>
            <a:r>
              <a:rPr lang="en-US" altLang="zh-CN" sz="2400" dirty="0" smtClean="0">
                <a:solidFill>
                  <a:schemeClr val="bg1"/>
                </a:solidFill>
              </a:rPr>
              <a:t>2018-09-17 </a:t>
            </a:r>
            <a:r>
              <a:rPr lang="en-US" altLang="zh-CN" sz="2400" dirty="0">
                <a:solidFill>
                  <a:schemeClr val="bg1"/>
                </a:solidFill>
              </a:rPr>
              <a:t>to </a:t>
            </a:r>
            <a:r>
              <a:rPr lang="en-US" altLang="zh-CN" sz="2400" dirty="0" smtClean="0">
                <a:solidFill>
                  <a:schemeClr val="bg1"/>
                </a:solidFill>
              </a:rPr>
              <a:t>2018-0</a:t>
            </a:r>
            <a:r>
              <a:rPr lang="en-US" altLang="zh-CN" sz="2400" dirty="0" smtClean="0">
                <a:solidFill>
                  <a:schemeClr val="bg1"/>
                </a:solidFill>
              </a:rPr>
              <a:t>9</a:t>
            </a:r>
            <a:r>
              <a:rPr lang="en-US" altLang="zh-CN" sz="2400" dirty="0" smtClean="0">
                <a:solidFill>
                  <a:schemeClr val="bg1"/>
                </a:solidFill>
              </a:rPr>
              <a:t>-21</a:t>
            </a:r>
            <a:endParaRPr lang="en-US" altLang="zh-CN" sz="2400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357745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/>
              <a:t>ARC-2018-0262-IN-CSE_Registry</a:t>
            </a:r>
            <a:endParaRPr 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018" y="1299855"/>
            <a:ext cx="10515600" cy="4351338"/>
          </a:xfrm>
        </p:spPr>
        <p:txBody>
          <a:bodyPr>
            <a:normAutofit/>
          </a:bodyPr>
          <a:lstStyle/>
          <a:p>
            <a:r>
              <a:rPr lang="en-US" altLang="zh-CN" sz="2400" dirty="0">
                <a:latin typeface="Arial" charset="0"/>
                <a:ea typeface="ＭＳ Ｐゴシック" charset="-128"/>
              </a:rPr>
              <a:t>Let us consider a smart city having a large number of IN-CSEs providing various </a:t>
            </a:r>
            <a:r>
              <a:rPr lang="en-US" altLang="zh-CN" sz="2400" dirty="0" err="1">
                <a:latin typeface="Arial" charset="0"/>
                <a:ea typeface="ＭＳ Ｐゴシック" charset="-128"/>
              </a:rPr>
              <a:t>IoT</a:t>
            </a:r>
            <a:r>
              <a:rPr lang="en-US" altLang="zh-CN" sz="2400" dirty="0">
                <a:latin typeface="Arial" charset="0"/>
                <a:ea typeface="ＭＳ Ｐゴシック" charset="-128"/>
              </a:rPr>
              <a:t> services via various </a:t>
            </a:r>
            <a:r>
              <a:rPr lang="en-US" altLang="zh-CN" sz="2400" dirty="0" err="1">
                <a:latin typeface="Arial" charset="0"/>
                <a:ea typeface="ＭＳ Ｐゴシック" charset="-128"/>
              </a:rPr>
              <a:t>IoT</a:t>
            </a:r>
            <a:r>
              <a:rPr lang="en-US" altLang="zh-CN" sz="2400" dirty="0">
                <a:latin typeface="Arial" charset="0"/>
                <a:ea typeface="ＭＳ Ｐゴシック" charset="-128"/>
              </a:rPr>
              <a:t> service providers</a:t>
            </a:r>
          </a:p>
          <a:p>
            <a:r>
              <a:rPr lang="en-US" altLang="zh-CN" sz="2400" dirty="0">
                <a:latin typeface="Arial" charset="0"/>
                <a:ea typeface="ＭＳ Ｐゴシック" charset="-128"/>
              </a:rPr>
              <a:t>Issues: </a:t>
            </a:r>
          </a:p>
          <a:p>
            <a:pPr lvl="1"/>
            <a:r>
              <a:rPr lang="en-US" altLang="zh-CN" sz="1800" dirty="0">
                <a:latin typeface="Arial" charset="0"/>
                <a:ea typeface="ＭＳ Ｐゴシック" charset="-128"/>
              </a:rPr>
              <a:t>How to find IN-CSEs an </a:t>
            </a:r>
            <a:r>
              <a:rPr lang="en-US" altLang="zh-CN" sz="1800" dirty="0" err="1">
                <a:latin typeface="Arial" charset="0"/>
                <a:ea typeface="ＭＳ Ｐゴシック" charset="-128"/>
              </a:rPr>
              <a:t>IoT</a:t>
            </a:r>
            <a:r>
              <a:rPr lang="en-US" altLang="zh-CN" sz="1800" dirty="0">
                <a:latin typeface="Arial" charset="0"/>
                <a:ea typeface="ＭＳ Ｐゴシック" charset="-128"/>
              </a:rPr>
              <a:t> application wants among a large amount of </a:t>
            </a:r>
            <a:r>
              <a:rPr lang="en-US" altLang="zh-CN" sz="1800" dirty="0" err="1">
                <a:latin typeface="Arial" charset="0"/>
                <a:ea typeface="ＭＳ Ｐゴシック" charset="-128"/>
              </a:rPr>
              <a:t>IoT</a:t>
            </a:r>
            <a:r>
              <a:rPr lang="en-US" altLang="zh-CN" sz="1800" dirty="0">
                <a:latin typeface="Arial" charset="0"/>
                <a:ea typeface="ＭＳ Ｐゴシック" charset="-128"/>
              </a:rPr>
              <a:t> service platforms? </a:t>
            </a:r>
          </a:p>
          <a:p>
            <a:pPr lvl="1"/>
            <a:r>
              <a:rPr lang="en-US" altLang="zh-CN" sz="1800" dirty="0" smtClean="0">
                <a:latin typeface="Arial" charset="0"/>
                <a:ea typeface="ＭＳ Ｐゴシック" charset="-128"/>
              </a:rPr>
              <a:t>In some cases, </a:t>
            </a:r>
            <a:r>
              <a:rPr lang="en-US" altLang="zh-CN" sz="1800" dirty="0" err="1">
                <a:latin typeface="Arial" charset="0"/>
                <a:ea typeface="ＭＳ Ｐゴシック" charset="-128"/>
              </a:rPr>
              <a:t>IoT</a:t>
            </a:r>
            <a:r>
              <a:rPr lang="en-US" altLang="zh-CN" sz="1800" dirty="0">
                <a:latin typeface="Arial" charset="0"/>
                <a:ea typeface="ＭＳ Ｐゴシック" charset="-128"/>
              </a:rPr>
              <a:t> </a:t>
            </a:r>
            <a:r>
              <a:rPr lang="en-US" altLang="zh-CN" sz="1800" dirty="0" smtClean="0">
                <a:latin typeface="Arial" charset="0"/>
                <a:ea typeface="ＭＳ Ｐゴシック" charset="-128"/>
              </a:rPr>
              <a:t>applications do </a:t>
            </a:r>
            <a:r>
              <a:rPr lang="en-US" altLang="zh-CN" sz="1800" dirty="0">
                <a:latin typeface="Arial" charset="0"/>
                <a:ea typeface="ＭＳ Ｐゴシック" charset="-128"/>
              </a:rPr>
              <a:t>not necessarily need to know which provider provides the </a:t>
            </a:r>
            <a:r>
              <a:rPr lang="en-US" altLang="zh-CN" sz="1800" dirty="0" smtClean="0">
                <a:latin typeface="Arial" charset="0"/>
                <a:ea typeface="ＭＳ Ｐゴシック" charset="-128"/>
              </a:rPr>
              <a:t>service. There are plenty of public </a:t>
            </a:r>
            <a:r>
              <a:rPr lang="en-US" altLang="zh-CN" sz="1800" dirty="0" err="1" smtClean="0">
                <a:latin typeface="Arial" charset="0"/>
                <a:ea typeface="ＭＳ Ｐゴシック" charset="-128"/>
              </a:rPr>
              <a:t>IoT</a:t>
            </a:r>
            <a:r>
              <a:rPr lang="en-US" altLang="zh-CN" sz="1800" dirty="0" smtClean="0">
                <a:latin typeface="Arial" charset="0"/>
                <a:ea typeface="ＭＳ Ｐゴシック" charset="-128"/>
              </a:rPr>
              <a:t> services from different </a:t>
            </a:r>
            <a:r>
              <a:rPr lang="en-US" altLang="zh-CN" sz="1800" dirty="0" err="1" smtClean="0">
                <a:latin typeface="Arial" charset="0"/>
                <a:ea typeface="ＭＳ Ｐゴシック" charset="-128"/>
              </a:rPr>
              <a:t>IoT</a:t>
            </a:r>
            <a:r>
              <a:rPr lang="en-US" altLang="zh-CN" sz="1800" dirty="0" smtClean="0">
                <a:latin typeface="Arial" charset="0"/>
                <a:ea typeface="ＭＳ Ｐゴシック" charset="-128"/>
              </a:rPr>
              <a:t> platforms</a:t>
            </a:r>
            <a:endParaRPr lang="en-US" altLang="zh-CN" sz="1800" dirty="0">
              <a:latin typeface="Arial" charset="0"/>
              <a:ea typeface="ＭＳ Ｐゴシック" charset="-128"/>
            </a:endParaRPr>
          </a:p>
          <a:p>
            <a:pPr lvl="1"/>
            <a:r>
              <a:rPr lang="en-US" altLang="zh-CN" sz="1800" dirty="0">
                <a:latin typeface="Arial" charset="0"/>
                <a:ea typeface="ＭＳ Ｐゴシック" charset="-128"/>
              </a:rPr>
              <a:t>What if Alice (from Nice) visits </a:t>
            </a:r>
            <a:r>
              <a:rPr lang="en-US" altLang="zh-CN" sz="1800" dirty="0" err="1" smtClean="0">
                <a:latin typeface="Arial" charset="0"/>
                <a:ea typeface="ＭＳ Ｐゴシック" charset="-128"/>
              </a:rPr>
              <a:t>Bundang</a:t>
            </a:r>
            <a:r>
              <a:rPr lang="en-US" altLang="zh-CN" sz="1800" dirty="0" smtClean="0">
                <a:latin typeface="Arial" charset="0"/>
                <a:ea typeface="ＭＳ Ｐゴシック" charset="-128"/>
              </a:rPr>
              <a:t>. </a:t>
            </a:r>
            <a:r>
              <a:rPr lang="en-US" altLang="zh-CN" sz="1800" dirty="0">
                <a:latin typeface="Arial" charset="0"/>
                <a:ea typeface="ＭＳ Ｐゴシック" charset="-128"/>
              </a:rPr>
              <a:t>Could Alice </a:t>
            </a:r>
            <a:r>
              <a:rPr lang="en-US" altLang="zh-CN" sz="1800" dirty="0" smtClean="0">
                <a:latin typeface="Arial" charset="0"/>
                <a:ea typeface="ＭＳ Ｐゴシック" charset="-128"/>
              </a:rPr>
              <a:t>discover </a:t>
            </a:r>
            <a:r>
              <a:rPr lang="en-US" altLang="zh-CN" sz="1800" dirty="0">
                <a:latin typeface="Arial" charset="0"/>
                <a:ea typeface="ＭＳ Ｐゴシック" charset="-128"/>
              </a:rPr>
              <a:t>available IN-CSEs for smart </a:t>
            </a:r>
            <a:r>
              <a:rPr lang="en-US" altLang="zh-CN" sz="1800" dirty="0" smtClean="0">
                <a:latin typeface="Arial" charset="0"/>
                <a:ea typeface="ＭＳ Ｐゴシック" charset="-128"/>
              </a:rPr>
              <a:t>parking with her oneM2M smartphone application? </a:t>
            </a:r>
            <a:endParaRPr lang="en-US" altLang="zh-CN" sz="1800" dirty="0">
              <a:latin typeface="Arial" charset="0"/>
              <a:ea typeface="ＭＳ Ｐゴシック" charset="-128"/>
            </a:endParaRPr>
          </a:p>
          <a:p>
            <a:pPr lvl="1"/>
            <a:r>
              <a:rPr lang="en-US" altLang="zh-CN" sz="1800" dirty="0">
                <a:latin typeface="Arial" charset="0"/>
                <a:ea typeface="ＭＳ Ｐゴシック" charset="-128"/>
              </a:rPr>
              <a:t>Could </a:t>
            </a:r>
            <a:r>
              <a:rPr lang="en-US" altLang="zh-CN" sz="1800" dirty="0" err="1">
                <a:latin typeface="Arial" charset="0"/>
                <a:ea typeface="ＭＳ Ｐゴシック" charset="-128"/>
              </a:rPr>
              <a:t>IoT</a:t>
            </a:r>
            <a:r>
              <a:rPr lang="en-US" altLang="zh-CN" sz="1800" dirty="0">
                <a:latin typeface="Arial" charset="0"/>
                <a:ea typeface="ＭＳ Ｐゴシック" charset="-128"/>
              </a:rPr>
              <a:t> applications know which IN-CSEs provide service for V2X or Smart Parking? </a:t>
            </a:r>
          </a:p>
          <a:p>
            <a:pPr lvl="1"/>
            <a:r>
              <a:rPr lang="en-US" altLang="zh-CN" sz="1800" dirty="0">
                <a:latin typeface="Arial" charset="0"/>
                <a:ea typeface="ＭＳ Ｐゴシック" charset="-128"/>
              </a:rPr>
              <a:t>Do we know how many oneM2M </a:t>
            </a:r>
            <a:r>
              <a:rPr lang="en-US" altLang="zh-CN" sz="1800" dirty="0" err="1">
                <a:latin typeface="Arial" charset="0"/>
                <a:ea typeface="ＭＳ Ｐゴシック" charset="-128"/>
              </a:rPr>
              <a:t>IoT</a:t>
            </a:r>
            <a:r>
              <a:rPr lang="en-US" altLang="zh-CN" sz="1800" dirty="0">
                <a:latin typeface="Arial" charset="0"/>
                <a:ea typeface="ＭＳ Ｐゴシック" charset="-128"/>
              </a:rPr>
              <a:t> service platforms are running over the world? </a:t>
            </a:r>
            <a:endParaRPr lang="en-US" sz="1800" dirty="0"/>
          </a:p>
          <a:p>
            <a:pPr lvl="1"/>
            <a:endParaRPr lang="en-US" altLang="ko-KR" sz="18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34696" y="0"/>
            <a:ext cx="8352104" cy="117357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Issues</a:t>
            </a:r>
            <a:endParaRPr lang="en-US" sz="3600" dirty="0"/>
          </a:p>
        </p:txBody>
      </p:sp>
      <p:sp>
        <p:nvSpPr>
          <p:cNvPr id="2" name="Rounded Rectangle 1"/>
          <p:cNvSpPr/>
          <p:nvPr/>
        </p:nvSpPr>
        <p:spPr>
          <a:xfrm>
            <a:off x="449705" y="5021705"/>
            <a:ext cx="10987790" cy="1049311"/>
          </a:xfrm>
          <a:prstGeom prst="roundRect">
            <a:avLst/>
          </a:prstGeom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A concept of registry service is required to discovery IN-CSE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738016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34696" y="0"/>
            <a:ext cx="9558812" cy="1173570"/>
          </a:xfrm>
        </p:spPr>
        <p:txBody>
          <a:bodyPr>
            <a:normAutofit/>
          </a:bodyPr>
          <a:lstStyle/>
          <a:p>
            <a:r>
              <a:rPr lang="en-US" dirty="0" smtClean="0"/>
              <a:t>High-level concept of </a:t>
            </a:r>
            <a:r>
              <a:rPr lang="en-US" dirty="0" smtClean="0"/>
              <a:t>IN-CSE Registry</a:t>
            </a:r>
            <a:endParaRPr lang="en-US" dirty="0"/>
          </a:p>
        </p:txBody>
      </p:sp>
      <p:sp>
        <p:nvSpPr>
          <p:cNvPr id="34" name="Rounded Rectangle 33"/>
          <p:cNvSpPr/>
          <p:nvPr/>
        </p:nvSpPr>
        <p:spPr>
          <a:xfrm>
            <a:off x="8201023" y="1993794"/>
            <a:ext cx="1944688" cy="720725"/>
          </a:xfrm>
          <a:prstGeom prst="roundRect">
            <a:avLst/>
          </a:prstGeom>
          <a:solidFill>
            <a:srgbClr val="FFFFFF"/>
          </a:solidFill>
          <a:ln w="25400" cap="flat" cmpd="sng" algn="ctr">
            <a:solidFill>
              <a:srgbClr val="737373"/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"/>
                <a:cs typeface=""/>
              </a:rPr>
              <a:t>oneM2M</a:t>
            </a:r>
          </a:p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"/>
                <a:cs typeface=""/>
              </a:rPr>
              <a:t>Service Provider</a:t>
            </a:r>
          </a:p>
        </p:txBody>
      </p:sp>
      <p:sp>
        <p:nvSpPr>
          <p:cNvPr id="35" name="Can 34"/>
          <p:cNvSpPr/>
          <p:nvPr/>
        </p:nvSpPr>
        <p:spPr>
          <a:xfrm>
            <a:off x="1883426" y="1885844"/>
            <a:ext cx="1584325" cy="936625"/>
          </a:xfrm>
          <a:prstGeom prst="can">
            <a:avLst/>
          </a:prstGeom>
          <a:solidFill>
            <a:srgbClr val="FFFFFF"/>
          </a:solidFill>
          <a:ln w="25400" cap="flat" cmpd="sng" algn="ctr">
            <a:solidFill>
              <a:srgbClr val="737373"/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"/>
                <a:cs typeface=""/>
              </a:rPr>
              <a:t>Service</a:t>
            </a:r>
          </a:p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"/>
                <a:cs typeface=""/>
              </a:rPr>
              <a:t>Registry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1721501" y="5443432"/>
            <a:ext cx="1944687" cy="720725"/>
          </a:xfrm>
          <a:prstGeom prst="roundRect">
            <a:avLst/>
          </a:prstGeom>
          <a:solidFill>
            <a:srgbClr val="FFFFFF"/>
          </a:solidFill>
          <a:ln w="25400" cap="flat" cmpd="sng" algn="ctr">
            <a:solidFill>
              <a:srgbClr val="737373"/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"/>
                <a:cs typeface=""/>
              </a:rPr>
              <a:t>oneM2M</a:t>
            </a:r>
          </a:p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"/>
                <a:cs typeface=""/>
              </a:rPr>
              <a:t>Service Requestor</a:t>
            </a:r>
          </a:p>
        </p:txBody>
      </p:sp>
      <p:sp>
        <p:nvSpPr>
          <p:cNvPr id="38" name="Rectangle 9"/>
          <p:cNvSpPr>
            <a:spLocks noChangeArrowheads="1"/>
          </p:cNvSpPr>
          <p:nvPr/>
        </p:nvSpPr>
        <p:spPr bwMode="auto">
          <a:xfrm>
            <a:off x="3791757" y="1747495"/>
            <a:ext cx="415303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90033"/>
              </a:buClr>
              <a:buFont typeface="Wingdings" charset="2"/>
              <a:buChar char="n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990033"/>
              </a:buClr>
              <a:buChar char="»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990033"/>
              </a:buClr>
              <a:buChar char="–"/>
              <a:defRPr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sz="1600" dirty="0" smtClean="0">
                <a:solidFill>
                  <a:srgbClr val="000000"/>
                </a:solidFill>
                <a:latin typeface="Times New Roman" charset="0"/>
              </a:rPr>
              <a:t>1. Registration request for service description</a:t>
            </a:r>
          </a:p>
        </p:txBody>
      </p:sp>
      <p:cxnSp>
        <p:nvCxnSpPr>
          <p:cNvPr id="39" name="Straight Arrow Connector 38"/>
          <p:cNvCxnSpPr>
            <a:stCxn id="46" idx="0"/>
          </p:cNvCxnSpPr>
          <p:nvPr/>
        </p:nvCxnSpPr>
        <p:spPr>
          <a:xfrm flipH="1" flipV="1">
            <a:off x="2675588" y="2822469"/>
            <a:ext cx="19050" cy="2620963"/>
          </a:xfrm>
          <a:prstGeom prst="straightConnector1">
            <a:avLst/>
          </a:prstGeom>
          <a:noFill/>
          <a:ln w="9525" cap="flat" cmpd="sng" algn="ctr">
            <a:solidFill>
              <a:srgbClr val="000000">
                <a:shade val="95000"/>
                <a:satMod val="105000"/>
              </a:srgbClr>
            </a:solidFill>
            <a:prstDash val="solid"/>
            <a:headEnd type="triangle"/>
            <a:tailEnd type="triangle"/>
          </a:ln>
          <a:effectLst/>
        </p:spPr>
      </p:cxnSp>
      <p:sp>
        <p:nvSpPr>
          <p:cNvPr id="40" name="Rectangle 19"/>
          <p:cNvSpPr>
            <a:spLocks noChangeArrowheads="1"/>
          </p:cNvSpPr>
          <p:nvPr/>
        </p:nvSpPr>
        <p:spPr bwMode="auto">
          <a:xfrm>
            <a:off x="2716863" y="3613044"/>
            <a:ext cx="50419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90033"/>
              </a:buClr>
              <a:buFont typeface="Wingdings" charset="2"/>
              <a:buChar char="n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990033"/>
              </a:buClr>
              <a:buChar char="»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990033"/>
              </a:buClr>
              <a:buChar char="–"/>
              <a:defRPr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sz="1600" smtClean="0">
                <a:solidFill>
                  <a:srgbClr val="000000"/>
                </a:solidFill>
                <a:latin typeface="Times New Roman" charset="0"/>
              </a:rPr>
              <a:t>2. Query for available services (i.e. IN-CSE) in the registry</a:t>
            </a:r>
          </a:p>
        </p:txBody>
      </p:sp>
      <p:sp>
        <p:nvSpPr>
          <p:cNvPr id="41" name="Rectangle 20"/>
          <p:cNvSpPr>
            <a:spLocks noChangeArrowheads="1"/>
          </p:cNvSpPr>
          <p:nvPr/>
        </p:nvSpPr>
        <p:spPr bwMode="auto">
          <a:xfrm>
            <a:off x="2716863" y="4060719"/>
            <a:ext cx="49911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90033"/>
              </a:buClr>
              <a:buFont typeface="Wingdings" charset="2"/>
              <a:buChar char="n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990033"/>
              </a:buClr>
              <a:buChar char="»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990033"/>
              </a:buClr>
              <a:buChar char="–"/>
              <a:defRPr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sz="1600" smtClean="0">
                <a:solidFill>
                  <a:srgbClr val="000000"/>
                </a:solidFill>
                <a:latin typeface="Times New Roman" charset="0"/>
              </a:rPr>
              <a:t>3. Discovery results (with status)</a:t>
            </a:r>
          </a:p>
        </p:txBody>
      </p:sp>
      <p:sp>
        <p:nvSpPr>
          <p:cNvPr id="42" name="Rectangle 21"/>
          <p:cNvSpPr>
            <a:spLocks noChangeArrowheads="1"/>
          </p:cNvSpPr>
          <p:nvPr/>
        </p:nvSpPr>
        <p:spPr bwMode="auto">
          <a:xfrm>
            <a:off x="2716863" y="4492519"/>
            <a:ext cx="49911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90033"/>
              </a:buClr>
              <a:buFont typeface="Wingdings" charset="2"/>
              <a:buChar char="n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990033"/>
              </a:buClr>
              <a:buChar char="»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990033"/>
              </a:buClr>
              <a:buChar char="–"/>
              <a:defRPr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sz="1600" smtClean="0">
                <a:solidFill>
                  <a:srgbClr val="000000"/>
                </a:solidFill>
                <a:latin typeface="Times New Roman" charset="0"/>
              </a:rPr>
              <a:t>4. Request for the selected IN-CSE</a:t>
            </a:r>
          </a:p>
        </p:txBody>
      </p:sp>
      <p:sp>
        <p:nvSpPr>
          <p:cNvPr id="44" name="Rectangle 25"/>
          <p:cNvSpPr>
            <a:spLocks noChangeArrowheads="1"/>
          </p:cNvSpPr>
          <p:nvPr/>
        </p:nvSpPr>
        <p:spPr bwMode="auto">
          <a:xfrm>
            <a:off x="2729563" y="4943369"/>
            <a:ext cx="4989513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90033"/>
              </a:buClr>
              <a:buFont typeface="Wingdings" charset="2"/>
              <a:buChar char="n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990033"/>
              </a:buClr>
              <a:buChar char="»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990033"/>
              </a:buClr>
              <a:buChar char="–"/>
              <a:defRPr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sz="1600" smtClean="0">
                <a:solidFill>
                  <a:srgbClr val="000000"/>
                </a:solidFill>
                <a:latin typeface="Times New Roman" charset="0"/>
              </a:rPr>
              <a:t>5. Service information for the selected IN-CSE</a:t>
            </a:r>
          </a:p>
        </p:txBody>
      </p:sp>
      <p:cxnSp>
        <p:nvCxnSpPr>
          <p:cNvPr id="45" name="Straight Arrow Connector 44"/>
          <p:cNvCxnSpPr/>
          <p:nvPr/>
        </p:nvCxnSpPr>
        <p:spPr>
          <a:xfrm flipH="1">
            <a:off x="3467750" y="2528782"/>
            <a:ext cx="4716000" cy="0"/>
          </a:xfrm>
          <a:prstGeom prst="straightConnector1">
            <a:avLst/>
          </a:prstGeom>
          <a:noFill/>
          <a:ln w="9525" cap="flat" cmpd="sng" algn="ctr">
            <a:solidFill>
              <a:srgbClr val="000000">
                <a:shade val="95000"/>
                <a:satMod val="105000"/>
              </a:srgbClr>
            </a:solidFill>
            <a:prstDash val="solid"/>
            <a:headEnd type="triangle"/>
            <a:tailEnd type="none"/>
          </a:ln>
          <a:effectLst/>
        </p:spPr>
      </p:cxnSp>
      <p:sp>
        <p:nvSpPr>
          <p:cNvPr id="46" name="Rectangle 34"/>
          <p:cNvSpPr>
            <a:spLocks noChangeArrowheads="1"/>
          </p:cNvSpPr>
          <p:nvPr/>
        </p:nvSpPr>
        <p:spPr bwMode="auto">
          <a:xfrm>
            <a:off x="4601226" y="2528782"/>
            <a:ext cx="2339975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90033"/>
              </a:buClr>
              <a:buFont typeface="Wingdings" charset="2"/>
              <a:buChar char="n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990033"/>
              </a:buClr>
              <a:buChar char="»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990033"/>
              </a:buClr>
              <a:buChar char="–"/>
              <a:defRPr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sz="1600" smtClean="0">
                <a:solidFill>
                  <a:srgbClr val="000000"/>
                </a:solidFill>
                <a:latin typeface="Times New Roman" charset="0"/>
              </a:rPr>
              <a:t>6. Availability check</a:t>
            </a:r>
          </a:p>
        </p:txBody>
      </p:sp>
      <p:cxnSp>
        <p:nvCxnSpPr>
          <p:cNvPr id="532" name="Straight Arrow Connector 531"/>
          <p:cNvCxnSpPr/>
          <p:nvPr/>
        </p:nvCxnSpPr>
        <p:spPr>
          <a:xfrm flipH="1">
            <a:off x="3467750" y="2171516"/>
            <a:ext cx="4716000" cy="0"/>
          </a:xfrm>
          <a:prstGeom prst="straightConnector1">
            <a:avLst/>
          </a:prstGeom>
          <a:noFill/>
          <a:ln w="9525" cap="flat" cmpd="sng" algn="ctr">
            <a:solidFill>
              <a:srgbClr val="000000">
                <a:shade val="95000"/>
                <a:satMod val="105000"/>
              </a:srgbClr>
            </a:solidFill>
            <a:prstDash val="solid"/>
            <a:headEnd type="none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995545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zh-CN" sz="1900" dirty="0" smtClean="0">
                <a:latin typeface="Arial" charset="0"/>
                <a:ea typeface="ＭＳ Ｐゴシック" charset="-128"/>
              </a:rPr>
              <a:t>Service Platform registry</a:t>
            </a:r>
          </a:p>
          <a:p>
            <a:pPr lvl="1"/>
            <a:r>
              <a:rPr lang="en-US" altLang="en-US" sz="1700" dirty="0">
                <a:latin typeface="Arial" charset="0"/>
                <a:ea typeface="ＭＳ Ｐゴシック" charset="-128"/>
              </a:rPr>
              <a:t>To discover oneM2M Service Platforms, a service platform registry is needed. </a:t>
            </a:r>
          </a:p>
          <a:p>
            <a:pPr lvl="1"/>
            <a:r>
              <a:rPr lang="en-US" altLang="en-US" sz="1700" dirty="0">
                <a:latin typeface="Arial" charset="0"/>
                <a:ea typeface="ＭＳ Ｐゴシック" charset="-128"/>
              </a:rPr>
              <a:t>This requires describing and registering the oneM2M service layer platform (i.e., IN-CSE)</a:t>
            </a:r>
          </a:p>
          <a:p>
            <a:pPr lvl="1"/>
            <a:r>
              <a:rPr lang="en-US" altLang="en-US" sz="1700" dirty="0">
                <a:latin typeface="Arial" charset="0"/>
                <a:ea typeface="ＭＳ Ｐゴシック" charset="-128"/>
              </a:rPr>
              <a:t>Publication of IN-CSE requires proper description of hosting </a:t>
            </a:r>
            <a:r>
              <a:rPr lang="en-US" altLang="en-US" sz="1700" dirty="0" err="1">
                <a:latin typeface="Arial" charset="0"/>
                <a:ea typeface="ＭＳ Ｐゴシック" charset="-128"/>
              </a:rPr>
              <a:t>IoT</a:t>
            </a:r>
            <a:r>
              <a:rPr lang="en-US" altLang="en-US" sz="1700" dirty="0">
                <a:latin typeface="Arial" charset="0"/>
                <a:ea typeface="ＭＳ Ｐゴシック" charset="-128"/>
              </a:rPr>
              <a:t> service in terms of business, service, and technical information. </a:t>
            </a:r>
            <a:endParaRPr lang="en-US" altLang="zh-CN" sz="1700" dirty="0">
              <a:latin typeface="Arial" charset="0"/>
              <a:ea typeface="ＭＳ Ｐゴシック" charset="-128"/>
            </a:endParaRPr>
          </a:p>
          <a:p>
            <a:r>
              <a:rPr lang="en-US" altLang="zh-CN" sz="1900" dirty="0" smtClean="0">
                <a:latin typeface="Arial" charset="0"/>
                <a:ea typeface="ＭＳ Ｐゴシック" charset="-128"/>
              </a:rPr>
              <a:t>Service Platform discovery</a:t>
            </a:r>
          </a:p>
          <a:p>
            <a:pPr lvl="1"/>
            <a:r>
              <a:rPr lang="en-US" altLang="en-US" sz="1700" dirty="0">
                <a:latin typeface="Arial" charset="0"/>
                <a:ea typeface="ＭＳ Ｐゴシック" charset="-128"/>
              </a:rPr>
              <a:t>Service platform discovery is the process of locating </a:t>
            </a:r>
            <a:r>
              <a:rPr lang="en-US" altLang="en-US" sz="1700" dirty="0" err="1">
                <a:latin typeface="Arial" charset="0"/>
                <a:ea typeface="ＭＳ Ｐゴシック" charset="-128"/>
              </a:rPr>
              <a:t>IoT</a:t>
            </a:r>
            <a:r>
              <a:rPr lang="en-US" altLang="en-US" sz="1700" dirty="0">
                <a:latin typeface="Arial" charset="0"/>
                <a:ea typeface="ＭＳ Ｐゴシック" charset="-128"/>
              </a:rPr>
              <a:t> service providers, and retrieving </a:t>
            </a:r>
            <a:r>
              <a:rPr lang="en-US" altLang="en-US" sz="1700" dirty="0" err="1">
                <a:latin typeface="Arial" charset="0"/>
                <a:ea typeface="ＭＳ Ｐゴシック" charset="-128"/>
              </a:rPr>
              <a:t>IoT</a:t>
            </a:r>
            <a:r>
              <a:rPr lang="en-US" altLang="en-US" sz="1700" dirty="0">
                <a:latin typeface="Arial" charset="0"/>
                <a:ea typeface="ＭＳ Ｐゴシック" charset="-128"/>
              </a:rPr>
              <a:t> service provider descriptions that have been previously published.</a:t>
            </a:r>
          </a:p>
          <a:p>
            <a:pPr lvl="1"/>
            <a:r>
              <a:rPr lang="en-US" altLang="en-US" sz="1700" dirty="0">
                <a:latin typeface="Arial" charset="0"/>
                <a:ea typeface="ＭＳ Ｐゴシック" charset="-128"/>
              </a:rPr>
              <a:t>After the discovery process is complete, the </a:t>
            </a:r>
            <a:r>
              <a:rPr lang="en-US" altLang="en-US" sz="1700" dirty="0" err="1">
                <a:latin typeface="Arial" charset="0"/>
                <a:ea typeface="ＭＳ Ｐゴシック" charset="-128"/>
              </a:rPr>
              <a:t>IoT</a:t>
            </a:r>
            <a:r>
              <a:rPr lang="en-US" altLang="en-US" sz="1700" dirty="0">
                <a:latin typeface="Arial" charset="0"/>
                <a:ea typeface="ＭＳ Ｐゴシック" charset="-128"/>
              </a:rPr>
              <a:t> application should know the exact location of an IN-CSE via </a:t>
            </a:r>
            <a:r>
              <a:rPr lang="en-US" altLang="en-US" sz="1700" dirty="0" smtClean="0">
                <a:latin typeface="Arial" charset="0"/>
                <a:ea typeface="ＭＳ Ｐゴシック" charset="-128"/>
              </a:rPr>
              <a:t>Contact of Address (CoA), </a:t>
            </a:r>
            <a:r>
              <a:rPr lang="en-US" altLang="en-US" sz="1700" dirty="0">
                <a:latin typeface="Arial" charset="0"/>
                <a:ea typeface="ＭＳ Ｐゴシック" charset="-128"/>
              </a:rPr>
              <a:t>its capabilities, and how to interface with it</a:t>
            </a:r>
            <a:r>
              <a:rPr lang="en-US" altLang="en-US" sz="1700" dirty="0" smtClean="0">
                <a:latin typeface="Arial" charset="0"/>
                <a:ea typeface="ＭＳ Ｐゴシック" charset="-128"/>
              </a:rPr>
              <a:t>.</a:t>
            </a:r>
            <a:endParaRPr lang="en-US" altLang="zh-CN" sz="1700" dirty="0" smtClean="0">
              <a:latin typeface="Arial" charset="0"/>
              <a:ea typeface="ＭＳ Ｐゴシック" charset="-128"/>
            </a:endParaRPr>
          </a:p>
          <a:p>
            <a:r>
              <a:rPr lang="en-US" altLang="zh-CN" sz="1900" dirty="0" smtClean="0">
                <a:latin typeface="Arial" charset="0"/>
                <a:ea typeface="ＭＳ Ｐゴシック" charset="-128"/>
              </a:rPr>
              <a:t>How to contact Service Platform? </a:t>
            </a:r>
          </a:p>
          <a:p>
            <a:pPr lvl="1"/>
            <a:r>
              <a:rPr lang="en-US" altLang="en-US" sz="1700" dirty="0">
                <a:latin typeface="Arial" charset="0"/>
                <a:ea typeface="ＭＳ Ｐゴシック" charset="-128"/>
              </a:rPr>
              <a:t>Registry can be operated via SDO(s) similar to App-ID</a:t>
            </a:r>
          </a:p>
          <a:p>
            <a:pPr lvl="1"/>
            <a:r>
              <a:rPr lang="en-US" altLang="en-US" sz="1700" dirty="0">
                <a:latin typeface="Arial" charset="0"/>
                <a:ea typeface="ＭＳ Ｐゴシック" charset="-128"/>
              </a:rPr>
              <a:t>Contact of Address (CoA) of the Registry can be </a:t>
            </a:r>
            <a:r>
              <a:rPr lang="en-US" altLang="en-US" sz="1700" dirty="0" smtClean="0">
                <a:latin typeface="Arial" charset="0"/>
                <a:ea typeface="ＭＳ Ｐゴシック" charset="-128"/>
              </a:rPr>
              <a:t>pre-provisioned</a:t>
            </a:r>
            <a:endParaRPr lang="en-US" altLang="zh-CN" sz="1700" dirty="0" smtClean="0">
              <a:latin typeface="Arial" charset="0"/>
              <a:ea typeface="ＭＳ Ｐゴシック" charset="-128"/>
            </a:endParaRPr>
          </a:p>
          <a:p>
            <a:r>
              <a:rPr lang="en-US" altLang="zh-CN" sz="1900" dirty="0" smtClean="0">
                <a:latin typeface="Arial" charset="0"/>
                <a:ea typeface="ＭＳ Ｐゴシック" charset="-128"/>
              </a:rPr>
              <a:t>Checking liveness of registered IN-CSE</a:t>
            </a:r>
          </a:p>
          <a:p>
            <a:pPr lvl="1"/>
            <a:r>
              <a:rPr lang="en-US" altLang="en-US" sz="1700" dirty="0">
                <a:latin typeface="Arial" charset="0"/>
                <a:ea typeface="ＭＳ Ｐゴシック" charset="-128"/>
              </a:rPr>
              <a:t>Registry should check the liveness of registered IN-CSE(s) periodically</a:t>
            </a:r>
          </a:p>
          <a:p>
            <a:pPr lvl="1"/>
            <a:r>
              <a:rPr lang="en-US" altLang="en-US" sz="1700" dirty="0">
                <a:latin typeface="Arial" charset="0"/>
                <a:ea typeface="ＭＳ Ｐゴシック" charset="-128"/>
              </a:rPr>
              <a:t>Some IN-CSEs will not be available because of various reasons, for example, </a:t>
            </a:r>
            <a:r>
              <a:rPr lang="en-US" altLang="en-US" sz="1700" dirty="0" smtClean="0">
                <a:latin typeface="Arial" charset="0"/>
                <a:ea typeface="ＭＳ Ｐゴシック" charset="-128"/>
              </a:rPr>
              <a:t>Maintenance</a:t>
            </a:r>
            <a:endParaRPr lang="en-US" altLang="zh-CN" sz="1700" dirty="0">
              <a:latin typeface="Arial" charset="0"/>
              <a:ea typeface="ＭＳ Ｐゴシック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Registry works?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45867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sz="1800" dirty="0">
                <a:latin typeface="Arial" charset="0"/>
                <a:ea typeface="ＭＳ Ｐゴシック" charset="-128"/>
              </a:rPr>
              <a:t>oneM2M System shall enable M2M applications to discover M2M Infrastructure Nodes and available M2M services via oneM2M Registry </a:t>
            </a:r>
          </a:p>
          <a:p>
            <a:r>
              <a:rPr lang="en-US" altLang="zh-CN" sz="1800" dirty="0">
                <a:latin typeface="Arial" charset="0"/>
                <a:ea typeface="ＭＳ Ｐゴシック" charset="-128"/>
              </a:rPr>
              <a:t>oneM2M System shall enable M2M Infrastructure Nodes to notify its availability to oneM2M Registry</a:t>
            </a:r>
            <a:endParaRPr lang="en-US" altLang="zh-CN" sz="1800" dirty="0">
              <a:latin typeface="Arial" charset="0"/>
              <a:ea typeface="ＭＳ Ｐゴシック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Architectural Requirements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464695" y="3702570"/>
            <a:ext cx="10852879" cy="794479"/>
          </a:xfrm>
          <a:prstGeom prst="rect">
            <a:avLst/>
          </a:prstGeom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ARC-2018-0263, </a:t>
            </a:r>
            <a:r>
              <a:rPr lang="en-US" sz="2400" smtClean="0"/>
              <a:t>Architectural requirements for IN-CSE registry</a:t>
            </a: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20432109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dirty="0" smtClean="0">
                <a:uFillTx/>
              </a:rPr>
              <a:t>Thank you!</a:t>
            </a:r>
            <a:endParaRPr lang="ko-KR" altLang="en-US">
              <a:uFillTx/>
            </a:endParaRPr>
          </a:p>
        </p:txBody>
      </p:sp>
      <p:sp>
        <p:nvSpPr>
          <p:cNvPr id="6" name="부제목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>
              <a:uFillTx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rgbClr val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/>
      <a:lstStyle/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428</TotalTime>
  <Words>306</Words>
  <Application>Microsoft Macintosh PowerPoint</Application>
  <PresentationFormat>Widescreen</PresentationFormat>
  <Paragraphs>51</Paragraphs>
  <Slides>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6" baseType="lpstr">
      <vt:lpstr>Calibri</vt:lpstr>
      <vt:lpstr>MS PGothic</vt:lpstr>
      <vt:lpstr>ＭＳ Ｐゴシック</vt:lpstr>
      <vt:lpstr>Myriad Pro</vt:lpstr>
      <vt:lpstr>Myriad Pro Light</vt:lpstr>
      <vt:lpstr>SimSun</vt:lpstr>
      <vt:lpstr>맑은 고딕</vt:lpstr>
      <vt:lpstr>Arial</vt:lpstr>
      <vt:lpstr>Times New Roman</vt:lpstr>
      <vt:lpstr>Office Theme</vt:lpstr>
      <vt:lpstr>IoT Service Platform Registry</vt:lpstr>
      <vt:lpstr>Issues</vt:lpstr>
      <vt:lpstr>High-level concept of IN-CSE Registry</vt:lpstr>
      <vt:lpstr>How Registry works? </vt:lpstr>
      <vt:lpstr>Architectural Requirements</vt:lpstr>
      <vt:lpstr>Thank you!</vt:lpstr>
    </vt:vector>
  </TitlesOfParts>
  <Company>iconectiv</Company>
  <LinksUpToDate>false</LinksUpToDate>
  <SharedDoc>false</SharedDoc>
  <HyperlinksChanged>false</HyperlinksChanged>
  <AppVersion>15.0024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JaeSeung Song</cp:lastModifiedBy>
  <cp:revision>45</cp:revision>
  <dcterms:created xsi:type="dcterms:W3CDTF">2017-09-21T15:46:31Z</dcterms:created>
  <dcterms:modified xsi:type="dcterms:W3CDTF">2018-09-09T22:49:10Z</dcterms:modified>
</cp:coreProperties>
</file>