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2"/>
  </p:notesMasterIdLst>
  <p:sldIdLst>
    <p:sldId id="256" r:id="rId2"/>
    <p:sldId id="272" r:id="rId3"/>
    <p:sldId id="259" r:id="rId4"/>
    <p:sldId id="264" r:id="rId5"/>
    <p:sldId id="275" r:id="rId6"/>
    <p:sldId id="279" r:id="rId7"/>
    <p:sldId id="283" r:id="rId8"/>
    <p:sldId id="281" r:id="rId9"/>
    <p:sldId id="282" r:id="rId10"/>
    <p:sldId id="267"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宋体" pitchFamily="2" charset="-122"/>
        <a:cs typeface="+mn-cs"/>
      </a:defRPr>
    </a:lvl1pPr>
    <a:lvl2pPr marL="457200" algn="l" rtl="0" fontAlgn="base">
      <a:spcBef>
        <a:spcPct val="0"/>
      </a:spcBef>
      <a:spcAft>
        <a:spcPct val="0"/>
      </a:spcAft>
      <a:defRPr kern="1200">
        <a:solidFill>
          <a:schemeClr val="tx1"/>
        </a:solidFill>
        <a:latin typeface="Arial" pitchFamily="34" charset="0"/>
        <a:ea typeface="宋体" pitchFamily="2" charset="-122"/>
        <a:cs typeface="+mn-cs"/>
      </a:defRPr>
    </a:lvl2pPr>
    <a:lvl3pPr marL="914400" algn="l" rtl="0" fontAlgn="base">
      <a:spcBef>
        <a:spcPct val="0"/>
      </a:spcBef>
      <a:spcAft>
        <a:spcPct val="0"/>
      </a:spcAft>
      <a:defRPr kern="1200">
        <a:solidFill>
          <a:schemeClr val="tx1"/>
        </a:solidFill>
        <a:latin typeface="Arial" pitchFamily="34" charset="0"/>
        <a:ea typeface="宋体" pitchFamily="2" charset="-122"/>
        <a:cs typeface="+mn-cs"/>
      </a:defRPr>
    </a:lvl3pPr>
    <a:lvl4pPr marL="1371600" algn="l" rtl="0" fontAlgn="base">
      <a:spcBef>
        <a:spcPct val="0"/>
      </a:spcBef>
      <a:spcAft>
        <a:spcPct val="0"/>
      </a:spcAft>
      <a:defRPr kern="1200">
        <a:solidFill>
          <a:schemeClr val="tx1"/>
        </a:solidFill>
        <a:latin typeface="Arial" pitchFamily="34" charset="0"/>
        <a:ea typeface="宋体" pitchFamily="2" charset="-122"/>
        <a:cs typeface="+mn-cs"/>
      </a:defRPr>
    </a:lvl4pPr>
    <a:lvl5pPr marL="1828800" algn="l" rtl="0" fontAlgn="base">
      <a:spcBef>
        <a:spcPct val="0"/>
      </a:spcBef>
      <a:spcAft>
        <a:spcPct val="0"/>
      </a:spcAft>
      <a:defRPr kern="1200">
        <a:solidFill>
          <a:schemeClr val="tx1"/>
        </a:solidFill>
        <a:latin typeface="Arial" pitchFamily="34" charset="0"/>
        <a:ea typeface="宋体" pitchFamily="2" charset="-122"/>
        <a:cs typeface="+mn-cs"/>
      </a:defRPr>
    </a:lvl5pPr>
    <a:lvl6pPr marL="2286000" algn="l" defTabSz="914400" rtl="0" eaLnBrk="1" latinLnBrk="0" hangingPunct="1">
      <a:defRPr kern="1200">
        <a:solidFill>
          <a:schemeClr val="tx1"/>
        </a:solidFill>
        <a:latin typeface="Arial" pitchFamily="34" charset="0"/>
        <a:ea typeface="宋体" pitchFamily="2" charset="-122"/>
        <a:cs typeface="+mn-cs"/>
      </a:defRPr>
    </a:lvl6pPr>
    <a:lvl7pPr marL="2743200" algn="l" defTabSz="914400" rtl="0" eaLnBrk="1" latinLnBrk="0" hangingPunct="1">
      <a:defRPr kern="1200">
        <a:solidFill>
          <a:schemeClr val="tx1"/>
        </a:solidFill>
        <a:latin typeface="Arial" pitchFamily="34" charset="0"/>
        <a:ea typeface="宋体" pitchFamily="2" charset="-122"/>
        <a:cs typeface="+mn-cs"/>
      </a:defRPr>
    </a:lvl7pPr>
    <a:lvl8pPr marL="3200400" algn="l" defTabSz="914400" rtl="0" eaLnBrk="1" latinLnBrk="0" hangingPunct="1">
      <a:defRPr kern="1200">
        <a:solidFill>
          <a:schemeClr val="tx1"/>
        </a:solidFill>
        <a:latin typeface="Arial" pitchFamily="34" charset="0"/>
        <a:ea typeface="宋体" pitchFamily="2" charset="-122"/>
        <a:cs typeface="+mn-cs"/>
      </a:defRPr>
    </a:lvl8pPr>
    <a:lvl9pPr marL="3657600" algn="l" defTabSz="914400" rtl="0" eaLnBrk="1" latinLnBrk="0" hangingPunct="1">
      <a:defRPr kern="1200">
        <a:solidFill>
          <a:schemeClr val="tx1"/>
        </a:solidFill>
        <a:latin typeface="Arial" pitchFamily="34"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00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5325" autoAdjust="0"/>
  </p:normalViewPr>
  <p:slideViewPr>
    <p:cSldViewPr snapToGrid="0" snapToObjects="1">
      <p:cViewPr>
        <p:scale>
          <a:sx n="80" d="100"/>
          <a:sy n="80" d="100"/>
        </p:scale>
        <p:origin x="-108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US" altLang="zh-CN"/>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53F37B7D-9D42-4E16-9449-8CCB491DC6D9}" type="datetimeFigureOut">
              <a:rPr lang="en-US" altLang="zh-CN"/>
              <a:pPr>
                <a:defRPr/>
              </a:pPr>
              <a:t>5/20/2015</a:t>
            </a:fld>
            <a:endParaRPr lang="en-US" altLang="zh-C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ltLang="zh-C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611CDA48-E378-4CEC-8010-1106EB27AF15}"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bwMode="auto">
          <a:noFill/>
          <a:ln>
            <a:solidFill>
              <a:srgbClr val="000000"/>
            </a:solidFill>
            <a:miter lim="800000"/>
            <a:headEnd/>
            <a:tailEnd/>
          </a:ln>
        </p:spPr>
      </p:sp>
      <p:sp>
        <p:nvSpPr>
          <p:cNvPr id="3" name="备注占位符 2"/>
          <p:cNvSpPr>
            <a:spLocks noGrp="1"/>
          </p:cNvSpPr>
          <p:nvPr>
            <p:ph type="body" idx="1"/>
          </p:nvPr>
        </p:nvSpPr>
        <p:spPr/>
        <p:txBody>
          <a:bodyPr>
            <a:normAutofit/>
          </a:bodyPr>
          <a:lstStyle/>
          <a:p>
            <a:pPr eaLnBrk="1" fontAlgn="auto" hangingPunct="1">
              <a:spcBef>
                <a:spcPts val="0"/>
              </a:spcBef>
              <a:spcAft>
                <a:spcPts val="0"/>
              </a:spcAft>
              <a:defRPr/>
            </a:pPr>
            <a:endParaRPr lang="en-US" altLang="zh-CN" kern="100" dirty="0" smtClean="0">
              <a:latin typeface="Times New Roman" panose="02020603050405020304" pitchFamily="18" charset="0"/>
              <a:cs typeface="Times New Roman" panose="02020603050405020304" pitchFamily="18" charset="0"/>
            </a:endParaRPr>
          </a:p>
        </p:txBody>
      </p:sp>
      <p:sp>
        <p:nvSpPr>
          <p:cNvPr id="21508" name="灯片编号占位符 3"/>
          <p:cNvSpPr>
            <a:spLocks noGrp="1"/>
          </p:cNvSpPr>
          <p:nvPr>
            <p:ph type="sldNum" sz="quarter" idx="5"/>
          </p:nvPr>
        </p:nvSpPr>
        <p:spPr bwMode="auto">
          <a:noFill/>
          <a:ln>
            <a:miter lim="800000"/>
            <a:headEnd/>
            <a:tailEnd/>
          </a:ln>
        </p:spPr>
        <p:txBody>
          <a:bodyPr/>
          <a:lstStyle/>
          <a:p>
            <a:fld id="{88658FE5-CA53-4E63-94E0-5A1B33CA6D82}" type="slidenum">
              <a:rPr lang="en-US" altLang="zh-CN" smtClean="0"/>
              <a:pPr/>
              <a:t>2</a:t>
            </a:fld>
            <a:endParaRPr lang="en-US" altLang="zh-C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zh-CN" smtClean="0"/>
          </a:p>
        </p:txBody>
      </p:sp>
      <p:sp>
        <p:nvSpPr>
          <p:cNvPr id="24580" name="Slide Number Placeholder 3"/>
          <p:cNvSpPr>
            <a:spLocks noGrp="1"/>
          </p:cNvSpPr>
          <p:nvPr>
            <p:ph type="sldNum" sz="quarter" idx="5"/>
          </p:nvPr>
        </p:nvSpPr>
        <p:spPr bwMode="auto">
          <a:noFill/>
          <a:ln>
            <a:miter lim="800000"/>
            <a:headEnd/>
            <a:tailEnd/>
          </a:ln>
        </p:spPr>
        <p:txBody>
          <a:bodyPr/>
          <a:lstStyle/>
          <a:p>
            <a:fld id="{75D1A250-5926-4214-BBCF-5E9D75C34815}" type="slidenum">
              <a:rPr lang="en-US" altLang="zh-CN" smtClean="0"/>
              <a:pPr/>
              <a:t>4</a:t>
            </a:fld>
            <a:endParaRPr lang="en-US" altLang="zh-CN"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zh-CN" smtClean="0"/>
          </a:p>
        </p:txBody>
      </p:sp>
      <p:sp>
        <p:nvSpPr>
          <p:cNvPr id="25604" name="Slide Number Placeholder 3"/>
          <p:cNvSpPr>
            <a:spLocks noGrp="1"/>
          </p:cNvSpPr>
          <p:nvPr>
            <p:ph type="sldNum" sz="quarter" idx="5"/>
          </p:nvPr>
        </p:nvSpPr>
        <p:spPr bwMode="auto">
          <a:noFill/>
          <a:ln>
            <a:miter lim="800000"/>
            <a:headEnd/>
            <a:tailEnd/>
          </a:ln>
        </p:spPr>
        <p:txBody>
          <a:bodyPr/>
          <a:lstStyle/>
          <a:p>
            <a:fld id="{567BA9A3-72D4-4933-864A-7D87C84A5F47}" type="slidenum">
              <a:rPr lang="en-US" altLang="zh-CN" smtClean="0"/>
              <a:pPr/>
              <a:t>5</a:t>
            </a:fld>
            <a:endParaRPr lang="en-US" altLang="zh-CN"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zh-CN" smtClean="0"/>
          </a:p>
        </p:txBody>
      </p:sp>
      <p:sp>
        <p:nvSpPr>
          <p:cNvPr id="25604" name="Slide Number Placeholder 3"/>
          <p:cNvSpPr>
            <a:spLocks noGrp="1"/>
          </p:cNvSpPr>
          <p:nvPr>
            <p:ph type="sldNum" sz="quarter" idx="5"/>
          </p:nvPr>
        </p:nvSpPr>
        <p:spPr bwMode="auto">
          <a:noFill/>
          <a:ln>
            <a:miter lim="800000"/>
            <a:headEnd/>
            <a:tailEnd/>
          </a:ln>
        </p:spPr>
        <p:txBody>
          <a:bodyPr/>
          <a:lstStyle/>
          <a:p>
            <a:fld id="{567BA9A3-72D4-4933-864A-7D87C84A5F47}" type="slidenum">
              <a:rPr lang="en-US" altLang="zh-CN" smtClean="0"/>
              <a:pPr/>
              <a:t>6</a:t>
            </a:fld>
            <a:endParaRPr lang="en-US" altLang="zh-CN"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zh-CN" smtClean="0"/>
          </a:p>
        </p:txBody>
      </p:sp>
      <p:sp>
        <p:nvSpPr>
          <p:cNvPr id="25604" name="Slide Number Placeholder 3"/>
          <p:cNvSpPr>
            <a:spLocks noGrp="1"/>
          </p:cNvSpPr>
          <p:nvPr>
            <p:ph type="sldNum" sz="quarter" idx="5"/>
          </p:nvPr>
        </p:nvSpPr>
        <p:spPr bwMode="auto">
          <a:noFill/>
          <a:ln>
            <a:miter lim="800000"/>
            <a:headEnd/>
            <a:tailEnd/>
          </a:ln>
        </p:spPr>
        <p:txBody>
          <a:bodyPr/>
          <a:lstStyle/>
          <a:p>
            <a:fld id="{567BA9A3-72D4-4933-864A-7D87C84A5F47}" type="slidenum">
              <a:rPr lang="en-US" altLang="zh-CN" smtClean="0"/>
              <a:pPr/>
              <a:t>7</a:t>
            </a:fld>
            <a:endParaRPr lang="en-US" altLang="zh-CN"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zh-CN" smtClean="0"/>
          </a:p>
        </p:txBody>
      </p:sp>
      <p:sp>
        <p:nvSpPr>
          <p:cNvPr id="25604" name="Slide Number Placeholder 3"/>
          <p:cNvSpPr>
            <a:spLocks noGrp="1"/>
          </p:cNvSpPr>
          <p:nvPr>
            <p:ph type="sldNum" sz="quarter" idx="5"/>
          </p:nvPr>
        </p:nvSpPr>
        <p:spPr bwMode="auto">
          <a:noFill/>
          <a:ln>
            <a:miter lim="800000"/>
            <a:headEnd/>
            <a:tailEnd/>
          </a:ln>
        </p:spPr>
        <p:txBody>
          <a:bodyPr/>
          <a:lstStyle/>
          <a:p>
            <a:fld id="{567BA9A3-72D4-4933-864A-7D87C84A5F47}" type="slidenum">
              <a:rPr lang="en-US" altLang="zh-CN" smtClean="0"/>
              <a:pPr/>
              <a:t>8</a:t>
            </a:fld>
            <a:endParaRPr lang="en-US" altLang="zh-CN"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zh-CN" smtClean="0"/>
          </a:p>
        </p:txBody>
      </p:sp>
      <p:sp>
        <p:nvSpPr>
          <p:cNvPr id="25604" name="Slide Number Placeholder 3"/>
          <p:cNvSpPr>
            <a:spLocks noGrp="1"/>
          </p:cNvSpPr>
          <p:nvPr>
            <p:ph type="sldNum" sz="quarter" idx="5"/>
          </p:nvPr>
        </p:nvSpPr>
        <p:spPr bwMode="auto">
          <a:noFill/>
          <a:ln>
            <a:miter lim="800000"/>
            <a:headEnd/>
            <a:tailEnd/>
          </a:ln>
        </p:spPr>
        <p:txBody>
          <a:bodyPr/>
          <a:lstStyle/>
          <a:p>
            <a:fld id="{567BA9A3-72D4-4933-864A-7D87C84A5F47}" type="slidenum">
              <a:rPr lang="en-US" altLang="zh-CN" smtClean="0"/>
              <a:pPr/>
              <a:t>9</a:t>
            </a:fld>
            <a:endParaRPr lang="en-US" altLang="zh-C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en-US" smtClean="0"/>
              <a:t>Click to edit Master title style</a:t>
            </a:r>
            <a:endParaRPr lang="en-US" dirty="0"/>
          </a:p>
        </p:txBody>
      </p:sp>
      <p:sp>
        <p:nvSpPr>
          <p:cNvPr id="8" name="Date Placeholder 3"/>
          <p:cNvSpPr>
            <a:spLocks noGrp="1"/>
          </p:cNvSpPr>
          <p:nvPr>
            <p:ph type="dt" sz="half" idx="10"/>
          </p:nvPr>
        </p:nvSpPr>
        <p:spPr/>
        <p:txBody>
          <a:bodyPr/>
          <a:lstStyle>
            <a:lvl1pPr>
              <a:defRPr/>
            </a:lvl1pPr>
          </a:lstStyle>
          <a:p>
            <a:pPr>
              <a:defRPr/>
            </a:pPr>
            <a:fld id="{1CC9C312-D084-49D1-8913-CBE1002FD3D2}" type="datetimeFigureOut">
              <a:rPr lang="en-US" altLang="zh-CN"/>
              <a:pPr>
                <a:defRPr/>
              </a:pPr>
              <a:t>5/20/2015</a:t>
            </a:fld>
            <a:endParaRPr lang="en-US" altLang="zh-CN"/>
          </a:p>
        </p:txBody>
      </p:sp>
      <p:sp>
        <p:nvSpPr>
          <p:cNvPr id="9" name="Footer Placeholder 4"/>
          <p:cNvSpPr>
            <a:spLocks noGrp="1"/>
          </p:cNvSpPr>
          <p:nvPr>
            <p:ph type="ftr" sz="quarter" idx="11"/>
          </p:nvPr>
        </p:nvSpPr>
        <p:spPr/>
        <p:txBody>
          <a:bodyPr/>
          <a:lstStyle>
            <a:lvl1pPr>
              <a:defRPr/>
            </a:lvl1pPr>
          </a:lstStyle>
          <a:p>
            <a:pPr>
              <a:defRPr/>
            </a:pPr>
            <a:endParaRPr lang="en-US" altLang="zh-CN"/>
          </a:p>
        </p:txBody>
      </p:sp>
      <p:sp>
        <p:nvSpPr>
          <p:cNvPr id="10" name="Slide Number Placeholder 5"/>
          <p:cNvSpPr>
            <a:spLocks noGrp="1"/>
          </p:cNvSpPr>
          <p:nvPr>
            <p:ph type="sldNum" sz="quarter" idx="12"/>
          </p:nvPr>
        </p:nvSpPr>
        <p:spPr/>
        <p:txBody>
          <a:bodyPr/>
          <a:lstStyle>
            <a:lvl1pPr>
              <a:defRPr/>
            </a:lvl1pPr>
          </a:lstStyle>
          <a:p>
            <a:pPr>
              <a:defRPr/>
            </a:pPr>
            <a:fld id="{BF014D8B-6A97-41B3-B743-6C13E767C073}" type="slidenum">
              <a:rPr lang="en-US" altLang="zh-CN"/>
              <a:pPr>
                <a:defRPr/>
              </a:pPr>
              <a:t>‹#›</a:t>
            </a:fld>
            <a:endParaRPr lang="en-US" alt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180AD8D-8FCE-4E3D-ABEA-1FEB580B6626}" type="datetimeFigureOut">
              <a:rPr lang="en-US" altLang="zh-CN"/>
              <a:pPr>
                <a:defRPr/>
              </a:pPr>
              <a:t>5/20/2015</a:t>
            </a:fld>
            <a:endParaRPr lang="en-US" altLang="zh-CN"/>
          </a:p>
        </p:txBody>
      </p:sp>
      <p:sp>
        <p:nvSpPr>
          <p:cNvPr id="5" name="Footer Placeholder 4"/>
          <p:cNvSpPr>
            <a:spLocks noGrp="1"/>
          </p:cNvSpPr>
          <p:nvPr>
            <p:ph type="ftr" sz="quarter" idx="11"/>
          </p:nvPr>
        </p:nvSpPr>
        <p:spPr/>
        <p:txBody>
          <a:bodyPr/>
          <a:lstStyle>
            <a:lvl1pPr>
              <a:defRPr/>
            </a:lvl1pPr>
          </a:lstStyle>
          <a:p>
            <a:pPr>
              <a:defRPr/>
            </a:pPr>
            <a:endParaRPr lang="en-US" altLang="zh-CN"/>
          </a:p>
        </p:txBody>
      </p:sp>
      <p:sp>
        <p:nvSpPr>
          <p:cNvPr id="6" name="Slide Number Placeholder 5"/>
          <p:cNvSpPr>
            <a:spLocks noGrp="1"/>
          </p:cNvSpPr>
          <p:nvPr>
            <p:ph type="sldNum" sz="quarter" idx="12"/>
          </p:nvPr>
        </p:nvSpPr>
        <p:spPr/>
        <p:txBody>
          <a:bodyPr/>
          <a:lstStyle>
            <a:lvl1pPr>
              <a:defRPr/>
            </a:lvl1pPr>
          </a:lstStyle>
          <a:p>
            <a:pPr>
              <a:defRPr/>
            </a:pPr>
            <a:fld id="{70D4E30E-B4B0-4DD6-9D49-D28E314C8EDE}"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7A68AFA8-1EFB-489A-B8BC-8C81F90D3B4A}" type="datetimeFigureOut">
              <a:rPr lang="en-US" altLang="zh-CN"/>
              <a:pPr>
                <a:defRPr/>
              </a:pPr>
              <a:t>5/20/2015</a:t>
            </a:fld>
            <a:endParaRPr lang="en-US" altLang="zh-CN"/>
          </a:p>
        </p:txBody>
      </p:sp>
      <p:sp>
        <p:nvSpPr>
          <p:cNvPr id="5" name="Footer Placeholder 4"/>
          <p:cNvSpPr>
            <a:spLocks noGrp="1"/>
          </p:cNvSpPr>
          <p:nvPr>
            <p:ph type="ftr" sz="quarter" idx="11"/>
          </p:nvPr>
        </p:nvSpPr>
        <p:spPr/>
        <p:txBody>
          <a:bodyPr/>
          <a:lstStyle>
            <a:lvl1pPr>
              <a:defRPr/>
            </a:lvl1pPr>
          </a:lstStyle>
          <a:p>
            <a:pPr>
              <a:defRPr/>
            </a:pPr>
            <a:endParaRPr lang="en-US" altLang="zh-CN"/>
          </a:p>
        </p:txBody>
      </p:sp>
      <p:sp>
        <p:nvSpPr>
          <p:cNvPr id="6" name="Slide Number Placeholder 5"/>
          <p:cNvSpPr>
            <a:spLocks noGrp="1"/>
          </p:cNvSpPr>
          <p:nvPr>
            <p:ph type="sldNum" sz="quarter" idx="12"/>
          </p:nvPr>
        </p:nvSpPr>
        <p:spPr/>
        <p:txBody>
          <a:bodyPr/>
          <a:lstStyle>
            <a:lvl1pPr>
              <a:defRPr/>
            </a:lvl1pPr>
          </a:lstStyle>
          <a:p>
            <a:pPr>
              <a:defRPr/>
            </a:pPr>
            <a:fld id="{54FE7B3A-8ED0-4FC4-BFEE-7FE04F81765A}"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4"/>
          </p:nvPr>
        </p:nvSpPr>
        <p:spPr/>
        <p:txBody>
          <a:bodyPr/>
          <a:lstStyle>
            <a:lvl1pPr>
              <a:defRPr/>
            </a:lvl1pPr>
          </a:lstStyle>
          <a:p>
            <a:pPr>
              <a:defRPr/>
            </a:pPr>
            <a:fld id="{4D219275-B6AE-4510-A987-9478E4C1C01E}" type="datetimeFigureOut">
              <a:rPr lang="en-US" altLang="zh-CN"/>
              <a:pPr>
                <a:defRPr/>
              </a:pPr>
              <a:t>5/20/2015</a:t>
            </a:fld>
            <a:endParaRPr lang="en-US" altLang="zh-CN"/>
          </a:p>
        </p:txBody>
      </p:sp>
      <p:sp>
        <p:nvSpPr>
          <p:cNvPr id="5" name="Footer Placeholder 4"/>
          <p:cNvSpPr>
            <a:spLocks noGrp="1"/>
          </p:cNvSpPr>
          <p:nvPr>
            <p:ph type="ftr" sz="quarter" idx="15"/>
          </p:nvPr>
        </p:nvSpPr>
        <p:spPr/>
        <p:txBody>
          <a:bodyPr/>
          <a:lstStyle>
            <a:lvl1pPr>
              <a:defRPr/>
            </a:lvl1pPr>
          </a:lstStyle>
          <a:p>
            <a:pPr>
              <a:defRPr/>
            </a:pPr>
            <a:endParaRPr lang="en-US" altLang="zh-CN"/>
          </a:p>
        </p:txBody>
      </p:sp>
      <p:sp>
        <p:nvSpPr>
          <p:cNvPr id="6" name="Slide Number Placeholder 5"/>
          <p:cNvSpPr>
            <a:spLocks noGrp="1"/>
          </p:cNvSpPr>
          <p:nvPr>
            <p:ph type="sldNum" sz="quarter" idx="16"/>
          </p:nvPr>
        </p:nvSpPr>
        <p:spPr/>
        <p:txBody>
          <a:bodyPr/>
          <a:lstStyle>
            <a:lvl1pPr>
              <a:defRPr/>
            </a:lvl1pPr>
          </a:lstStyle>
          <a:p>
            <a:pPr>
              <a:defRPr/>
            </a:pPr>
            <a:fld id="{5A655412-B2BC-4FD8-B745-F47F1A3A2F12}" type="slidenum">
              <a:rPr lang="en-US" altLang="zh-CN"/>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lstStyle>
          <a:p>
            <a:pPr>
              <a:defRPr/>
            </a:pPr>
            <a:fld id="{1A65B423-E887-4988-8C8E-957CA35E3313}" type="datetimeFigureOut">
              <a:rPr lang="en-US" altLang="zh-CN"/>
              <a:pPr>
                <a:defRPr/>
              </a:pPr>
              <a:t>5/20/2015</a:t>
            </a:fld>
            <a:endParaRPr lang="en-US" altLang="zh-CN"/>
          </a:p>
        </p:txBody>
      </p:sp>
      <p:sp>
        <p:nvSpPr>
          <p:cNvPr id="9" name="Footer Placeholder 4"/>
          <p:cNvSpPr>
            <a:spLocks noGrp="1"/>
          </p:cNvSpPr>
          <p:nvPr>
            <p:ph type="ftr" sz="quarter" idx="11"/>
          </p:nvPr>
        </p:nvSpPr>
        <p:spPr/>
        <p:txBody>
          <a:bodyPr/>
          <a:lstStyle>
            <a:lvl1pPr>
              <a:defRPr/>
            </a:lvl1pPr>
          </a:lstStyle>
          <a:p>
            <a:pPr>
              <a:defRPr/>
            </a:pPr>
            <a:endParaRPr lang="en-US" altLang="zh-CN"/>
          </a:p>
        </p:txBody>
      </p:sp>
      <p:sp>
        <p:nvSpPr>
          <p:cNvPr id="10" name="Slide Number Placeholder 5"/>
          <p:cNvSpPr>
            <a:spLocks noGrp="1"/>
          </p:cNvSpPr>
          <p:nvPr>
            <p:ph type="sldNum" sz="quarter" idx="12"/>
          </p:nvPr>
        </p:nvSpPr>
        <p:spPr/>
        <p:txBody>
          <a:bodyPr/>
          <a:lstStyle>
            <a:lvl1pPr>
              <a:defRPr/>
            </a:lvl1pPr>
          </a:lstStyle>
          <a:p>
            <a:pPr>
              <a:defRPr/>
            </a:pPr>
            <a:fld id="{C80DDA9D-4C9E-4CF6-BB1C-6AB3E3AB30BF}" type="slidenum">
              <a:rPr lang="en-US" altLang="zh-CN"/>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5"/>
          </p:nvPr>
        </p:nvSpPr>
        <p:spPr/>
        <p:txBody>
          <a:bodyPr/>
          <a:lstStyle>
            <a:lvl1pPr>
              <a:defRPr/>
            </a:lvl1pPr>
          </a:lstStyle>
          <a:p>
            <a:pPr>
              <a:defRPr/>
            </a:pPr>
            <a:fld id="{0F66C943-4A4F-46B0-B0AD-A18493910E04}" type="datetimeFigureOut">
              <a:rPr lang="en-US" altLang="zh-CN"/>
              <a:pPr>
                <a:defRPr/>
              </a:pPr>
              <a:t>5/20/2015</a:t>
            </a:fld>
            <a:endParaRPr lang="en-US" altLang="zh-CN"/>
          </a:p>
        </p:txBody>
      </p:sp>
      <p:sp>
        <p:nvSpPr>
          <p:cNvPr id="6" name="Footer Placeholder 4"/>
          <p:cNvSpPr>
            <a:spLocks noGrp="1"/>
          </p:cNvSpPr>
          <p:nvPr>
            <p:ph type="ftr" sz="quarter" idx="16"/>
          </p:nvPr>
        </p:nvSpPr>
        <p:spPr/>
        <p:txBody>
          <a:bodyPr/>
          <a:lstStyle>
            <a:lvl1pPr>
              <a:defRPr/>
            </a:lvl1pPr>
          </a:lstStyle>
          <a:p>
            <a:pPr>
              <a:defRPr/>
            </a:pPr>
            <a:endParaRPr lang="en-US" altLang="zh-CN"/>
          </a:p>
        </p:txBody>
      </p:sp>
      <p:sp>
        <p:nvSpPr>
          <p:cNvPr id="7" name="Slide Number Placeholder 5"/>
          <p:cNvSpPr>
            <a:spLocks noGrp="1"/>
          </p:cNvSpPr>
          <p:nvPr>
            <p:ph type="sldNum" sz="quarter" idx="17"/>
          </p:nvPr>
        </p:nvSpPr>
        <p:spPr/>
        <p:txBody>
          <a:bodyPr/>
          <a:lstStyle>
            <a:lvl1pPr>
              <a:defRPr/>
            </a:lvl1pPr>
          </a:lstStyle>
          <a:p>
            <a:pPr>
              <a:defRPr/>
            </a:pPr>
            <a:fld id="{29A159B7-522D-4348-AC35-D9125B05899A}"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
        <p:nvSpPr>
          <p:cNvPr id="7" name="Date Placeholder 3"/>
          <p:cNvSpPr>
            <a:spLocks noGrp="1"/>
          </p:cNvSpPr>
          <p:nvPr>
            <p:ph type="dt" sz="half" idx="10"/>
          </p:nvPr>
        </p:nvSpPr>
        <p:spPr/>
        <p:txBody>
          <a:bodyPr/>
          <a:lstStyle>
            <a:lvl1pPr>
              <a:defRPr/>
            </a:lvl1pPr>
          </a:lstStyle>
          <a:p>
            <a:pPr>
              <a:defRPr/>
            </a:pPr>
            <a:fld id="{2314AAB0-5A6D-4689-B1BC-5999112CE966}" type="datetimeFigureOut">
              <a:rPr lang="en-US" altLang="zh-CN"/>
              <a:pPr>
                <a:defRPr/>
              </a:pPr>
              <a:t>5/20/2015</a:t>
            </a:fld>
            <a:endParaRPr lang="en-US" altLang="zh-CN"/>
          </a:p>
        </p:txBody>
      </p:sp>
      <p:sp>
        <p:nvSpPr>
          <p:cNvPr id="8" name="Footer Placeholder 4"/>
          <p:cNvSpPr>
            <a:spLocks noGrp="1"/>
          </p:cNvSpPr>
          <p:nvPr>
            <p:ph type="ftr" sz="quarter" idx="11"/>
          </p:nvPr>
        </p:nvSpPr>
        <p:spPr/>
        <p:txBody>
          <a:bodyPr/>
          <a:lstStyle>
            <a:lvl1pPr>
              <a:defRPr/>
            </a:lvl1pPr>
          </a:lstStyle>
          <a:p>
            <a:pPr>
              <a:defRPr/>
            </a:pPr>
            <a:endParaRPr lang="en-US" altLang="zh-CN"/>
          </a:p>
        </p:txBody>
      </p:sp>
      <p:sp>
        <p:nvSpPr>
          <p:cNvPr id="9" name="Slide Number Placeholder 5"/>
          <p:cNvSpPr>
            <a:spLocks noGrp="1"/>
          </p:cNvSpPr>
          <p:nvPr>
            <p:ph type="sldNum" sz="quarter" idx="12"/>
          </p:nvPr>
        </p:nvSpPr>
        <p:spPr/>
        <p:txBody>
          <a:bodyPr/>
          <a:lstStyle>
            <a:lvl1pPr>
              <a:defRPr/>
            </a:lvl1pPr>
          </a:lstStyle>
          <a:p>
            <a:pPr>
              <a:defRPr/>
            </a:pPr>
            <a:fld id="{13A11BF5-5AF8-4826-A46F-D4792672E4CC}"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11F77134-6C68-4D65-9D34-1CA0BEFF685F}" type="datetimeFigureOut">
              <a:rPr lang="en-US" altLang="zh-CN"/>
              <a:pPr>
                <a:defRPr/>
              </a:pPr>
              <a:t>5/20/2015</a:t>
            </a:fld>
            <a:endParaRPr lang="en-US" altLang="zh-CN"/>
          </a:p>
        </p:txBody>
      </p:sp>
      <p:sp>
        <p:nvSpPr>
          <p:cNvPr id="4" name="Footer Placeholder 4"/>
          <p:cNvSpPr>
            <a:spLocks noGrp="1"/>
          </p:cNvSpPr>
          <p:nvPr>
            <p:ph type="ftr" sz="quarter" idx="11"/>
          </p:nvPr>
        </p:nvSpPr>
        <p:spPr/>
        <p:txBody>
          <a:bodyPr/>
          <a:lstStyle>
            <a:lvl1pPr>
              <a:defRPr/>
            </a:lvl1pPr>
          </a:lstStyle>
          <a:p>
            <a:pPr>
              <a:defRPr/>
            </a:pPr>
            <a:endParaRPr lang="en-US" altLang="zh-CN"/>
          </a:p>
        </p:txBody>
      </p:sp>
      <p:sp>
        <p:nvSpPr>
          <p:cNvPr id="5" name="Slide Number Placeholder 5"/>
          <p:cNvSpPr>
            <a:spLocks noGrp="1"/>
          </p:cNvSpPr>
          <p:nvPr>
            <p:ph type="sldNum" sz="quarter" idx="12"/>
          </p:nvPr>
        </p:nvSpPr>
        <p:spPr/>
        <p:txBody>
          <a:bodyPr/>
          <a:lstStyle>
            <a:lvl1pPr>
              <a:defRPr/>
            </a:lvl1pPr>
          </a:lstStyle>
          <a:p>
            <a:pPr>
              <a:defRPr/>
            </a:pPr>
            <a:fld id="{4961E395-D309-4B4F-9782-72D971540CEB}" type="slidenum">
              <a:rPr lang="en-US" altLang="zh-CN"/>
              <a:pPr>
                <a:defRPr/>
              </a:pPr>
              <a:t>‹#›</a:t>
            </a:fld>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030BCA7-5854-4C54-B49D-D8FF5D515BE9}" type="datetimeFigureOut">
              <a:rPr lang="en-US" altLang="zh-CN"/>
              <a:pPr>
                <a:defRPr/>
              </a:pPr>
              <a:t>5/20/2015</a:t>
            </a:fld>
            <a:endParaRPr lang="en-US" altLang="zh-CN"/>
          </a:p>
        </p:txBody>
      </p:sp>
      <p:sp>
        <p:nvSpPr>
          <p:cNvPr id="3" name="Footer Placeholder 4"/>
          <p:cNvSpPr>
            <a:spLocks noGrp="1"/>
          </p:cNvSpPr>
          <p:nvPr>
            <p:ph type="ftr" sz="quarter" idx="11"/>
          </p:nvPr>
        </p:nvSpPr>
        <p:spPr/>
        <p:txBody>
          <a:bodyPr/>
          <a:lstStyle>
            <a:lvl1pPr>
              <a:defRPr/>
            </a:lvl1pPr>
          </a:lstStyle>
          <a:p>
            <a:pPr>
              <a:defRPr/>
            </a:pPr>
            <a:endParaRPr lang="en-US" altLang="zh-CN"/>
          </a:p>
        </p:txBody>
      </p:sp>
      <p:sp>
        <p:nvSpPr>
          <p:cNvPr id="4" name="Slide Number Placeholder 5"/>
          <p:cNvSpPr>
            <a:spLocks noGrp="1"/>
          </p:cNvSpPr>
          <p:nvPr>
            <p:ph type="sldNum" sz="quarter" idx="12"/>
          </p:nvPr>
        </p:nvSpPr>
        <p:spPr/>
        <p:txBody>
          <a:bodyPr/>
          <a:lstStyle>
            <a:lvl1pPr>
              <a:defRPr/>
            </a:lvl1pPr>
          </a:lstStyle>
          <a:p>
            <a:pPr>
              <a:defRPr/>
            </a:pPr>
            <a:fld id="{035D483E-813A-43E0-9CB8-70603623AF59}"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AA51F03-9139-4EB2-B7C3-E447D2FF3032}" type="datetimeFigureOut">
              <a:rPr lang="en-US" altLang="zh-CN"/>
              <a:pPr>
                <a:defRPr/>
              </a:pPr>
              <a:t>5/20/2015</a:t>
            </a:fld>
            <a:endParaRPr lang="en-US" altLang="zh-CN"/>
          </a:p>
        </p:txBody>
      </p:sp>
      <p:sp>
        <p:nvSpPr>
          <p:cNvPr id="6" name="Footer Placeholder 4"/>
          <p:cNvSpPr>
            <a:spLocks noGrp="1"/>
          </p:cNvSpPr>
          <p:nvPr>
            <p:ph type="ftr" sz="quarter" idx="11"/>
          </p:nvPr>
        </p:nvSpPr>
        <p:spPr/>
        <p:txBody>
          <a:bodyPr/>
          <a:lstStyle>
            <a:lvl1pPr>
              <a:defRPr/>
            </a:lvl1pPr>
          </a:lstStyle>
          <a:p>
            <a:pPr>
              <a:defRPr/>
            </a:pPr>
            <a:endParaRPr lang="en-US" altLang="zh-CN"/>
          </a:p>
        </p:txBody>
      </p:sp>
      <p:sp>
        <p:nvSpPr>
          <p:cNvPr id="7" name="Slide Number Placeholder 5"/>
          <p:cNvSpPr>
            <a:spLocks noGrp="1"/>
          </p:cNvSpPr>
          <p:nvPr>
            <p:ph type="sldNum" sz="quarter" idx="12"/>
          </p:nvPr>
        </p:nvSpPr>
        <p:spPr/>
        <p:txBody>
          <a:bodyPr/>
          <a:lstStyle>
            <a:lvl1pPr>
              <a:defRPr/>
            </a:lvl1pPr>
          </a:lstStyle>
          <a:p>
            <a:pPr>
              <a:defRPr/>
            </a:pPr>
            <a:fld id="{815DA659-12C3-4784-8A50-C68F5CDB79CF}" type="slidenum">
              <a:rPr lang="en-US" altLang="zh-CN"/>
              <a:pPr>
                <a:defRPr/>
              </a:pPr>
              <a:t>‹#›</a:t>
            </a:fld>
            <a:endParaRPr lang="en-US" alt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en-US" smtClean="0"/>
              <a:t>Click to edit Master title style</a:t>
            </a:r>
            <a:endParaRPr lang="en-US" dirty="0"/>
          </a:p>
        </p:txBody>
      </p:sp>
      <p:sp>
        <p:nvSpPr>
          <p:cNvPr id="9" name="Date Placeholder 4"/>
          <p:cNvSpPr>
            <a:spLocks noGrp="1"/>
          </p:cNvSpPr>
          <p:nvPr>
            <p:ph type="dt" sz="half" idx="10"/>
          </p:nvPr>
        </p:nvSpPr>
        <p:spPr/>
        <p:txBody>
          <a:bodyPr/>
          <a:lstStyle>
            <a:lvl1pPr>
              <a:defRPr/>
            </a:lvl1pPr>
          </a:lstStyle>
          <a:p>
            <a:pPr>
              <a:defRPr/>
            </a:pPr>
            <a:fld id="{06DD47A2-79A4-4104-9A29-8E20D91BD7AF}" type="datetimeFigureOut">
              <a:rPr lang="en-US" altLang="zh-CN"/>
              <a:pPr>
                <a:defRPr/>
              </a:pPr>
              <a:t>5/20/2015</a:t>
            </a:fld>
            <a:endParaRPr lang="en-US" altLang="zh-CN"/>
          </a:p>
        </p:txBody>
      </p:sp>
      <p:sp>
        <p:nvSpPr>
          <p:cNvPr id="10" name="Footer Placeholder 5"/>
          <p:cNvSpPr>
            <a:spLocks noGrp="1"/>
          </p:cNvSpPr>
          <p:nvPr>
            <p:ph type="ftr" sz="quarter" idx="11"/>
          </p:nvPr>
        </p:nvSpPr>
        <p:spPr/>
        <p:txBody>
          <a:bodyPr/>
          <a:lstStyle>
            <a:lvl1pPr>
              <a:defRPr/>
            </a:lvl1pPr>
          </a:lstStyle>
          <a:p>
            <a:pPr>
              <a:defRPr/>
            </a:pPr>
            <a:endParaRPr lang="en-US" altLang="zh-CN"/>
          </a:p>
        </p:txBody>
      </p:sp>
      <p:sp>
        <p:nvSpPr>
          <p:cNvPr id="11" name="Slide Number Placeholder 6"/>
          <p:cNvSpPr>
            <a:spLocks noGrp="1"/>
          </p:cNvSpPr>
          <p:nvPr>
            <p:ph type="sldNum" sz="quarter" idx="12"/>
          </p:nvPr>
        </p:nvSpPr>
        <p:spPr/>
        <p:txBody>
          <a:bodyPr/>
          <a:lstStyle>
            <a:lvl1pPr>
              <a:defRPr/>
            </a:lvl1pPr>
          </a:lstStyle>
          <a:p>
            <a:pPr>
              <a:defRPr/>
            </a:pPr>
            <a:fld id="{FF759DA5-BC81-4F83-B30F-56AE428337E5}" type="slidenum">
              <a:rPr lang="en-US" altLang="zh-CN"/>
              <a:pPr>
                <a:defRPr/>
              </a:pPr>
              <a:t>‹#›</a:t>
            </a:fld>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ltLang="zh-CN">
              <a:solidFill>
                <a:srgbClr val="FFFFFF"/>
              </a:solidFill>
              <a:ea typeface="宋体" pitchFamily="2" charset="-122"/>
            </a:endParaRPr>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085" name="Text Placeholder 2"/>
          <p:cNvSpPr>
            <a:spLocks noGrp="1"/>
          </p:cNvSpPr>
          <p:nvPr>
            <p:ph type="body" idx="1"/>
          </p:nvPr>
        </p:nvSpPr>
        <p:spPr bwMode="auto">
          <a:xfrm>
            <a:off x="1143000" y="731838"/>
            <a:ext cx="6400800" cy="34750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4" name="Date Placeholder 3"/>
          <p:cNvSpPr>
            <a:spLocks noGrp="1"/>
          </p:cNvSpPr>
          <p:nvPr>
            <p:ph type="dt" sz="half" idx="2"/>
          </p:nvPr>
        </p:nvSpPr>
        <p:spPr>
          <a:xfrm>
            <a:off x="6172200" y="6172200"/>
            <a:ext cx="2514600" cy="365125"/>
          </a:xfrm>
          <a:prstGeom prst="rect">
            <a:avLst/>
          </a:prstGeom>
        </p:spPr>
        <p:txBody>
          <a:bodyPr vert="horz" wrap="square" lIns="91440" tIns="45720" rIns="91440" bIns="45720" numCol="1" anchor="ctr" anchorCtr="0" compatLnSpc="1">
            <a:prstTxWarp prst="textNoShape">
              <a:avLst/>
            </a:prstTxWarp>
          </a:bodyPr>
          <a:lstStyle>
            <a:lvl1pPr algn="r">
              <a:defRPr sz="1100" b="1">
                <a:solidFill>
                  <a:srgbClr val="7F7F7F"/>
                </a:solidFill>
                <a:latin typeface="Trebuchet MS" pitchFamily="34" charset="0"/>
              </a:defRPr>
            </a:lvl1pPr>
          </a:lstStyle>
          <a:p>
            <a:pPr>
              <a:defRPr/>
            </a:pPr>
            <a:fld id="{853D5F3D-CACF-4DE0-89B4-24D5CAC1035A}" type="datetimeFigureOut">
              <a:rPr lang="en-US" altLang="zh-CN"/>
              <a:pPr>
                <a:defRPr/>
              </a:pPr>
              <a:t>5/20/2015</a:t>
            </a:fld>
            <a:endParaRPr lang="en-US" altLang="zh-CN"/>
          </a:p>
        </p:txBody>
      </p:sp>
      <p:sp>
        <p:nvSpPr>
          <p:cNvPr id="5" name="Footer Placeholder 4"/>
          <p:cNvSpPr>
            <a:spLocks noGrp="1"/>
          </p:cNvSpPr>
          <p:nvPr>
            <p:ph type="ftr" sz="quarter" idx="3"/>
          </p:nvPr>
        </p:nvSpPr>
        <p:spPr>
          <a:xfrm>
            <a:off x="457200" y="6172200"/>
            <a:ext cx="3352800" cy="365125"/>
          </a:xfrm>
          <a:prstGeom prst="rect">
            <a:avLst/>
          </a:prstGeom>
        </p:spPr>
        <p:txBody>
          <a:bodyPr vert="horz" wrap="square" lIns="91440" tIns="45720" rIns="91440" bIns="45720" numCol="1" anchor="ctr" anchorCtr="0" compatLnSpc="1">
            <a:prstTxWarp prst="textNoShape">
              <a:avLst/>
            </a:prstTxWarp>
          </a:bodyPr>
          <a:lstStyle>
            <a:lvl1pPr>
              <a:defRPr sz="1100" b="1">
                <a:solidFill>
                  <a:srgbClr val="7F7F7F"/>
                </a:solidFill>
                <a:latin typeface="Trebuchet MS" pitchFamily="34" charset="0"/>
              </a:defRPr>
            </a:lvl1pPr>
          </a:lstStyle>
          <a:p>
            <a:pPr>
              <a:defRPr/>
            </a:pPr>
            <a:endParaRPr lang="en-US" altLang="zh-CN"/>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wrap="square" lIns="91440" tIns="45720" rIns="91440" bIns="45720" numCol="1" anchor="ctr" anchorCtr="0" compatLnSpc="1">
            <a:prstTxWarp prst="textNoShape">
              <a:avLst/>
            </a:prstTxWarp>
          </a:bodyPr>
          <a:lstStyle>
            <a:lvl1pPr algn="ctr">
              <a:defRPr sz="1200" b="1">
                <a:solidFill>
                  <a:srgbClr val="7F7F7F"/>
                </a:solidFill>
                <a:latin typeface="Trebuchet MS" pitchFamily="34" charset="0"/>
              </a:defRPr>
            </a:lvl1pPr>
          </a:lstStyle>
          <a:p>
            <a:pPr>
              <a:defRPr/>
            </a:pPr>
            <a:fld id="{D8F4FB84-13D2-43CE-9764-39B386C8CA7D}"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4025" r:id="rId1"/>
    <p:sldLayoutId id="2147484017" r:id="rId2"/>
    <p:sldLayoutId id="2147484026" r:id="rId3"/>
    <p:sldLayoutId id="2147484018" r:id="rId4"/>
    <p:sldLayoutId id="2147484019" r:id="rId5"/>
    <p:sldLayoutId id="2147484020" r:id="rId6"/>
    <p:sldLayoutId id="2147484021" r:id="rId7"/>
    <p:sldLayoutId id="2147484022" r:id="rId8"/>
    <p:sldLayoutId id="2147484027" r:id="rId9"/>
    <p:sldLayoutId id="2147484023" r:id="rId10"/>
    <p:sldLayoutId id="2147484024" r:id="rId11"/>
  </p:sldLayoutIdLst>
  <p:timing>
    <p:tnLst>
      <p:par>
        <p:cTn id="1" dur="indefinite" restart="never" nodeType="tmRoot"/>
      </p:par>
    </p:tnLst>
  </p:timing>
  <p:txStyles>
    <p:titleStyle>
      <a:lvl1pPr marL="319088" indent="-319088"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457199" y="3655535"/>
            <a:ext cx="8229601" cy="1269922"/>
          </a:xfrm>
        </p:spPr>
        <p:txBody>
          <a:bodyPr/>
          <a:lstStyle/>
          <a:p>
            <a:pPr marL="182880" indent="0" eaLnBrk="1" fontAlgn="auto" hangingPunct="1">
              <a:spcAft>
                <a:spcPts val="0"/>
              </a:spcAft>
              <a:buClr>
                <a:schemeClr val="accent6">
                  <a:lumMod val="75000"/>
                </a:schemeClr>
              </a:buClr>
              <a:buFont typeface="Georgia" pitchFamily="18" charset="0"/>
              <a:buNone/>
              <a:defRPr/>
            </a:pPr>
            <a:r>
              <a:rPr lang="en-US" sz="4400" dirty="0" smtClean="0"/>
              <a:t>Deployment </a:t>
            </a:r>
            <a:r>
              <a:rPr lang="en-US" sz="4400" dirty="0" smtClean="0"/>
              <a:t>modeling </a:t>
            </a:r>
            <a:r>
              <a:rPr lang="en-US" sz="4400" dirty="0" smtClean="0"/>
              <a:t>for </a:t>
            </a:r>
            <a:r>
              <a:rPr lang="en-US" sz="4400" dirty="0" smtClean="0"/>
              <a:t>Base ontology </a:t>
            </a:r>
            <a:endParaRPr lang="en-US" sz="4400" dirty="0"/>
          </a:p>
        </p:txBody>
      </p:sp>
      <p:pic>
        <p:nvPicPr>
          <p:cNvPr id="7171" name="Picture 7" descr="C:\Documents and Settings\mcauley\Local Settings\Temp\wz83a6\oneM2M\oneM2M-Logo.gif"/>
          <p:cNvPicPr>
            <a:picLocks noChangeAspect="1" noChangeArrowheads="1"/>
          </p:cNvPicPr>
          <p:nvPr/>
        </p:nvPicPr>
        <p:blipFill>
          <a:blip r:embed="rId2" cstate="print"/>
          <a:srcRect/>
          <a:stretch>
            <a:fillRect/>
          </a:stretch>
        </p:blipFill>
        <p:spPr bwMode="auto">
          <a:xfrm>
            <a:off x="1581150" y="0"/>
            <a:ext cx="5981700" cy="3756025"/>
          </a:xfrm>
          <a:prstGeom prst="rect">
            <a:avLst/>
          </a:prstGeom>
          <a:noFill/>
          <a:ln w="9525">
            <a:noFill/>
            <a:miter lim="800000"/>
            <a:headEnd/>
            <a:tailEnd/>
          </a:ln>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zh-CN" dirty="0">
              <a:solidFill>
                <a:schemeClr val="tx1"/>
              </a:solidFill>
              <a:cs typeface="Arial" pitchFamily="34" charset="0"/>
            </a:endParaRPr>
          </a:p>
        </p:txBody>
      </p:sp>
      <p:sp>
        <p:nvSpPr>
          <p:cNvPr id="7173" name="TextBox 4"/>
          <p:cNvSpPr txBox="1">
            <a:spLocks noChangeArrowheads="1"/>
          </p:cNvSpPr>
          <p:nvPr/>
        </p:nvSpPr>
        <p:spPr bwMode="auto">
          <a:xfrm>
            <a:off x="611188" y="5286375"/>
            <a:ext cx="5214937" cy="1200150"/>
          </a:xfrm>
          <a:prstGeom prst="rect">
            <a:avLst/>
          </a:prstGeom>
          <a:noFill/>
          <a:ln w="9525">
            <a:noFill/>
            <a:miter lim="800000"/>
            <a:headEnd/>
            <a:tailEnd/>
          </a:ln>
        </p:spPr>
        <p:txBody>
          <a:bodyPr wrap="none">
            <a:spAutoFit/>
          </a:bodyPr>
          <a:lstStyle/>
          <a:p>
            <a:r>
              <a:rPr lang="en-US" altLang="zh-CN" sz="2400">
                <a:solidFill>
                  <a:srgbClr val="B42025"/>
                </a:solidFill>
                <a:latin typeface="Calibri" pitchFamily="34" charset="0"/>
                <a:ea typeface="方正姚体" pitchFamily="2" charset="-122"/>
                <a:cs typeface="Calibri" pitchFamily="34" charset="0"/>
              </a:rPr>
              <a:t>Source: Yuan Tao, Huawei Technologies</a:t>
            </a:r>
          </a:p>
          <a:p>
            <a:r>
              <a:rPr lang="fr-FR" altLang="zh-CN" sz="2400">
                <a:solidFill>
                  <a:srgbClr val="B42025"/>
                </a:solidFill>
                <a:latin typeface="Calibri" pitchFamily="34" charset="0"/>
                <a:ea typeface="方正姚体" pitchFamily="2" charset="-122"/>
                <a:cs typeface="Calibri" pitchFamily="34" charset="0"/>
              </a:rPr>
              <a:t>WG: MAS</a:t>
            </a:r>
          </a:p>
          <a:p>
            <a:r>
              <a:rPr lang="fr-FR" altLang="zh-CN" sz="2400">
                <a:solidFill>
                  <a:srgbClr val="B42025"/>
                </a:solidFill>
                <a:latin typeface="Calibri" pitchFamily="34" charset="0"/>
                <a:ea typeface="方正姚体" pitchFamily="2" charset="-122"/>
                <a:cs typeface="Calibri" pitchFamily="34" charset="0"/>
              </a:rPr>
              <a:t>Meeting: MAS17</a:t>
            </a:r>
            <a:endParaRPr lang="en-US" altLang="zh-CN" sz="2400">
              <a:solidFill>
                <a:srgbClr val="B42025"/>
              </a:solidFill>
              <a:latin typeface="Calibri" pitchFamily="34" charset="0"/>
              <a:ea typeface="方正姚体" pitchFamily="2" charset="-122"/>
              <a:cs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7" descr="C:\Documents and Settings\mcauley\Local Settings\Temp\wz83a6\oneM2M\oneM2M-Logo.gif"/>
          <p:cNvPicPr>
            <a:picLocks noChangeAspect="1" noChangeArrowheads="1"/>
          </p:cNvPicPr>
          <p:nvPr/>
        </p:nvPicPr>
        <p:blipFill>
          <a:blip r:embed="rId2" cstate="print"/>
          <a:srcRect/>
          <a:stretch>
            <a:fillRect/>
          </a:stretch>
        </p:blipFill>
        <p:spPr bwMode="auto">
          <a:xfrm>
            <a:off x="7451725" y="0"/>
            <a:ext cx="1692275" cy="1014413"/>
          </a:xfrm>
          <a:prstGeom prst="rect">
            <a:avLst/>
          </a:prstGeom>
          <a:noFill/>
          <a:ln w="9525">
            <a:noFill/>
            <a:miter lim="800000"/>
            <a:headEnd/>
            <a:tailEnd/>
          </a:ln>
        </p:spPr>
      </p:pic>
      <p:sp>
        <p:nvSpPr>
          <p:cNvPr id="19459" name="Content Placeholder 37"/>
          <p:cNvSpPr>
            <a:spLocks noGrp="1"/>
          </p:cNvSpPr>
          <p:nvPr>
            <p:ph sz="quarter" idx="13"/>
          </p:nvPr>
        </p:nvSpPr>
        <p:spPr>
          <a:xfrm>
            <a:off x="1050925" y="2652713"/>
            <a:ext cx="6400800" cy="981075"/>
          </a:xfrm>
        </p:spPr>
        <p:txBody>
          <a:bodyPr/>
          <a:lstStyle/>
          <a:p>
            <a:pPr marL="44450" indent="0" algn="ctr" eaLnBrk="1" hangingPunct="1">
              <a:buFont typeface="Georgia" pitchFamily="18" charset="0"/>
              <a:buNone/>
            </a:pPr>
            <a:r>
              <a:rPr lang="en-US" altLang="zh-CN" sz="5400" smtClean="0"/>
              <a:t>Thank you</a:t>
            </a:r>
          </a:p>
          <a:p>
            <a:pPr marL="44450" indent="0" eaLnBrk="1" hangingPunct="1">
              <a:buFont typeface="Georgia" pitchFamily="18" charset="0"/>
              <a:buNone/>
            </a:pPr>
            <a:endParaRPr lang="en-US" altLang="zh-CN" sz="5400" smtClean="0">
              <a:ea typeface="宋体" pitchFamily="2" charset="-122"/>
            </a:endParaRPr>
          </a:p>
          <a:p>
            <a:pPr marL="44450" indent="0" eaLnBrk="1" hangingPunct="1">
              <a:buFont typeface="Georgia" pitchFamily="18" charset="0"/>
              <a:buNone/>
            </a:pPr>
            <a:endParaRPr lang="en-US" altLang="zh-CN" sz="5400" smtClean="0">
              <a:ea typeface="宋体" pitchFamily="2" charset="-122"/>
            </a:endParaRPr>
          </a:p>
          <a:p>
            <a:pPr marL="44450" indent="0" eaLnBrk="1" hangingPunct="1">
              <a:buFont typeface="Georgia" pitchFamily="18" charset="0"/>
              <a:buNone/>
            </a:pPr>
            <a:endParaRPr lang="en-US" altLang="zh-CN" sz="5400" smtClean="0">
              <a:ea typeface="宋体" pitchFamily="2" charset="-122"/>
            </a:endParaRPr>
          </a:p>
          <a:p>
            <a:pPr marL="44450" indent="0" eaLnBrk="1" hangingPunct="1">
              <a:buFont typeface="Georgia" pitchFamily="18" charset="0"/>
              <a:buNone/>
            </a:pPr>
            <a:endParaRPr lang="en-US" altLang="zh-CN" sz="5400" smtClean="0">
              <a:ea typeface="宋体"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908" y="178892"/>
            <a:ext cx="7465438" cy="951845"/>
          </a:xfrm>
        </p:spPr>
        <p:txBody>
          <a:bodyPr/>
          <a:lstStyle/>
          <a:p>
            <a:pPr marL="0" indent="0" algn="ctr" eaLnBrk="1" fontAlgn="auto" hangingPunct="1">
              <a:spcAft>
                <a:spcPts val="0"/>
              </a:spcAft>
              <a:buClr>
                <a:schemeClr val="accent6">
                  <a:lumMod val="75000"/>
                </a:schemeClr>
              </a:buClr>
              <a:buFont typeface="Georgia" pitchFamily="18" charset="0"/>
              <a:buNone/>
              <a:defRPr/>
            </a:pPr>
            <a:r>
              <a:rPr lang="en-US" sz="4000" dirty="0" smtClean="0"/>
              <a:t>Background</a:t>
            </a:r>
            <a:endParaRPr lang="en-US" sz="4000" dirty="0"/>
          </a:p>
        </p:txBody>
      </p:sp>
      <p:pic>
        <p:nvPicPr>
          <p:cNvPr id="9220" name="Picture 7" descr="C:\Documents and Settings\mcauley\Local Settings\Temp\wz83a6\oneM2M\oneM2M-Logo.gif"/>
          <p:cNvPicPr>
            <a:picLocks noChangeAspect="1" noChangeArrowheads="1"/>
          </p:cNvPicPr>
          <p:nvPr/>
        </p:nvPicPr>
        <p:blipFill>
          <a:blip r:embed="rId3" cstate="print"/>
          <a:srcRect/>
          <a:stretch>
            <a:fillRect/>
          </a:stretch>
        </p:blipFill>
        <p:spPr bwMode="auto">
          <a:xfrm>
            <a:off x="7451725" y="0"/>
            <a:ext cx="1692275" cy="1014413"/>
          </a:xfrm>
          <a:prstGeom prst="rect">
            <a:avLst/>
          </a:prstGeom>
          <a:noFill/>
          <a:ln w="9525">
            <a:noFill/>
            <a:miter lim="800000"/>
            <a:headEnd/>
            <a:tailEnd/>
          </a:ln>
        </p:spPr>
      </p:pic>
      <p:sp>
        <p:nvSpPr>
          <p:cNvPr id="6" name="矩形 5"/>
          <p:cNvSpPr/>
          <p:nvPr/>
        </p:nvSpPr>
        <p:spPr>
          <a:xfrm>
            <a:off x="800100" y="1419225"/>
            <a:ext cx="7677150" cy="4524315"/>
          </a:xfrm>
          <a:prstGeom prst="rect">
            <a:avLst/>
          </a:prstGeom>
        </p:spPr>
        <p:txBody>
          <a:bodyPr wrap="square">
            <a:spAutoFit/>
          </a:bodyPr>
          <a:lstStyle/>
          <a:p>
            <a:pPr>
              <a:buFont typeface="Arial" pitchFamily="34" charset="0"/>
              <a:buChar char="•"/>
            </a:pPr>
            <a:r>
              <a:rPr lang="en-US" altLang="zh-CN" sz="2400" dirty="0" smtClean="0">
                <a:latin typeface="Times New Roman" pitchFamily="18" charset="0"/>
                <a:cs typeface="Times New Roman" pitchFamily="18" charset="0"/>
              </a:rPr>
              <a:t>  In previous session, a </a:t>
            </a:r>
            <a:r>
              <a:rPr lang="en-US" altLang="zh-CN" sz="2400" dirty="0">
                <a:latin typeface="Times New Roman" pitchFamily="18" charset="0"/>
                <a:cs typeface="Times New Roman" pitchFamily="18" charset="0"/>
              </a:rPr>
              <a:t>generic M2M </a:t>
            </a:r>
            <a:r>
              <a:rPr lang="en-US" altLang="zh-CN" sz="2400" dirty="0" smtClean="0">
                <a:latin typeface="Times New Roman" pitchFamily="18" charset="0"/>
                <a:cs typeface="Times New Roman" pitchFamily="18" charset="0"/>
              </a:rPr>
              <a:t>design model </a:t>
            </a:r>
            <a:r>
              <a:rPr lang="en-US" altLang="zh-CN" sz="2400" dirty="0">
                <a:latin typeface="Times New Roman" pitchFamily="18" charset="0"/>
                <a:cs typeface="Times New Roman" pitchFamily="18" charset="0"/>
              </a:rPr>
              <a:t>called </a:t>
            </a:r>
            <a:r>
              <a:rPr lang="en-US" altLang="zh-CN" sz="2400" dirty="0" smtClean="0">
                <a:latin typeface="Times New Roman" pitchFamily="18" charset="0"/>
                <a:cs typeface="Times New Roman" pitchFamily="18" charset="0"/>
              </a:rPr>
              <a:t>IOCD had been introduced, IOCD </a:t>
            </a:r>
            <a:r>
              <a:rPr lang="en-US" altLang="zh-CN" sz="2400" dirty="0">
                <a:latin typeface="Times New Roman" pitchFamily="18" charset="0"/>
                <a:cs typeface="Times New Roman" pitchFamily="18" charset="0"/>
              </a:rPr>
              <a:t>describes </a:t>
            </a:r>
            <a:r>
              <a:rPr lang="en-US" altLang="zh-CN" sz="2400" dirty="0" smtClean="0">
                <a:latin typeface="Times New Roman" pitchFamily="18" charset="0"/>
                <a:cs typeface="Times New Roman" pitchFamily="18" charset="0"/>
              </a:rPr>
              <a:t>devices </a:t>
            </a:r>
            <a:r>
              <a:rPr lang="en-US" altLang="zh-CN" sz="2400" dirty="0">
                <a:latin typeface="Times New Roman" pitchFamily="18" charset="0"/>
                <a:cs typeface="Times New Roman" pitchFamily="18" charset="0"/>
              </a:rPr>
              <a:t>from four key properties: input (I</a:t>
            </a:r>
            <a:r>
              <a:rPr lang="en-US" altLang="zh-CN" sz="2400" dirty="0" smtClean="0">
                <a:latin typeface="Times New Roman" pitchFamily="18" charset="0"/>
                <a:cs typeface="Times New Roman" pitchFamily="18" charset="0"/>
              </a:rPr>
              <a:t>), output </a:t>
            </a:r>
            <a:r>
              <a:rPr lang="en-US" altLang="zh-CN" sz="2400" dirty="0">
                <a:latin typeface="Times New Roman" pitchFamily="18" charset="0"/>
                <a:cs typeface="Times New Roman" pitchFamily="18" charset="0"/>
              </a:rPr>
              <a:t>(O), capability (C) and deployment (D</a:t>
            </a:r>
            <a:r>
              <a:rPr lang="en-US" altLang="zh-CN" sz="2400" dirty="0" smtClean="0">
                <a:latin typeface="Times New Roman" pitchFamily="18" charset="0"/>
                <a:cs typeface="Times New Roman" pitchFamily="18" charset="0"/>
              </a:rPr>
              <a:t>).</a:t>
            </a:r>
          </a:p>
          <a:p>
            <a:endParaRPr lang="en-US" altLang="zh-CN" sz="2400" dirty="0" smtClean="0">
              <a:latin typeface="Times New Roman" pitchFamily="18" charset="0"/>
              <a:cs typeface="Times New Roman" pitchFamily="18" charset="0"/>
            </a:endParaRPr>
          </a:p>
          <a:p>
            <a:pPr>
              <a:buFont typeface="Arial" pitchFamily="34" charset="0"/>
              <a:buChar char="•"/>
            </a:pPr>
            <a:r>
              <a:rPr lang="en-US" altLang="zh-CN" sz="2400" dirty="0" smtClean="0">
                <a:latin typeface="Times New Roman" pitchFamily="18" charset="0"/>
                <a:cs typeface="Times New Roman" pitchFamily="18" charset="0"/>
              </a:rPr>
              <a:t>  Considerations on merging IOCD with other ontology.</a:t>
            </a:r>
          </a:p>
          <a:p>
            <a:pPr lvl="1"/>
            <a:r>
              <a:rPr lang="en-US" altLang="zh-CN" sz="2400" dirty="0" smtClean="0">
                <a:latin typeface="Times New Roman" pitchFamily="18" charset="0"/>
                <a:cs typeface="Times New Roman" pitchFamily="18" charset="0"/>
              </a:rPr>
              <a:t>- Deployment is an useful concept in the M2M field, but it is missing in the oneM2M Base ontology. </a:t>
            </a:r>
          </a:p>
          <a:p>
            <a:pPr lvl="1"/>
            <a:r>
              <a:rPr lang="en-US" altLang="zh-CN" sz="2400" dirty="0" smtClean="0">
                <a:latin typeface="Times New Roman" pitchFamily="18" charset="0"/>
                <a:cs typeface="Times New Roman" pitchFamily="18" charset="0"/>
              </a:rPr>
              <a:t>- Combining deployment and </a:t>
            </a:r>
            <a:r>
              <a:rPr lang="en-US" altLang="zh-CN" sz="2400" dirty="0">
                <a:latin typeface="Times New Roman" pitchFamily="18" charset="0"/>
                <a:cs typeface="Times New Roman" pitchFamily="18" charset="0"/>
              </a:rPr>
              <a:t>s</a:t>
            </a:r>
            <a:r>
              <a:rPr lang="en-US" altLang="zh-CN" sz="2400" dirty="0" smtClean="0">
                <a:latin typeface="Times New Roman" pitchFamily="18" charset="0"/>
                <a:cs typeface="Times New Roman" pitchFamily="18" charset="0"/>
              </a:rPr>
              <a:t>ervice of the device can make quick </a:t>
            </a:r>
            <a:r>
              <a:rPr lang="en-US" altLang="zh-CN" sz="2400" dirty="0">
                <a:latin typeface="Times New Roman" pitchFamily="18" charset="0"/>
                <a:cs typeface="Times New Roman" pitchFamily="18" charset="0"/>
              </a:rPr>
              <a:t>and effective reasoning to satisfy </a:t>
            </a:r>
            <a:r>
              <a:rPr lang="en-US" altLang="zh-CN" sz="2400" dirty="0" smtClean="0">
                <a:latin typeface="Times New Roman" pitchFamily="18" charset="0"/>
                <a:cs typeface="Times New Roman" pitchFamily="18" charset="0"/>
              </a:rPr>
              <a:t>application demands. </a:t>
            </a:r>
          </a:p>
          <a:p>
            <a:endParaRPr lang="en-US" altLang="zh-CN"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8892"/>
            <a:ext cx="7821673" cy="951845"/>
          </a:xfrm>
        </p:spPr>
        <p:txBody>
          <a:bodyPr/>
          <a:lstStyle/>
          <a:p>
            <a:pPr marL="0" indent="0" algn="ctr" eaLnBrk="1" fontAlgn="auto" hangingPunct="1">
              <a:spcAft>
                <a:spcPts val="0"/>
              </a:spcAft>
              <a:buClr>
                <a:schemeClr val="accent6">
                  <a:lumMod val="75000"/>
                </a:schemeClr>
              </a:buClr>
              <a:buFont typeface="Georgia" pitchFamily="18" charset="0"/>
              <a:buNone/>
              <a:defRPr/>
            </a:pPr>
            <a:r>
              <a:rPr lang="en-US" sz="3600" dirty="0" smtClean="0"/>
              <a:t> Concept of Deployment modeling</a:t>
            </a:r>
            <a:endParaRPr lang="en-US" sz="3600" dirty="0"/>
          </a:p>
        </p:txBody>
      </p:sp>
      <p:pic>
        <p:nvPicPr>
          <p:cNvPr id="11287" name="Picture 7" descr="C:\Documents and Settings\mcauley\Local Settings\Temp\wz83a6\oneM2M\oneM2M-Logo.gif"/>
          <p:cNvPicPr>
            <a:picLocks noChangeAspect="1" noChangeArrowheads="1"/>
          </p:cNvPicPr>
          <p:nvPr/>
        </p:nvPicPr>
        <p:blipFill>
          <a:blip r:embed="rId2" cstate="print"/>
          <a:srcRect/>
          <a:stretch>
            <a:fillRect/>
          </a:stretch>
        </p:blipFill>
        <p:spPr bwMode="auto">
          <a:xfrm>
            <a:off x="7575550" y="0"/>
            <a:ext cx="1692275" cy="1014413"/>
          </a:xfrm>
          <a:prstGeom prst="rect">
            <a:avLst/>
          </a:prstGeom>
          <a:noFill/>
          <a:ln w="9525">
            <a:noFill/>
            <a:miter lim="800000"/>
            <a:headEnd/>
            <a:tailEnd/>
          </a:ln>
        </p:spPr>
      </p:pic>
      <p:sp>
        <p:nvSpPr>
          <p:cNvPr id="6" name="TextBox 5"/>
          <p:cNvSpPr txBox="1"/>
          <p:nvPr/>
        </p:nvSpPr>
        <p:spPr>
          <a:xfrm>
            <a:off x="609599" y="1257300"/>
            <a:ext cx="7905751" cy="3785652"/>
          </a:xfrm>
          <a:prstGeom prst="rect">
            <a:avLst/>
          </a:prstGeom>
          <a:noFill/>
        </p:spPr>
        <p:txBody>
          <a:bodyPr wrap="square" rtlCol="0">
            <a:spAutoFit/>
          </a:bodyPr>
          <a:lstStyle/>
          <a:p>
            <a:pPr>
              <a:buFont typeface="Arial" pitchFamily="34" charset="0"/>
              <a:buChar char="•"/>
            </a:pPr>
            <a:r>
              <a:rPr lang="en-US" altLang="zh-CN" sz="2400" dirty="0" smtClean="0">
                <a:latin typeface="Times New Roman" pitchFamily="18" charset="0"/>
                <a:cs typeface="Times New Roman" pitchFamily="18" charset="0"/>
              </a:rPr>
              <a:t>  Definition: </a:t>
            </a:r>
            <a:r>
              <a:rPr lang="en-US" altLang="zh-CN" sz="2400" dirty="0" smtClean="0">
                <a:solidFill>
                  <a:schemeClr val="dk1"/>
                </a:solidFill>
                <a:latin typeface="Times New Roman" pitchFamily="18" charset="0"/>
                <a:cs typeface="Times New Roman" pitchFamily="18" charset="0"/>
              </a:rPr>
              <a:t>Deployment </a:t>
            </a:r>
            <a:r>
              <a:rPr lang="en-US" altLang="zh-CN" sz="2400" dirty="0">
                <a:solidFill>
                  <a:schemeClr val="dk1"/>
                </a:solidFill>
                <a:latin typeface="Times New Roman" pitchFamily="18" charset="0"/>
                <a:cs typeface="Times New Roman" pitchFamily="18" charset="0"/>
              </a:rPr>
              <a:t>describes where and when a device operates in the environment. </a:t>
            </a:r>
            <a:endParaRPr lang="en-US" altLang="zh-CN" sz="2400" dirty="0" smtClean="0">
              <a:solidFill>
                <a:schemeClr val="dk1"/>
              </a:solidFill>
              <a:latin typeface="Times New Roman" pitchFamily="18" charset="0"/>
              <a:cs typeface="Times New Roman" pitchFamily="18" charset="0"/>
            </a:endParaRPr>
          </a:p>
          <a:p>
            <a:pPr>
              <a:buFont typeface="Arial" pitchFamily="34" charset="0"/>
              <a:buChar char="•"/>
            </a:pPr>
            <a:endParaRPr lang="en-US" altLang="zh-CN" sz="2400" dirty="0">
              <a:solidFill>
                <a:schemeClr val="dk1"/>
              </a:solidFill>
              <a:latin typeface="Times New Roman" pitchFamily="18" charset="0"/>
              <a:cs typeface="Times New Roman" pitchFamily="18" charset="0"/>
            </a:endParaRPr>
          </a:p>
          <a:p>
            <a:pPr>
              <a:buFont typeface="Arial" pitchFamily="34" charset="0"/>
              <a:buChar char="•"/>
            </a:pPr>
            <a:r>
              <a:rPr lang="en-US" altLang="zh-CN" sz="2400" dirty="0" smtClean="0">
                <a:latin typeface="Times New Roman" pitchFamily="18" charset="0"/>
                <a:cs typeface="Times New Roman" pitchFamily="18" charset="0"/>
              </a:rPr>
              <a:t>  </a:t>
            </a:r>
            <a:r>
              <a:rPr lang="en-US" altLang="zh-CN" sz="2400" dirty="0">
                <a:latin typeface="Times New Roman" pitchFamily="18" charset="0"/>
                <a:cs typeface="Times New Roman" pitchFamily="18" charset="0"/>
              </a:rPr>
              <a:t>D</a:t>
            </a:r>
            <a:r>
              <a:rPr lang="en-US" altLang="zh-CN" sz="2400" dirty="0" smtClean="0">
                <a:latin typeface="Times New Roman" pitchFamily="18" charset="0"/>
                <a:cs typeface="Times New Roman" pitchFamily="18" charset="0"/>
              </a:rPr>
              <a:t>eployment </a:t>
            </a:r>
            <a:r>
              <a:rPr lang="en-US" altLang="zh-CN" sz="2400" dirty="0">
                <a:latin typeface="Times New Roman" pitchFamily="18" charset="0"/>
                <a:cs typeface="Times New Roman" pitchFamily="18" charset="0"/>
              </a:rPr>
              <a:t>is </a:t>
            </a:r>
            <a:r>
              <a:rPr lang="en-US" altLang="zh-CN" sz="2400" dirty="0" smtClean="0">
                <a:latin typeface="Times New Roman" pitchFamily="18" charset="0"/>
                <a:cs typeface="Times New Roman" pitchFamily="18" charset="0"/>
              </a:rPr>
              <a:t>not only to reflect and the device’s location itself, but also reflect all </a:t>
            </a:r>
            <a:r>
              <a:rPr lang="en-US" altLang="zh-CN" sz="2400" dirty="0">
                <a:latin typeface="Times New Roman" pitchFamily="18" charset="0"/>
                <a:cs typeface="Times New Roman" pitchFamily="18" charset="0"/>
              </a:rPr>
              <a:t>features of the deployed </a:t>
            </a:r>
            <a:r>
              <a:rPr lang="en-US" altLang="zh-CN" sz="2400" dirty="0" smtClean="0">
                <a:latin typeface="Times New Roman" pitchFamily="18" charset="0"/>
                <a:cs typeface="Times New Roman" pitchFamily="18" charset="0"/>
              </a:rPr>
              <a:t>environment (e.g. the relations with the surrounding devices). </a:t>
            </a:r>
          </a:p>
          <a:p>
            <a:endParaRPr lang="en-US" altLang="zh-CN" sz="2400" dirty="0" smtClean="0">
              <a:latin typeface="Times New Roman" pitchFamily="18" charset="0"/>
              <a:cs typeface="Times New Roman" pitchFamily="18" charset="0"/>
            </a:endParaRPr>
          </a:p>
          <a:p>
            <a:pPr>
              <a:buFont typeface="Arial" pitchFamily="34" charset="0"/>
              <a:buChar char="•"/>
            </a:pPr>
            <a:r>
              <a:rPr lang="en-US" altLang="zh-CN" sz="2400" dirty="0">
                <a:latin typeface="Times New Roman" pitchFamily="18" charset="0"/>
                <a:cs typeface="Times New Roman" pitchFamily="18" charset="0"/>
              </a:rPr>
              <a:t> T</a:t>
            </a:r>
            <a:r>
              <a:rPr lang="en-US" altLang="zh-CN" sz="2400" dirty="0" smtClean="0">
                <a:latin typeface="Times New Roman" pitchFamily="18" charset="0"/>
                <a:cs typeface="Times New Roman" pitchFamily="18" charset="0"/>
              </a:rPr>
              <a:t>o enable the </a:t>
            </a:r>
            <a:r>
              <a:rPr lang="en-US" altLang="zh-CN" sz="2400" dirty="0">
                <a:latin typeface="Times New Roman" pitchFamily="18" charset="0"/>
                <a:cs typeface="Times New Roman" pitchFamily="18" charset="0"/>
              </a:rPr>
              <a:t>deployment description to support semantic analysis </a:t>
            </a:r>
            <a:r>
              <a:rPr lang="en-US" altLang="zh-CN" sz="2400" dirty="0" smtClean="0">
                <a:latin typeface="Times New Roman" pitchFamily="18" charset="0"/>
                <a:cs typeface="Times New Roman" pitchFamily="18" charset="0"/>
              </a:rPr>
              <a:t>and reasoning.</a:t>
            </a:r>
          </a:p>
          <a:p>
            <a:r>
              <a:rPr lang="en-US" altLang="zh-CN" sz="2400" dirty="0" smtClean="0">
                <a:latin typeface="Times New Roman" pitchFamily="18" charset="0"/>
                <a:cs typeface="Times New Roman" pitchFamily="18" charset="0"/>
              </a:rPr>
              <a:t> </a:t>
            </a:r>
            <a:endParaRPr lang="zh-CN" alt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908" y="178892"/>
            <a:ext cx="7465438" cy="951845"/>
          </a:xfrm>
        </p:spPr>
        <p:txBody>
          <a:bodyPr/>
          <a:lstStyle/>
          <a:p>
            <a:pPr marL="0" indent="0" algn="ctr" eaLnBrk="1" fontAlgn="auto" hangingPunct="1">
              <a:spcAft>
                <a:spcPts val="0"/>
              </a:spcAft>
              <a:buClr>
                <a:schemeClr val="accent6">
                  <a:lumMod val="75000"/>
                </a:schemeClr>
              </a:buClr>
              <a:buFont typeface="Georgia" pitchFamily="18" charset="0"/>
              <a:buNone/>
              <a:defRPr/>
            </a:pPr>
            <a:r>
              <a:rPr lang="en-US" sz="4000" dirty="0" smtClean="0"/>
              <a:t>Deployment Modeling (1/3)</a:t>
            </a:r>
            <a:endParaRPr lang="en-US" sz="4000" dirty="0"/>
          </a:p>
        </p:txBody>
      </p:sp>
      <p:pic>
        <p:nvPicPr>
          <p:cNvPr id="16387" name="Picture 7" descr="C:\Documents and Settings\mcauley\Local Settings\Temp\wz83a6\oneM2M\oneM2M-Logo.gif"/>
          <p:cNvPicPr>
            <a:picLocks noChangeAspect="1" noChangeArrowheads="1"/>
          </p:cNvPicPr>
          <p:nvPr/>
        </p:nvPicPr>
        <p:blipFill>
          <a:blip r:embed="rId3" cstate="print"/>
          <a:srcRect/>
          <a:stretch>
            <a:fillRect/>
          </a:stretch>
        </p:blipFill>
        <p:spPr bwMode="auto">
          <a:xfrm>
            <a:off x="7451725" y="0"/>
            <a:ext cx="1692275" cy="1014413"/>
          </a:xfrm>
          <a:prstGeom prst="rect">
            <a:avLst/>
          </a:prstGeom>
          <a:noFill/>
          <a:ln w="9525">
            <a:noFill/>
            <a:miter lim="800000"/>
            <a:headEnd/>
            <a:tailEnd/>
          </a:ln>
        </p:spPr>
      </p:pic>
      <p:pic>
        <p:nvPicPr>
          <p:cNvPr id="16388" name="Picture 3"/>
          <p:cNvPicPr>
            <a:picLocks noChangeAspect="1" noChangeArrowheads="1"/>
          </p:cNvPicPr>
          <p:nvPr/>
        </p:nvPicPr>
        <p:blipFill>
          <a:blip r:embed="rId4" cstate="print"/>
          <a:srcRect/>
          <a:stretch>
            <a:fillRect/>
          </a:stretch>
        </p:blipFill>
        <p:spPr bwMode="auto">
          <a:xfrm>
            <a:off x="855663" y="1273175"/>
            <a:ext cx="7318375" cy="51165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908" y="178892"/>
            <a:ext cx="7465438" cy="951845"/>
          </a:xfrm>
        </p:spPr>
        <p:txBody>
          <a:bodyPr/>
          <a:lstStyle/>
          <a:p>
            <a:pPr marL="0" indent="0" algn="ctr" eaLnBrk="1" fontAlgn="auto" hangingPunct="1">
              <a:spcAft>
                <a:spcPts val="0"/>
              </a:spcAft>
              <a:buClr>
                <a:schemeClr val="accent6">
                  <a:lumMod val="75000"/>
                </a:schemeClr>
              </a:buClr>
              <a:buNone/>
              <a:defRPr/>
            </a:pPr>
            <a:r>
              <a:rPr lang="en-US" sz="4000" dirty="0" smtClean="0"/>
              <a:t>Deployment Modeling</a:t>
            </a:r>
            <a:r>
              <a:rPr lang="en-US" altLang="zh-CN" sz="4000" dirty="0" smtClean="0"/>
              <a:t> (2/3)</a:t>
            </a:r>
            <a:endParaRPr lang="en-US" sz="4000" dirty="0"/>
          </a:p>
        </p:txBody>
      </p:sp>
      <p:pic>
        <p:nvPicPr>
          <p:cNvPr id="17412" name="Picture 7" descr="C:\Documents and Settings\mcauley\Local Settings\Temp\wz83a6\oneM2M\oneM2M-Logo.gif"/>
          <p:cNvPicPr>
            <a:picLocks noChangeAspect="1" noChangeArrowheads="1"/>
          </p:cNvPicPr>
          <p:nvPr/>
        </p:nvPicPr>
        <p:blipFill>
          <a:blip r:embed="rId3" cstate="print"/>
          <a:srcRect/>
          <a:stretch>
            <a:fillRect/>
          </a:stretch>
        </p:blipFill>
        <p:spPr bwMode="auto">
          <a:xfrm>
            <a:off x="7451725" y="0"/>
            <a:ext cx="1692275" cy="1014413"/>
          </a:xfrm>
          <a:prstGeom prst="rect">
            <a:avLst/>
          </a:prstGeom>
          <a:noFill/>
          <a:ln w="9525">
            <a:noFill/>
            <a:miter lim="800000"/>
            <a:headEnd/>
            <a:tailEnd/>
          </a:ln>
        </p:spPr>
      </p:pic>
      <p:sp>
        <p:nvSpPr>
          <p:cNvPr id="6" name="Rectangle 3"/>
          <p:cNvSpPr txBox="1">
            <a:spLocks noChangeArrowheads="1"/>
          </p:cNvSpPr>
          <p:nvPr/>
        </p:nvSpPr>
        <p:spPr>
          <a:xfrm>
            <a:off x="771524" y="1111686"/>
            <a:ext cx="7677151" cy="5035113"/>
          </a:xfrm>
          <a:prstGeom prst="rect">
            <a:avLst/>
          </a:prstGeom>
        </p:spPr>
        <p:txBody>
          <a:bodyPr/>
          <a:lstStyle/>
          <a:p>
            <a:pPr>
              <a:buFont typeface="Arial" pitchFamily="34" charset="0"/>
              <a:buChar char="•"/>
            </a:pPr>
            <a:r>
              <a:rPr lang="en-US" altLang="zh-CN" b="1" dirty="0" smtClean="0">
                <a:latin typeface="Times New Roman" pitchFamily="18" charset="0"/>
                <a:cs typeface="Times New Roman" pitchFamily="18" charset="0"/>
              </a:rPr>
              <a:t>  Description: </a:t>
            </a:r>
            <a:r>
              <a:rPr lang="en-US" altLang="zh-CN" b="1" dirty="0">
                <a:latin typeface="Times New Roman" pitchFamily="18" charset="0"/>
                <a:cs typeface="Times New Roman" pitchFamily="18" charset="0"/>
              </a:rPr>
              <a:t>the platform, devices are deployed to, determines the </a:t>
            </a:r>
            <a:r>
              <a:rPr lang="en-US" altLang="zh-CN" b="1" dirty="0" smtClean="0">
                <a:latin typeface="Times New Roman" pitchFamily="18" charset="0"/>
                <a:cs typeface="Times New Roman" pitchFamily="18" charset="0"/>
              </a:rPr>
              <a:t>life cycle </a:t>
            </a:r>
            <a:r>
              <a:rPr lang="en-US" altLang="zh-CN" b="1" dirty="0">
                <a:latin typeface="Times New Roman" pitchFamily="18" charset="0"/>
                <a:cs typeface="Times New Roman" pitchFamily="18" charset="0"/>
              </a:rPr>
              <a:t>and work cycle of devices through power management and policy</a:t>
            </a:r>
          </a:p>
          <a:p>
            <a:pPr lvl="1"/>
            <a:r>
              <a:rPr kumimoji="0" lang="en-US" sz="1600" b="0" i="0" u="none" strike="noStrike" kern="1200" cap="none" spc="0" normalizeH="0" baseline="0" noProof="0" dirty="0" smtClean="0">
                <a:ln>
                  <a:noFill/>
                </a:ln>
                <a:effectLst/>
                <a:uLnTx/>
                <a:uFillTx/>
                <a:latin typeface="Times New Roman" pitchFamily="18" charset="0"/>
                <a:ea typeface="+mn-ea"/>
                <a:cs typeface="Times New Roman" pitchFamily="18" charset="0"/>
              </a:rPr>
              <a:t>- Life cycle: represents the device</a:t>
            </a:r>
            <a:r>
              <a:rPr kumimoji="0" lang="en-US" altLang="en-US" sz="1600" b="0" i="0" u="none" strike="noStrike" kern="1200" cap="none" spc="0" normalizeH="0" baseline="0" noProof="0" dirty="0" smtClean="0">
                <a:ln>
                  <a:noFill/>
                </a:ln>
                <a:effectLst/>
                <a:uLnTx/>
                <a:uFillTx/>
                <a:latin typeface="Times New Roman" pitchFamily="18" charset="0"/>
                <a:ea typeface="+mn-ea"/>
                <a:cs typeface="Times New Roman" pitchFamily="18" charset="0"/>
              </a:rPr>
              <a:t>’</a:t>
            </a:r>
            <a:r>
              <a:rPr kumimoji="0" lang="en-US" sz="1600" b="0" i="0" u="none" strike="noStrike" kern="1200" cap="none" spc="0" normalizeH="0" baseline="0" noProof="0" dirty="0" smtClean="0">
                <a:ln>
                  <a:noFill/>
                </a:ln>
                <a:effectLst/>
                <a:uLnTx/>
                <a:uFillTx/>
                <a:latin typeface="Times New Roman" pitchFamily="18" charset="0"/>
                <a:ea typeface="+mn-ea"/>
                <a:cs typeface="Times New Roman" pitchFamily="18" charset="0"/>
              </a:rPr>
              <a:t>s lifetime. Device gets out of service when the lifetime expires</a:t>
            </a:r>
          </a:p>
          <a:p>
            <a:pPr lvl="1"/>
            <a:r>
              <a:rPr kumimoji="0" lang="en-US" sz="1600" b="0" i="0" u="none" strike="noStrike" kern="1200" cap="none" spc="0" normalizeH="0" baseline="0" noProof="0" dirty="0" smtClean="0">
                <a:ln>
                  <a:noFill/>
                </a:ln>
                <a:effectLst/>
                <a:uLnTx/>
                <a:uFillTx/>
                <a:latin typeface="Times New Roman" pitchFamily="18" charset="0"/>
                <a:ea typeface="+mn-ea"/>
                <a:cs typeface="Times New Roman" pitchFamily="18" charset="0"/>
              </a:rPr>
              <a:t>- Work cycle: describes the cycle service time of devices. Once activated, devices turn to normal mode from hibernation</a:t>
            </a:r>
            <a:endParaRPr lang="en-US" sz="1600" noProof="0" dirty="0" smtClean="0">
              <a:latin typeface="Times New Roman" pitchFamily="18" charset="0"/>
              <a:ea typeface="+mn-ea"/>
              <a:cs typeface="Times New Roman" pitchFamily="18" charset="0"/>
            </a:endParaRPr>
          </a:p>
          <a:p>
            <a:pPr marL="228600" lvl="0" indent="-182563" algn="just">
              <a:spcBef>
                <a:spcPct val="20000"/>
              </a:spcBef>
              <a:spcAft>
                <a:spcPts val="300"/>
              </a:spcAft>
              <a:buClr>
                <a:srgbClr val="C3260C"/>
              </a:buClr>
              <a:buSzPct val="130000"/>
              <a:defRPr/>
            </a:pPr>
            <a:endParaRPr lang="en-US" altLang="zh-CN" sz="1600" dirty="0" smtClean="0">
              <a:latin typeface="Times New Roman" pitchFamily="18" charset="0"/>
              <a:ea typeface="+mn-ea"/>
              <a:cs typeface="Times New Roman" pitchFamily="18" charset="0"/>
            </a:endParaRPr>
          </a:p>
          <a:p>
            <a:pPr marL="228600" lvl="0" indent="-182563" algn="just">
              <a:spcBef>
                <a:spcPct val="20000"/>
              </a:spcBef>
              <a:spcAft>
                <a:spcPts val="300"/>
              </a:spcAft>
              <a:buSzPct val="130000"/>
              <a:buFont typeface="Times New Roman" pitchFamily="18" charset="0"/>
              <a:buChar char="•"/>
              <a:defRPr/>
            </a:pPr>
            <a:r>
              <a:rPr lang="en-US" altLang="zh-CN" sz="1600" dirty="0">
                <a:latin typeface="Times New Roman" pitchFamily="18" charset="0"/>
                <a:ea typeface="+mn-ea"/>
                <a:cs typeface="Times New Roman" pitchFamily="18" charset="0"/>
              </a:rPr>
              <a:t> </a:t>
            </a:r>
            <a:r>
              <a:rPr lang="en-US" altLang="zh-CN" b="1" dirty="0" smtClean="0">
                <a:latin typeface="Times New Roman" pitchFamily="18" charset="0"/>
                <a:cs typeface="Times New Roman" pitchFamily="18" charset="0"/>
              </a:rPr>
              <a:t>Location: </a:t>
            </a:r>
            <a:r>
              <a:rPr lang="en-US" altLang="zh-CN" b="1" dirty="0">
                <a:latin typeface="Times New Roman" pitchFamily="18" charset="0"/>
                <a:cs typeface="Times New Roman" pitchFamily="18" charset="0"/>
              </a:rPr>
              <a:t>using absolute location and relative location </a:t>
            </a:r>
            <a:r>
              <a:rPr lang="en-US" altLang="zh-CN" b="1" dirty="0" smtClean="0">
                <a:latin typeface="Times New Roman" pitchFamily="18" charset="0"/>
                <a:cs typeface="Times New Roman" pitchFamily="18" charset="0"/>
              </a:rPr>
              <a:t>to enhance semantic reasoning</a:t>
            </a:r>
          </a:p>
          <a:p>
            <a:pPr marL="228600" lvl="0" indent="-182563" algn="just">
              <a:spcBef>
                <a:spcPct val="20000"/>
              </a:spcBef>
              <a:spcAft>
                <a:spcPts val="300"/>
              </a:spcAft>
              <a:buSzPct val="130000"/>
              <a:defRPr/>
            </a:pPr>
            <a:r>
              <a:rPr lang="en-US" altLang="zh-CN" sz="1600" b="1" dirty="0">
                <a:latin typeface="Times New Roman" pitchFamily="18" charset="0"/>
                <a:cs typeface="Times New Roman" pitchFamily="18" charset="0"/>
              </a:rPr>
              <a:t>	</a:t>
            </a:r>
            <a:r>
              <a:rPr lang="en-US" altLang="zh-CN" sz="1600" b="1" dirty="0" smtClean="0">
                <a:latin typeface="Times New Roman" pitchFamily="18" charset="0"/>
                <a:cs typeface="Times New Roman" pitchFamily="18" charset="0"/>
              </a:rPr>
              <a:t>  </a:t>
            </a:r>
            <a:r>
              <a:rPr lang="en-US" altLang="zh-CN" sz="1600" dirty="0" smtClean="0">
                <a:latin typeface="Times New Roman" pitchFamily="18" charset="0"/>
                <a:cs typeface="Times New Roman" pitchFamily="18" charset="0"/>
              </a:rPr>
              <a:t>- </a:t>
            </a:r>
            <a:r>
              <a:rPr lang="en-US" altLang="zh-CN" sz="1600" b="1" dirty="0" smtClean="0">
                <a:latin typeface="Times New Roman" pitchFamily="18" charset="0"/>
                <a:cs typeface="Times New Roman" pitchFamily="18" charset="0"/>
              </a:rPr>
              <a:t>Absolute </a:t>
            </a:r>
            <a:r>
              <a:rPr lang="en-US" altLang="zh-CN" sz="1600" b="1" dirty="0">
                <a:latin typeface="Times New Roman" pitchFamily="18" charset="0"/>
                <a:cs typeface="Times New Roman" pitchFamily="18" charset="0"/>
              </a:rPr>
              <a:t>location</a:t>
            </a:r>
            <a:r>
              <a:rPr lang="en-US" altLang="zh-CN" sz="1600" dirty="0">
                <a:latin typeface="Times New Roman" pitchFamily="18" charset="0"/>
                <a:cs typeface="Times New Roman" pitchFamily="18" charset="0"/>
              </a:rPr>
              <a:t>: describes a device</a:t>
            </a:r>
            <a:r>
              <a:rPr lang="en-US" altLang="en-US" sz="1600" dirty="0">
                <a:latin typeface="Times New Roman" pitchFamily="18" charset="0"/>
                <a:cs typeface="Times New Roman" pitchFamily="18" charset="0"/>
              </a:rPr>
              <a:t>’</a:t>
            </a:r>
            <a:r>
              <a:rPr lang="en-US" altLang="zh-CN" sz="1600" dirty="0">
                <a:latin typeface="Times New Roman" pitchFamily="18" charset="0"/>
                <a:cs typeface="Times New Roman" pitchFamily="18" charset="0"/>
              </a:rPr>
              <a:t>s location in terms </a:t>
            </a:r>
            <a:r>
              <a:rPr lang="en-US" altLang="zh-CN" sz="1600" dirty="0" smtClean="0">
                <a:latin typeface="Times New Roman" pitchFamily="18" charset="0"/>
                <a:cs typeface="Times New Roman" pitchFamily="18" charset="0"/>
              </a:rPr>
              <a:t>of:</a:t>
            </a:r>
          </a:p>
          <a:p>
            <a:pPr marL="228600" indent="-182563" algn="just">
              <a:spcBef>
                <a:spcPct val="20000"/>
              </a:spcBef>
              <a:spcAft>
                <a:spcPts val="300"/>
              </a:spcAft>
              <a:buClr>
                <a:srgbClr val="C3260C"/>
              </a:buClr>
              <a:buSzPct val="130000"/>
            </a:pPr>
            <a:r>
              <a:rPr lang="en-US" altLang="zh-CN" sz="1600" dirty="0">
                <a:latin typeface="Times New Roman" pitchFamily="18" charset="0"/>
                <a:cs typeface="Times New Roman" pitchFamily="18" charset="0"/>
              </a:rPr>
              <a:t>	 </a:t>
            </a:r>
            <a:r>
              <a:rPr lang="en-US" altLang="zh-CN" sz="1600" dirty="0" smtClean="0">
                <a:latin typeface="Times New Roman" pitchFamily="18" charset="0"/>
                <a:cs typeface="Times New Roman" pitchFamily="18" charset="0"/>
              </a:rPr>
              <a:t> 	* Geo-coordinates</a:t>
            </a:r>
            <a:r>
              <a:rPr lang="en-US" altLang="zh-CN" sz="1600" dirty="0">
                <a:latin typeface="Times New Roman" pitchFamily="18" charset="0"/>
                <a:cs typeface="Times New Roman" pitchFamily="18" charset="0"/>
              </a:rPr>
              <a:t>: contains the latitude, longitude and altitude of the </a:t>
            </a:r>
            <a:r>
              <a:rPr lang="en-US" altLang="zh-CN" sz="1600" dirty="0" smtClean="0">
                <a:latin typeface="Times New Roman" pitchFamily="18" charset="0"/>
                <a:cs typeface="Times New Roman" pitchFamily="18" charset="0"/>
              </a:rPr>
              <a:t>device</a:t>
            </a:r>
          </a:p>
          <a:p>
            <a:pPr lvl="2"/>
            <a:r>
              <a:rPr lang="en-US" altLang="zh-CN" sz="1600" dirty="0" smtClean="0">
                <a:latin typeface="Times New Roman" pitchFamily="18" charset="0"/>
                <a:cs typeface="Times New Roman" pitchFamily="18" charset="0"/>
              </a:rPr>
              <a:t> * Address</a:t>
            </a:r>
            <a:r>
              <a:rPr lang="en-US" altLang="zh-CN" sz="1600" dirty="0">
                <a:latin typeface="Times New Roman" pitchFamily="18" charset="0"/>
                <a:cs typeface="Times New Roman" pitchFamily="18" charset="0"/>
              </a:rPr>
              <a:t>: it is represented with two </a:t>
            </a:r>
            <a:r>
              <a:rPr lang="en-US" altLang="zh-CN" sz="1600" dirty="0" err="1">
                <a:latin typeface="Times New Roman" pitchFamily="18" charset="0"/>
                <a:cs typeface="Times New Roman" pitchFamily="18" charset="0"/>
              </a:rPr>
              <a:t>tuples</a:t>
            </a:r>
            <a:r>
              <a:rPr lang="en-US" altLang="zh-CN" sz="1600" dirty="0">
                <a:latin typeface="Times New Roman" pitchFamily="18" charset="0"/>
                <a:cs typeface="Times New Roman" pitchFamily="18" charset="0"/>
              </a:rPr>
              <a:t>: &lt;</a:t>
            </a:r>
            <a:r>
              <a:rPr lang="en-US" altLang="zh-CN" sz="1600" dirty="0" err="1">
                <a:latin typeface="Times New Roman" pitchFamily="18" charset="0"/>
                <a:cs typeface="Times New Roman" pitchFamily="18" charset="0"/>
              </a:rPr>
              <a:t>positionSpace;Coordination</a:t>
            </a:r>
            <a:r>
              <a:rPr lang="en-US" altLang="zh-CN" sz="1600" dirty="0">
                <a:latin typeface="Times New Roman" pitchFamily="18" charset="0"/>
                <a:cs typeface="Times New Roman" pitchFamily="18" charset="0"/>
              </a:rPr>
              <a:t> </a:t>
            </a:r>
            <a:r>
              <a:rPr lang="en-US" altLang="zh-CN" sz="1600" dirty="0" smtClean="0">
                <a:latin typeface="Times New Roman" pitchFamily="18" charset="0"/>
                <a:cs typeface="Times New Roman" pitchFamily="18" charset="0"/>
              </a:rPr>
              <a:t>&gt;.    With </a:t>
            </a:r>
            <a:r>
              <a:rPr lang="en-US" altLang="zh-CN" sz="1600" dirty="0">
                <a:latin typeface="Times New Roman" pitchFamily="18" charset="0"/>
                <a:cs typeface="Times New Roman" pitchFamily="18" charset="0"/>
              </a:rPr>
              <a:t>the </a:t>
            </a:r>
            <a:r>
              <a:rPr lang="en-US" altLang="zh-CN" sz="1600" dirty="0" err="1" smtClean="0">
                <a:latin typeface="Times New Roman" pitchFamily="18" charset="0"/>
                <a:cs typeface="Times New Roman" pitchFamily="18" charset="0"/>
              </a:rPr>
              <a:t>positionSpace</a:t>
            </a:r>
            <a:r>
              <a:rPr lang="en-US" altLang="zh-CN" sz="1600" dirty="0">
                <a:latin typeface="Times New Roman" pitchFamily="18" charset="0"/>
                <a:cs typeface="Times New Roman" pitchFamily="18" charset="0"/>
              </a:rPr>
              <a:t>, it applies the position </a:t>
            </a:r>
            <a:r>
              <a:rPr lang="en-US" altLang="zh-CN" sz="1600" dirty="0" smtClean="0">
                <a:latin typeface="Times New Roman" pitchFamily="18" charset="0"/>
                <a:cs typeface="Times New Roman" pitchFamily="18" charset="0"/>
              </a:rPr>
              <a:t>description method	based address </a:t>
            </a:r>
            <a:r>
              <a:rPr lang="en-US" altLang="zh-CN" sz="1600" dirty="0">
                <a:latin typeface="Times New Roman" pitchFamily="18" charset="0"/>
                <a:cs typeface="Times New Roman" pitchFamily="18" charset="0"/>
              </a:rPr>
              <a:t>element on address element. </a:t>
            </a:r>
            <a:r>
              <a:rPr lang="en-US" altLang="zh-CN" sz="1600" dirty="0" smtClean="0">
                <a:latin typeface="Times New Roman" pitchFamily="18" charset="0"/>
                <a:cs typeface="Times New Roman" pitchFamily="18" charset="0"/>
              </a:rPr>
              <a:t>The Coordination describes the coordinates of devices in details, the default value of the coordinate datum point is the center point of the area. </a:t>
            </a:r>
            <a:endParaRPr lang="en-US" altLang="zh-CN" sz="1600" dirty="0">
              <a:latin typeface="Times New Roman" pitchFamily="18" charset="0"/>
              <a:cs typeface="Times New Roman" pitchFamily="18" charset="0"/>
            </a:endParaRPr>
          </a:p>
          <a:p>
            <a:pPr lvl="1"/>
            <a:r>
              <a:rPr lang="en-US" altLang="zh-CN" sz="1600" dirty="0" smtClean="0">
                <a:latin typeface="Times New Roman" pitchFamily="18" charset="0"/>
                <a:cs typeface="Times New Roman" pitchFamily="18" charset="0"/>
              </a:rPr>
              <a:t>- Example: </a:t>
            </a:r>
            <a:r>
              <a:rPr lang="en-US" altLang="zh-CN" sz="1600" dirty="0">
                <a:latin typeface="Times New Roman" pitchFamily="18" charset="0"/>
                <a:cs typeface="Times New Roman" pitchFamily="18" charset="0"/>
              </a:rPr>
              <a:t>the deployment of the air conditioner is: China/Beijing/</a:t>
            </a:r>
            <a:r>
              <a:rPr lang="en-US" altLang="zh-CN" sz="1600" dirty="0" err="1">
                <a:latin typeface="Times New Roman" pitchFamily="18" charset="0"/>
                <a:cs typeface="Times New Roman" pitchFamily="18" charset="0"/>
              </a:rPr>
              <a:t>Huawei</a:t>
            </a:r>
            <a:r>
              <a:rPr lang="en-US" altLang="zh-CN" sz="1600" dirty="0">
                <a:latin typeface="Times New Roman" pitchFamily="18" charset="0"/>
                <a:cs typeface="Times New Roman" pitchFamily="18" charset="0"/>
              </a:rPr>
              <a:t>/</a:t>
            </a:r>
            <a:r>
              <a:rPr lang="en-US" altLang="zh-CN" sz="1600" dirty="0" err="1">
                <a:latin typeface="Times New Roman" pitchFamily="18" charset="0"/>
                <a:cs typeface="Times New Roman" pitchFamily="18" charset="0"/>
              </a:rPr>
              <a:t>MainBuilding</a:t>
            </a:r>
            <a:r>
              <a:rPr lang="en-US" altLang="zh-CN" sz="1600" dirty="0">
                <a:latin typeface="Times New Roman" pitchFamily="18" charset="0"/>
                <a:cs typeface="Times New Roman" pitchFamily="18" charset="0"/>
              </a:rPr>
              <a:t>/10</a:t>
            </a:r>
            <a:r>
              <a:rPr lang="en-US" altLang="zh-CN" sz="1600" baseline="30000" dirty="0">
                <a:latin typeface="Times New Roman" pitchFamily="18" charset="0"/>
                <a:cs typeface="Times New Roman" pitchFamily="18" charset="0"/>
              </a:rPr>
              <a:t>th</a:t>
            </a:r>
            <a:r>
              <a:rPr lang="en-US" altLang="zh-CN" sz="1600" dirty="0">
                <a:latin typeface="Times New Roman" pitchFamily="18" charset="0"/>
                <a:cs typeface="Times New Roman" pitchFamily="18" charset="0"/>
              </a:rPr>
              <a:t> Floor/Room1,</a:t>
            </a:r>
            <a:r>
              <a:rPr lang="en-US" altLang="zh-CN" sz="1600" dirty="0" smtClean="0">
                <a:latin typeface="Times New Roman" pitchFamily="18" charset="0"/>
                <a:cs typeface="Times New Roman" pitchFamily="18" charset="0"/>
              </a:rPr>
              <a:t> (</a:t>
            </a:r>
            <a:r>
              <a:rPr lang="en-US" altLang="zh-CN" sz="1600" dirty="0" err="1" smtClean="0">
                <a:latin typeface="Times New Roman" pitchFamily="18" charset="0"/>
                <a:cs typeface="Times New Roman" pitchFamily="18" charset="0"/>
              </a:rPr>
              <a:t>x,y,z</a:t>
            </a:r>
            <a:r>
              <a:rPr lang="en-US" altLang="zh-CN" sz="1600" dirty="0" smtClean="0">
                <a:latin typeface="Times New Roman" pitchFamily="18" charset="0"/>
                <a:cs typeface="Times New Roman" pitchFamily="18" charset="0"/>
              </a:rPr>
              <a:t>)</a:t>
            </a:r>
          </a:p>
          <a:p>
            <a:pPr lvl="2"/>
            <a:endParaRPr lang="en-US" altLang="zh-CN" sz="1600" dirty="0" smtClean="0">
              <a:latin typeface="Times New Roman" pitchFamily="18" charset="0"/>
              <a:cs typeface="Times New Roman" pitchFamily="18" charset="0"/>
            </a:endParaRPr>
          </a:p>
          <a:p>
            <a:pPr marL="228600" indent="-182563" algn="just">
              <a:spcBef>
                <a:spcPct val="20000"/>
              </a:spcBef>
              <a:spcAft>
                <a:spcPts val="300"/>
              </a:spcAft>
              <a:buClr>
                <a:srgbClr val="C3260C"/>
              </a:buClr>
              <a:buSzPct val="130000"/>
            </a:pPr>
            <a:endParaRPr lang="en-US" altLang="zh-CN" sz="1600" dirty="0">
              <a:latin typeface="Times New Roman" pitchFamily="18" charset="0"/>
              <a:cs typeface="Times New Roman" pitchFamily="18" charset="0"/>
            </a:endParaRPr>
          </a:p>
          <a:p>
            <a:pPr marL="90488" indent="-182563" algn="just">
              <a:spcBef>
                <a:spcPct val="20000"/>
              </a:spcBef>
              <a:spcAft>
                <a:spcPts val="300"/>
              </a:spcAft>
              <a:buClr>
                <a:srgbClr val="C3260C"/>
              </a:buClr>
              <a:buSzPct val="130000"/>
            </a:pPr>
            <a:endParaRPr kumimoji="0" lang="en-US" sz="1600" b="0" i="0" u="none" strike="noStrike" kern="1200" cap="none" spc="0" normalizeH="0" baseline="0" noProof="0" dirty="0" smtClean="0">
              <a:ln>
                <a:noFill/>
              </a:ln>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908" y="178892"/>
            <a:ext cx="7465438" cy="951845"/>
          </a:xfrm>
        </p:spPr>
        <p:txBody>
          <a:bodyPr/>
          <a:lstStyle/>
          <a:p>
            <a:pPr marL="0" indent="0" algn="ctr" eaLnBrk="1" fontAlgn="auto" hangingPunct="1">
              <a:spcAft>
                <a:spcPts val="0"/>
              </a:spcAft>
              <a:buClr>
                <a:schemeClr val="accent6">
                  <a:lumMod val="75000"/>
                </a:schemeClr>
              </a:buClr>
              <a:buNone/>
              <a:defRPr/>
            </a:pPr>
            <a:r>
              <a:rPr lang="en-US" sz="4000" dirty="0" smtClean="0"/>
              <a:t>Deployment Modeling</a:t>
            </a:r>
            <a:r>
              <a:rPr lang="en-US" altLang="zh-CN" sz="4000" dirty="0" smtClean="0"/>
              <a:t> (3/3)</a:t>
            </a:r>
            <a:endParaRPr lang="en-US" sz="4000" dirty="0"/>
          </a:p>
        </p:txBody>
      </p:sp>
      <p:pic>
        <p:nvPicPr>
          <p:cNvPr id="17412" name="Picture 7" descr="C:\Documents and Settings\mcauley\Local Settings\Temp\wz83a6\oneM2M\oneM2M-Logo.gif"/>
          <p:cNvPicPr>
            <a:picLocks noChangeAspect="1" noChangeArrowheads="1"/>
          </p:cNvPicPr>
          <p:nvPr/>
        </p:nvPicPr>
        <p:blipFill>
          <a:blip r:embed="rId3" cstate="print"/>
          <a:srcRect/>
          <a:stretch>
            <a:fillRect/>
          </a:stretch>
        </p:blipFill>
        <p:spPr bwMode="auto">
          <a:xfrm>
            <a:off x="7451725" y="0"/>
            <a:ext cx="1692275" cy="1014413"/>
          </a:xfrm>
          <a:prstGeom prst="rect">
            <a:avLst/>
          </a:prstGeom>
          <a:noFill/>
          <a:ln w="9525">
            <a:noFill/>
            <a:miter lim="800000"/>
            <a:headEnd/>
            <a:tailEnd/>
          </a:ln>
        </p:spPr>
      </p:pic>
      <p:sp>
        <p:nvSpPr>
          <p:cNvPr id="6" name="Rectangle 3"/>
          <p:cNvSpPr txBox="1">
            <a:spLocks noChangeArrowheads="1"/>
          </p:cNvSpPr>
          <p:nvPr/>
        </p:nvSpPr>
        <p:spPr>
          <a:xfrm>
            <a:off x="733425" y="1130736"/>
            <a:ext cx="7677150" cy="5035113"/>
          </a:xfrm>
          <a:prstGeom prst="rect">
            <a:avLst/>
          </a:prstGeom>
        </p:spPr>
        <p:txBody>
          <a:bodyPr/>
          <a:lstStyle/>
          <a:p>
            <a:pPr marL="228600" indent="-182563" algn="just">
              <a:spcBef>
                <a:spcPct val="20000"/>
              </a:spcBef>
              <a:spcAft>
                <a:spcPts val="300"/>
              </a:spcAft>
              <a:buClr>
                <a:srgbClr val="C3260C"/>
              </a:buClr>
              <a:buSzPct val="130000"/>
            </a:pPr>
            <a:r>
              <a:rPr lang="en-US" altLang="zh-CN" dirty="0" smtClean="0">
                <a:latin typeface="Times New Roman" pitchFamily="18" charset="0"/>
                <a:cs typeface="Times New Roman" pitchFamily="18" charset="0"/>
              </a:rPr>
              <a:t>-  </a:t>
            </a:r>
            <a:r>
              <a:rPr lang="en-US" altLang="zh-CN" b="1" dirty="0" smtClean="0">
                <a:latin typeface="Times New Roman" pitchFamily="18" charset="0"/>
                <a:cs typeface="Times New Roman" pitchFamily="18" charset="0"/>
              </a:rPr>
              <a:t>Relative </a:t>
            </a:r>
            <a:r>
              <a:rPr lang="en-US" altLang="zh-CN" b="1" dirty="0">
                <a:latin typeface="Times New Roman" pitchFamily="18" charset="0"/>
                <a:cs typeface="Times New Roman" pitchFamily="18" charset="0"/>
              </a:rPr>
              <a:t>location</a:t>
            </a:r>
            <a:r>
              <a:rPr lang="en-US" altLang="zh-CN" dirty="0">
                <a:latin typeface="Times New Roman" pitchFamily="18" charset="0"/>
                <a:cs typeface="Times New Roman" pitchFamily="18" charset="0"/>
              </a:rPr>
              <a:t>: directly represents the location of existing M2M devices. Consists of:</a:t>
            </a:r>
          </a:p>
          <a:p>
            <a:pPr marL="547688" lvl="1" indent="-182563" algn="just">
              <a:spcBef>
                <a:spcPct val="20000"/>
              </a:spcBef>
              <a:spcAft>
                <a:spcPts val="300"/>
              </a:spcAft>
              <a:buClr>
                <a:srgbClr val="C3260C"/>
              </a:buClr>
              <a:buSzPct val="130000"/>
            </a:pPr>
            <a:r>
              <a:rPr kumimoji="0" lang="en-US" b="0" i="0" u="none" strike="noStrike" kern="1200" cap="none" spc="0" normalizeH="0" baseline="0" noProof="0" dirty="0" smtClean="0">
                <a:ln>
                  <a:noFill/>
                </a:ln>
                <a:effectLst/>
                <a:uLnTx/>
                <a:uFillTx/>
                <a:latin typeface="Times New Roman" pitchFamily="18" charset="0"/>
                <a:ea typeface="+mn-ea"/>
                <a:cs typeface="Times New Roman" pitchFamily="18" charset="0"/>
              </a:rPr>
              <a:t>	* Reference point: represents the reference point of devices, which can be the URI of a certain device, or the triples representation like geographic coordinates </a:t>
            </a:r>
          </a:p>
          <a:p>
            <a:pPr marL="547688" lvl="1" indent="-182563" algn="just">
              <a:spcBef>
                <a:spcPct val="20000"/>
              </a:spcBef>
              <a:spcAft>
                <a:spcPts val="300"/>
              </a:spcAft>
              <a:buClr>
                <a:srgbClr val="C3260C"/>
              </a:buClr>
              <a:buSzPct val="130000"/>
            </a:pPr>
            <a:r>
              <a:rPr lang="en-US" dirty="0">
                <a:latin typeface="Times New Roman" pitchFamily="18" charset="0"/>
                <a:ea typeface="+mn-ea"/>
                <a:cs typeface="Times New Roman" pitchFamily="18" charset="0"/>
              </a:rPr>
              <a:t>	</a:t>
            </a:r>
            <a:r>
              <a:rPr lang="en-US" dirty="0" smtClean="0">
                <a:latin typeface="Times New Roman" pitchFamily="18" charset="0"/>
                <a:ea typeface="+mn-ea"/>
                <a:cs typeface="Times New Roman" pitchFamily="18" charset="0"/>
              </a:rPr>
              <a:t>* </a:t>
            </a:r>
            <a:r>
              <a:rPr kumimoji="0" lang="en-US" b="0" i="0" u="none" strike="noStrike" kern="1200" cap="none" spc="0" normalizeH="0" baseline="0" noProof="0" dirty="0" smtClean="0">
                <a:ln>
                  <a:noFill/>
                </a:ln>
                <a:effectLst/>
                <a:uLnTx/>
                <a:uFillTx/>
                <a:latin typeface="Times New Roman" pitchFamily="18" charset="0"/>
                <a:ea typeface="+mn-ea"/>
                <a:cs typeface="Times New Roman" pitchFamily="18" charset="0"/>
              </a:rPr>
              <a:t>Reference offset: indicates the relative offset between devices and the reference point. </a:t>
            </a:r>
            <a:r>
              <a:rPr lang="en-US" altLang="zh-CN" dirty="0" smtClean="0">
                <a:latin typeface="Times New Roman" pitchFamily="18" charset="0"/>
                <a:cs typeface="Times New Roman" pitchFamily="18" charset="0"/>
              </a:rPr>
              <a:t>Described by four attributes for the indoor scenario: </a:t>
            </a:r>
          </a:p>
          <a:p>
            <a:pPr marL="547688" lvl="1" indent="-182563" algn="just">
              <a:spcBef>
                <a:spcPct val="20000"/>
              </a:spcBef>
              <a:spcAft>
                <a:spcPts val="300"/>
              </a:spcAft>
              <a:buClr>
                <a:srgbClr val="C3260C"/>
              </a:buClr>
              <a:buSzPct val="130000"/>
            </a:pPr>
            <a:r>
              <a:rPr lang="en-US" altLang="zh-CN" dirty="0">
                <a:latin typeface="Times New Roman" pitchFamily="18" charset="0"/>
                <a:cs typeface="Times New Roman" pitchFamily="18" charset="0"/>
              </a:rPr>
              <a:t>	</a:t>
            </a:r>
            <a:r>
              <a:rPr lang="en-US" altLang="zh-CN" dirty="0" smtClean="0">
                <a:solidFill>
                  <a:srgbClr val="000099"/>
                </a:solidFill>
                <a:latin typeface="Times New Roman" pitchFamily="18" charset="0"/>
                <a:cs typeface="Times New Roman" pitchFamily="18" charset="0"/>
              </a:rPr>
              <a:t>the </a:t>
            </a:r>
            <a:r>
              <a:rPr lang="en-US" altLang="zh-CN" dirty="0" err="1" smtClean="0">
                <a:solidFill>
                  <a:srgbClr val="000099"/>
                </a:solidFill>
                <a:latin typeface="Times New Roman" pitchFamily="18" charset="0"/>
                <a:cs typeface="Times New Roman" pitchFamily="18" charset="0"/>
              </a:rPr>
              <a:t>sameBuilding</a:t>
            </a:r>
            <a:r>
              <a:rPr lang="en-US" altLang="zh-CN" dirty="0" smtClean="0">
                <a:solidFill>
                  <a:srgbClr val="000099"/>
                </a:solidFill>
                <a:latin typeface="Times New Roman" pitchFamily="18" charset="0"/>
                <a:cs typeface="Times New Roman" pitchFamily="18" charset="0"/>
              </a:rPr>
              <a:t>, the </a:t>
            </a:r>
            <a:r>
              <a:rPr lang="en-US" altLang="zh-CN" dirty="0" err="1" smtClean="0">
                <a:solidFill>
                  <a:srgbClr val="000099"/>
                </a:solidFill>
                <a:latin typeface="Times New Roman" pitchFamily="18" charset="0"/>
                <a:cs typeface="Times New Roman" pitchFamily="18" charset="0"/>
              </a:rPr>
              <a:t>sameFloor</a:t>
            </a:r>
            <a:r>
              <a:rPr lang="en-US" altLang="zh-CN" dirty="0" smtClean="0">
                <a:solidFill>
                  <a:srgbClr val="000099"/>
                </a:solidFill>
                <a:latin typeface="Times New Roman" pitchFamily="18" charset="0"/>
                <a:cs typeface="Times New Roman" pitchFamily="18" charset="0"/>
              </a:rPr>
              <a:t>, the </a:t>
            </a:r>
            <a:r>
              <a:rPr lang="en-US" altLang="zh-CN" dirty="0" err="1" smtClean="0">
                <a:solidFill>
                  <a:srgbClr val="000099"/>
                </a:solidFill>
                <a:latin typeface="Times New Roman" pitchFamily="18" charset="0"/>
                <a:cs typeface="Times New Roman" pitchFamily="18" charset="0"/>
              </a:rPr>
              <a:t>sameRoom</a:t>
            </a:r>
            <a:r>
              <a:rPr lang="en-US" altLang="zh-CN" dirty="0" smtClean="0">
                <a:solidFill>
                  <a:srgbClr val="000099"/>
                </a:solidFill>
                <a:latin typeface="Times New Roman" pitchFamily="18" charset="0"/>
                <a:cs typeface="Times New Roman" pitchFamily="18" charset="0"/>
              </a:rPr>
              <a:t>, and nearby </a:t>
            </a:r>
            <a:r>
              <a:rPr lang="en-US" altLang="zh-CN" dirty="0" smtClean="0">
                <a:latin typeface="Times New Roman" pitchFamily="18" charset="0"/>
                <a:cs typeface="Times New Roman" pitchFamily="18" charset="0"/>
              </a:rPr>
              <a:t>(describing two devices very close, because of the relative function, or deployed around the reference point).</a:t>
            </a:r>
            <a:endParaRPr lang="zh-CN" altLang="en-US" dirty="0" smtClean="0">
              <a:latin typeface="Times New Roman" pitchFamily="18" charset="0"/>
              <a:cs typeface="Times New Roman" pitchFamily="18" charset="0"/>
            </a:endParaRPr>
          </a:p>
          <a:p>
            <a:pPr marL="547688" lvl="1" indent="-182563" algn="just">
              <a:spcBef>
                <a:spcPct val="20000"/>
              </a:spcBef>
              <a:spcAft>
                <a:spcPts val="300"/>
              </a:spcAft>
              <a:buClr>
                <a:srgbClr val="C3260C"/>
              </a:buClr>
              <a:buSzPct val="130000"/>
            </a:pPr>
            <a:endParaRPr kumimoji="0" lang="en-US" altLang="zh-CN" b="0" i="0" u="none" strike="noStrike" kern="1200" cap="none" spc="0" normalizeH="0" baseline="0" noProof="0" dirty="0" smtClean="0">
              <a:ln>
                <a:noFill/>
              </a:ln>
              <a:effectLst/>
              <a:uLnTx/>
              <a:uFillTx/>
              <a:latin typeface="Times New Roman" pitchFamily="18" charset="0"/>
              <a:ea typeface="+mn-ea"/>
              <a:cs typeface="Times New Roman" pitchFamily="18" charset="0"/>
            </a:endParaRPr>
          </a:p>
        </p:txBody>
      </p:sp>
      <p:sp>
        <p:nvSpPr>
          <p:cNvPr id="419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zh-CN"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908" y="178892"/>
            <a:ext cx="7465438" cy="951845"/>
          </a:xfrm>
        </p:spPr>
        <p:txBody>
          <a:bodyPr/>
          <a:lstStyle/>
          <a:p>
            <a:pPr marL="0" indent="0" algn="ctr" eaLnBrk="1" fontAlgn="auto" hangingPunct="1">
              <a:spcAft>
                <a:spcPts val="0"/>
              </a:spcAft>
              <a:buClr>
                <a:schemeClr val="accent6">
                  <a:lumMod val="75000"/>
                </a:schemeClr>
              </a:buClr>
              <a:buFont typeface="Georgia" pitchFamily="18" charset="0"/>
              <a:buNone/>
              <a:defRPr/>
            </a:pPr>
            <a:r>
              <a:rPr lang="en-US" sz="2800" dirty="0" smtClean="0"/>
              <a:t>Use Case of Deployment Modeling</a:t>
            </a:r>
            <a:endParaRPr lang="en-US" sz="2800" dirty="0"/>
          </a:p>
        </p:txBody>
      </p:sp>
      <p:pic>
        <p:nvPicPr>
          <p:cNvPr id="17412" name="Picture 7" descr="C:\Documents and Settings\mcauley\Local Settings\Temp\wz83a6\oneM2M\oneM2M-Logo.gif"/>
          <p:cNvPicPr>
            <a:picLocks noChangeAspect="1" noChangeArrowheads="1"/>
          </p:cNvPicPr>
          <p:nvPr/>
        </p:nvPicPr>
        <p:blipFill>
          <a:blip r:embed="rId3" cstate="print"/>
          <a:srcRect/>
          <a:stretch>
            <a:fillRect/>
          </a:stretch>
        </p:blipFill>
        <p:spPr bwMode="auto">
          <a:xfrm>
            <a:off x="7451725" y="0"/>
            <a:ext cx="1692275" cy="1014413"/>
          </a:xfrm>
          <a:prstGeom prst="rect">
            <a:avLst/>
          </a:prstGeom>
          <a:noFill/>
          <a:ln w="9525">
            <a:noFill/>
            <a:miter lim="800000"/>
            <a:headEnd/>
            <a:tailEnd/>
          </a:ln>
        </p:spPr>
      </p:pic>
      <p:sp>
        <p:nvSpPr>
          <p:cNvPr id="6" name="Rectangle 3"/>
          <p:cNvSpPr txBox="1">
            <a:spLocks noChangeArrowheads="1"/>
          </p:cNvSpPr>
          <p:nvPr/>
        </p:nvSpPr>
        <p:spPr>
          <a:xfrm>
            <a:off x="590550" y="1014413"/>
            <a:ext cx="8029575" cy="4887475"/>
          </a:xfrm>
          <a:prstGeom prst="rect">
            <a:avLst/>
          </a:prstGeom>
        </p:spPr>
        <p:txBody>
          <a:bodyPr/>
          <a:lstStyle/>
          <a:p>
            <a:pPr>
              <a:lnSpc>
                <a:spcPct val="150000"/>
              </a:lnSpc>
            </a:pPr>
            <a:r>
              <a:rPr lang="en-US" altLang="zh-CN" sz="2000" b="1" dirty="0" smtClean="0">
                <a:solidFill>
                  <a:srgbClr val="000000"/>
                </a:solidFill>
                <a:latin typeface="Times New Roman" pitchFamily="18" charset="0"/>
                <a:ea typeface="+mn-ea"/>
                <a:cs typeface="Times New Roman" pitchFamily="18" charset="0"/>
              </a:rPr>
              <a:t>Case 1: smog sensor and extinguisher</a:t>
            </a:r>
          </a:p>
          <a:p>
            <a:pPr>
              <a:lnSpc>
                <a:spcPct val="150000"/>
              </a:lnSpc>
            </a:pPr>
            <a:r>
              <a:rPr lang="en-US" altLang="zh-CN" dirty="0" smtClean="0">
                <a:solidFill>
                  <a:srgbClr val="000000"/>
                </a:solidFill>
                <a:latin typeface="Times New Roman" pitchFamily="18" charset="0"/>
                <a:ea typeface="+mn-ea"/>
                <a:cs typeface="Times New Roman" pitchFamily="18" charset="0"/>
              </a:rPr>
              <a:t>One or more extinguishers are deployed in each floor corridor</a:t>
            </a:r>
            <a:r>
              <a:rPr lang="en-US" altLang="zh-CN" dirty="0" smtClean="0">
                <a:latin typeface="Times New Roman" pitchFamily="18" charset="0"/>
                <a:cs typeface="Times New Roman" pitchFamily="18" charset="0"/>
              </a:rPr>
              <a:t>, the smog sensors are deployed in the rooms. Once a smog sensor exceeds </a:t>
            </a:r>
            <a:r>
              <a:rPr lang="en-US" altLang="zh-CN" dirty="0">
                <a:latin typeface="Times New Roman" pitchFamily="18" charset="0"/>
                <a:cs typeface="Times New Roman" pitchFamily="18" charset="0"/>
              </a:rPr>
              <a:t>a certain </a:t>
            </a:r>
            <a:r>
              <a:rPr lang="en-US" altLang="zh-CN" dirty="0" smtClean="0">
                <a:latin typeface="Times New Roman" pitchFamily="18" charset="0"/>
                <a:cs typeface="Times New Roman" pitchFamily="18" charset="0"/>
              </a:rPr>
              <a:t>threshold, </a:t>
            </a:r>
            <a:r>
              <a:rPr lang="en-US" altLang="zh-CN" dirty="0">
                <a:latin typeface="Times New Roman" pitchFamily="18" charset="0"/>
                <a:cs typeface="Times New Roman" pitchFamily="18" charset="0"/>
              </a:rPr>
              <a:t>M2M </a:t>
            </a:r>
            <a:r>
              <a:rPr lang="en-US" altLang="zh-CN" dirty="0" smtClean="0">
                <a:latin typeface="Times New Roman" pitchFamily="18" charset="0"/>
                <a:cs typeface="Times New Roman" pitchFamily="18" charset="0"/>
              </a:rPr>
              <a:t>platform will receive the message </a:t>
            </a:r>
            <a:r>
              <a:rPr lang="en-US" altLang="zh-CN" dirty="0">
                <a:latin typeface="Times New Roman" pitchFamily="18" charset="0"/>
                <a:cs typeface="Times New Roman" pitchFamily="18" charset="0"/>
              </a:rPr>
              <a:t>from the </a:t>
            </a:r>
            <a:r>
              <a:rPr lang="en-US" altLang="zh-CN" dirty="0" smtClean="0">
                <a:latin typeface="Times New Roman" pitchFamily="18" charset="0"/>
                <a:cs typeface="Times New Roman" pitchFamily="18" charset="0"/>
              </a:rPr>
              <a:t>smog sensor and proceed to reasoning. </a:t>
            </a:r>
            <a:r>
              <a:rPr lang="en-US" altLang="zh-CN" dirty="0">
                <a:latin typeface="Times New Roman" pitchFamily="18" charset="0"/>
                <a:cs typeface="Times New Roman" pitchFamily="18" charset="0"/>
              </a:rPr>
              <a:t>The normal flow is searching </a:t>
            </a:r>
            <a:r>
              <a:rPr lang="en-US" altLang="zh-CN" dirty="0" smtClean="0">
                <a:latin typeface="Times New Roman" pitchFamily="18" charset="0"/>
                <a:cs typeface="Times New Roman" pitchFamily="18" charset="0"/>
              </a:rPr>
              <a:t>all the devices for the extinguisher closed </a:t>
            </a:r>
            <a:r>
              <a:rPr lang="en-US" altLang="zh-CN" dirty="0">
                <a:latin typeface="Times New Roman" pitchFamily="18" charset="0"/>
                <a:cs typeface="Times New Roman" pitchFamily="18" charset="0"/>
              </a:rPr>
              <a:t>to that sensor and </a:t>
            </a:r>
            <a:r>
              <a:rPr lang="en-US" altLang="zh-CN" dirty="0" smtClean="0">
                <a:latin typeface="Times New Roman" pitchFamily="18" charset="0"/>
                <a:cs typeface="Times New Roman" pitchFamily="18" charset="0"/>
              </a:rPr>
              <a:t>set off it. It </a:t>
            </a:r>
            <a:r>
              <a:rPr lang="en-US" altLang="zh-CN" dirty="0">
                <a:latin typeface="Times New Roman" pitchFamily="18" charset="0"/>
                <a:cs typeface="Times New Roman" pitchFamily="18" charset="0"/>
              </a:rPr>
              <a:t>is time consuming in </a:t>
            </a:r>
            <a:r>
              <a:rPr lang="en-US" altLang="zh-CN" dirty="0" smtClean="0">
                <a:latin typeface="Times New Roman" pitchFamily="18" charset="0"/>
                <a:cs typeface="Times New Roman" pitchFamily="18" charset="0"/>
              </a:rPr>
              <a:t>this emergency case. However, with the deployment information, the appropriate extinguisher can be easily found out. For instance</a:t>
            </a:r>
            <a:r>
              <a:rPr lang="en-US" altLang="zh-CN" dirty="0" smtClean="0">
                <a:solidFill>
                  <a:srgbClr val="000000"/>
                </a:solidFill>
                <a:latin typeface="Times New Roman" pitchFamily="18" charset="0"/>
                <a:cs typeface="Times New Roman" pitchFamily="18" charset="0"/>
              </a:rPr>
              <a:t>, </a:t>
            </a:r>
            <a:r>
              <a:rPr lang="en-US" altLang="zh-CN" dirty="0">
                <a:solidFill>
                  <a:srgbClr val="000000"/>
                </a:solidFill>
                <a:latin typeface="Times New Roman" pitchFamily="18" charset="0"/>
                <a:cs typeface="Times New Roman" pitchFamily="18" charset="0"/>
              </a:rPr>
              <a:t>the </a:t>
            </a:r>
            <a:r>
              <a:rPr lang="en-US" altLang="zh-CN" dirty="0" err="1">
                <a:solidFill>
                  <a:srgbClr val="000000"/>
                </a:solidFill>
                <a:latin typeface="Times New Roman" pitchFamily="18" charset="0"/>
                <a:cs typeface="Times New Roman" pitchFamily="18" charset="0"/>
              </a:rPr>
              <a:t>relativeLoction</a:t>
            </a:r>
            <a:r>
              <a:rPr lang="en-US" altLang="zh-CN" dirty="0">
                <a:solidFill>
                  <a:srgbClr val="000000"/>
                </a:solidFill>
                <a:latin typeface="Times New Roman" pitchFamily="18" charset="0"/>
                <a:cs typeface="Times New Roman" pitchFamily="18" charset="0"/>
              </a:rPr>
              <a:t> property of </a:t>
            </a:r>
            <a:r>
              <a:rPr lang="en-US" altLang="zh-CN" dirty="0" smtClean="0">
                <a:solidFill>
                  <a:srgbClr val="000000"/>
                </a:solidFill>
                <a:latin typeface="Times New Roman" pitchFamily="18" charset="0"/>
                <a:cs typeface="Times New Roman" pitchFamily="18" charset="0"/>
              </a:rPr>
              <a:t> the smog sensor </a:t>
            </a:r>
            <a:r>
              <a:rPr lang="en-US" altLang="zh-CN" dirty="0">
                <a:solidFill>
                  <a:srgbClr val="000000"/>
                </a:solidFill>
                <a:latin typeface="Times New Roman" pitchFamily="18" charset="0"/>
                <a:cs typeface="Times New Roman" pitchFamily="18" charset="0"/>
              </a:rPr>
              <a:t>is </a:t>
            </a:r>
            <a:r>
              <a:rPr lang="en-US" altLang="zh-CN" dirty="0" smtClean="0">
                <a:solidFill>
                  <a:srgbClr val="000000"/>
                </a:solidFill>
                <a:latin typeface="Times New Roman" pitchFamily="18" charset="0"/>
                <a:cs typeface="Times New Roman" pitchFamily="18" charset="0"/>
              </a:rPr>
              <a:t>“extinguisher (e.g. URL), the </a:t>
            </a:r>
            <a:r>
              <a:rPr lang="en-US" altLang="zh-CN" dirty="0" err="1" smtClean="0">
                <a:solidFill>
                  <a:srgbClr val="000000"/>
                </a:solidFill>
                <a:latin typeface="Times New Roman" pitchFamily="18" charset="0"/>
                <a:cs typeface="Times New Roman" pitchFamily="18" charset="0"/>
              </a:rPr>
              <a:t>sameFloor</a:t>
            </a:r>
            <a:r>
              <a:rPr lang="en-US" altLang="zh-CN" dirty="0" smtClean="0">
                <a:solidFill>
                  <a:srgbClr val="000000"/>
                </a:solidFill>
                <a:latin typeface="Times New Roman" pitchFamily="18" charset="0"/>
                <a:cs typeface="Times New Roman" pitchFamily="18" charset="0"/>
              </a:rPr>
              <a:t>”, and the service property is supposed to be “extinguish”.</a:t>
            </a:r>
            <a:endParaRPr lang="en-US" altLang="zh-CN" dirty="0" smtClean="0">
              <a:solidFill>
                <a:srgbClr val="000000"/>
              </a:solidFill>
              <a:latin typeface="Times New Roman" pitchFamily="18" charset="0"/>
              <a:ea typeface="+mn-ea"/>
              <a:cs typeface="Times New Roman" pitchFamily="18" charset="0"/>
            </a:endParaRPr>
          </a:p>
          <a:p>
            <a:pPr>
              <a:lnSpc>
                <a:spcPct val="150000"/>
              </a:lnSpc>
            </a:pPr>
            <a:endParaRPr lang="en-US" altLang="zh-CN" dirty="0" smtClean="0">
              <a:solidFill>
                <a:srgbClr val="000000"/>
              </a:solidFill>
              <a:latin typeface="Times New Roman" pitchFamily="18" charset="0"/>
              <a:ea typeface="+mn-ea"/>
              <a:cs typeface="Times New Roman" pitchFamily="18" charset="0"/>
            </a:endParaRPr>
          </a:p>
          <a:p>
            <a:pPr>
              <a:lnSpc>
                <a:spcPct val="150000"/>
              </a:lnSpc>
            </a:pPr>
            <a:endParaRPr lang="en-US" altLang="zh-CN" dirty="0">
              <a:solidFill>
                <a:srgbClr val="000000"/>
              </a:solidFill>
              <a:latin typeface="Times New Roman" pitchFamily="18" charset="0"/>
              <a:ea typeface="+mn-ea"/>
              <a:cs typeface="Times New Roman" pitchFamily="18" charset="0"/>
            </a:endParaRPr>
          </a:p>
          <a:p>
            <a:pPr>
              <a:lnSpc>
                <a:spcPct val="150000"/>
              </a:lnSpc>
            </a:pPr>
            <a:endParaRPr lang="en-US" altLang="zh-CN" dirty="0" smtClean="0">
              <a:solidFill>
                <a:srgbClr val="000000"/>
              </a:solidFill>
              <a:latin typeface="Times New Roman" pitchFamily="18" charset="0"/>
              <a:ea typeface="+mn-ea"/>
              <a:cs typeface="Times New Roman" pitchFamily="18" charset="0"/>
            </a:endParaRPr>
          </a:p>
          <a:p>
            <a:pPr>
              <a:lnSpc>
                <a:spcPct val="150000"/>
              </a:lnSpc>
            </a:pPr>
            <a:endParaRPr lang="en-US" altLang="zh-CN" dirty="0">
              <a:solidFill>
                <a:srgbClr val="000000"/>
              </a:solidFill>
              <a:latin typeface="Times New Roman" pitchFamily="18" charset="0"/>
              <a:ea typeface="+mn-ea"/>
              <a:cs typeface="Times New Roman" pitchFamily="18" charset="0"/>
            </a:endParaRPr>
          </a:p>
          <a:p>
            <a:pPr marL="228600" indent="-182563" algn="just">
              <a:lnSpc>
                <a:spcPct val="150000"/>
              </a:lnSpc>
              <a:spcBef>
                <a:spcPct val="20000"/>
              </a:spcBef>
              <a:spcAft>
                <a:spcPts val="300"/>
              </a:spcAft>
              <a:buClr>
                <a:srgbClr val="C3260C"/>
              </a:buClr>
              <a:buSzPct val="130000"/>
            </a:pPr>
            <a:r>
              <a:rPr lang="en-US" altLang="zh-CN" noProof="0" dirty="0" smtClean="0">
                <a:solidFill>
                  <a:srgbClr val="000000"/>
                </a:solidFill>
                <a:latin typeface="Times New Roman" pitchFamily="18" charset="0"/>
                <a:ea typeface="+mn-ea"/>
                <a:cs typeface="Times New Roman" pitchFamily="18" charset="0"/>
              </a:rPr>
              <a:t> </a:t>
            </a:r>
            <a:endParaRPr kumimoji="0" lang="en-US" altLang="zh-CN" b="0" i="0" u="none" strike="noStrike" kern="1200" cap="none" spc="0" normalizeH="0" baseline="0" noProof="0" dirty="0" smtClean="0">
              <a:ln>
                <a:noFill/>
              </a:ln>
              <a:solidFill>
                <a:srgbClr val="000000"/>
              </a:solidFill>
              <a:effectLst/>
              <a:uLnTx/>
              <a:uFillTx/>
              <a:latin typeface="Times New Roman" pitchFamily="18" charset="0"/>
              <a:ea typeface="+mn-ea"/>
              <a:cs typeface="Times New Roman" pitchFamily="18" charset="0"/>
            </a:endParaRPr>
          </a:p>
        </p:txBody>
      </p:sp>
      <p:sp>
        <p:nvSpPr>
          <p:cNvPr id="419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zh-CN"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908" y="178892"/>
            <a:ext cx="7465438" cy="951845"/>
          </a:xfrm>
        </p:spPr>
        <p:txBody>
          <a:bodyPr/>
          <a:lstStyle/>
          <a:p>
            <a:pPr marL="0" indent="0" algn="ctr" eaLnBrk="1" fontAlgn="auto" hangingPunct="1">
              <a:spcAft>
                <a:spcPts val="0"/>
              </a:spcAft>
              <a:buClr>
                <a:schemeClr val="accent6">
                  <a:lumMod val="75000"/>
                </a:schemeClr>
              </a:buClr>
              <a:buFont typeface="Georgia" pitchFamily="18" charset="0"/>
              <a:buNone/>
              <a:defRPr/>
            </a:pPr>
            <a:r>
              <a:rPr lang="en-US" sz="2800" dirty="0" smtClean="0"/>
              <a:t>Use Case of Deployment Modeling</a:t>
            </a:r>
            <a:endParaRPr lang="en-US" sz="2800" dirty="0"/>
          </a:p>
        </p:txBody>
      </p:sp>
      <p:pic>
        <p:nvPicPr>
          <p:cNvPr id="17412" name="Picture 7" descr="C:\Documents and Settings\mcauley\Local Settings\Temp\wz83a6\oneM2M\oneM2M-Logo.gif"/>
          <p:cNvPicPr>
            <a:picLocks noChangeAspect="1" noChangeArrowheads="1"/>
          </p:cNvPicPr>
          <p:nvPr/>
        </p:nvPicPr>
        <p:blipFill>
          <a:blip r:embed="rId3" cstate="print"/>
          <a:srcRect/>
          <a:stretch>
            <a:fillRect/>
          </a:stretch>
        </p:blipFill>
        <p:spPr bwMode="auto">
          <a:xfrm>
            <a:off x="7451725" y="0"/>
            <a:ext cx="1692275" cy="1014413"/>
          </a:xfrm>
          <a:prstGeom prst="rect">
            <a:avLst/>
          </a:prstGeom>
          <a:noFill/>
          <a:ln w="9525">
            <a:noFill/>
            <a:miter lim="800000"/>
            <a:headEnd/>
            <a:tailEnd/>
          </a:ln>
        </p:spPr>
      </p:pic>
      <p:sp>
        <p:nvSpPr>
          <p:cNvPr id="6" name="Rectangle 3"/>
          <p:cNvSpPr txBox="1">
            <a:spLocks noChangeArrowheads="1"/>
          </p:cNvSpPr>
          <p:nvPr/>
        </p:nvSpPr>
        <p:spPr>
          <a:xfrm>
            <a:off x="590550" y="1014413"/>
            <a:ext cx="8029575" cy="4887475"/>
          </a:xfrm>
          <a:prstGeom prst="rect">
            <a:avLst/>
          </a:prstGeom>
        </p:spPr>
        <p:txBody>
          <a:bodyPr/>
          <a:lstStyle/>
          <a:p>
            <a:pPr marL="228600" indent="-182563" algn="just">
              <a:lnSpc>
                <a:spcPct val="150000"/>
              </a:lnSpc>
              <a:spcBef>
                <a:spcPct val="20000"/>
              </a:spcBef>
              <a:spcAft>
                <a:spcPts val="300"/>
              </a:spcAft>
              <a:buClr>
                <a:srgbClr val="C3260C"/>
              </a:buClr>
              <a:buSzPct val="130000"/>
            </a:pPr>
            <a:r>
              <a:rPr lang="en-US" altLang="zh-CN" sz="2000" b="1" noProof="0" dirty="0" smtClean="0">
                <a:solidFill>
                  <a:srgbClr val="000000"/>
                </a:solidFill>
                <a:latin typeface="Times New Roman" pitchFamily="18" charset="0"/>
                <a:ea typeface="+mn-ea"/>
                <a:cs typeface="Times New Roman" pitchFamily="18" charset="0"/>
              </a:rPr>
              <a:t>Case 2:  automatic control of light</a:t>
            </a:r>
            <a:r>
              <a:rPr lang="en-US" altLang="zh-CN" sz="2000" b="1" dirty="0" smtClean="0">
                <a:solidFill>
                  <a:srgbClr val="000000"/>
                </a:solidFill>
                <a:latin typeface="Times New Roman" pitchFamily="18" charset="0"/>
                <a:ea typeface="+mn-ea"/>
                <a:cs typeface="Times New Roman" pitchFamily="18" charset="0"/>
              </a:rPr>
              <a:t> </a:t>
            </a:r>
            <a:r>
              <a:rPr lang="en-US" altLang="zh-CN" sz="2000" b="1" noProof="0" dirty="0" smtClean="0">
                <a:solidFill>
                  <a:srgbClr val="000000"/>
                </a:solidFill>
                <a:latin typeface="Times New Roman" pitchFamily="18" charset="0"/>
                <a:ea typeface="+mn-ea"/>
                <a:cs typeface="Times New Roman" pitchFamily="18" charset="0"/>
              </a:rPr>
              <a:t>in a smart meeting room</a:t>
            </a:r>
          </a:p>
          <a:p>
            <a:pPr>
              <a:lnSpc>
                <a:spcPct val="150000"/>
              </a:lnSpc>
            </a:pPr>
            <a:r>
              <a:rPr lang="en-US" altLang="zh-CN" dirty="0" smtClean="0">
                <a:solidFill>
                  <a:srgbClr val="000000"/>
                </a:solidFill>
                <a:latin typeface="Times New Roman" pitchFamily="18" charset="0"/>
                <a:ea typeface="+mn-ea"/>
                <a:cs typeface="Times New Roman" pitchFamily="18" charset="0"/>
              </a:rPr>
              <a:t>In a meeting room, a lot of lights are deployed usually, when the projector is open, the nearby light is expected to be turned down or turned off automatically. However, it is difficult to find out the device closed to the projector with the current ontology. </a:t>
            </a:r>
            <a:r>
              <a:rPr lang="en-US" altLang="zh-CN" dirty="0" smtClean="0">
                <a:latin typeface="Times New Roman" pitchFamily="18" charset="0"/>
                <a:cs typeface="Times New Roman" pitchFamily="18" charset="0"/>
              </a:rPr>
              <a:t>While this problem </a:t>
            </a:r>
            <a:r>
              <a:rPr lang="en-US" altLang="zh-CN" dirty="0">
                <a:latin typeface="Times New Roman" pitchFamily="18" charset="0"/>
                <a:cs typeface="Times New Roman" pitchFamily="18" charset="0"/>
              </a:rPr>
              <a:t>can be solved quickly </a:t>
            </a:r>
            <a:r>
              <a:rPr lang="en-US" altLang="zh-CN" dirty="0" smtClean="0">
                <a:latin typeface="Times New Roman" pitchFamily="18" charset="0"/>
                <a:cs typeface="Times New Roman" pitchFamily="18" charset="0"/>
              </a:rPr>
              <a:t>by querying the deployment information of</a:t>
            </a:r>
            <a:r>
              <a:rPr lang="en-US" altLang="zh-CN" dirty="0">
                <a:solidFill>
                  <a:srgbClr val="000000"/>
                </a:solidFill>
                <a:latin typeface="Times New Roman" pitchFamily="18" charset="0"/>
                <a:ea typeface="+mn-ea"/>
                <a:cs typeface="Times New Roman" pitchFamily="18" charset="0"/>
              </a:rPr>
              <a:t> </a:t>
            </a:r>
            <a:r>
              <a:rPr lang="en-US" altLang="zh-CN" dirty="0" smtClean="0">
                <a:solidFill>
                  <a:srgbClr val="000000"/>
                </a:solidFill>
                <a:latin typeface="Times New Roman" pitchFamily="18" charset="0"/>
                <a:ea typeface="+mn-ea"/>
                <a:cs typeface="Times New Roman" pitchFamily="18" charset="0"/>
              </a:rPr>
              <a:t>the projector. For instance, the </a:t>
            </a:r>
            <a:r>
              <a:rPr lang="en-US" altLang="zh-CN" dirty="0" err="1" smtClean="0">
                <a:solidFill>
                  <a:srgbClr val="000000"/>
                </a:solidFill>
                <a:latin typeface="Times New Roman" pitchFamily="18" charset="0"/>
                <a:ea typeface="+mn-ea"/>
                <a:cs typeface="Times New Roman" pitchFamily="18" charset="0"/>
              </a:rPr>
              <a:t>relativeLoction</a:t>
            </a:r>
            <a:r>
              <a:rPr lang="en-US" altLang="zh-CN" dirty="0" smtClean="0">
                <a:solidFill>
                  <a:srgbClr val="000000"/>
                </a:solidFill>
                <a:latin typeface="Times New Roman" pitchFamily="18" charset="0"/>
                <a:ea typeface="+mn-ea"/>
                <a:cs typeface="Times New Roman" pitchFamily="18" charset="0"/>
              </a:rPr>
              <a:t> property of projector is “light1, nearby”, and the service property is supposed to be “light control”.</a:t>
            </a:r>
          </a:p>
          <a:p>
            <a:pPr>
              <a:lnSpc>
                <a:spcPct val="150000"/>
              </a:lnSpc>
            </a:pPr>
            <a:endParaRPr lang="en-US" altLang="zh-CN" dirty="0">
              <a:solidFill>
                <a:srgbClr val="000000"/>
              </a:solidFill>
              <a:latin typeface="Times New Roman" pitchFamily="18" charset="0"/>
              <a:ea typeface="+mn-ea"/>
              <a:cs typeface="Times New Roman" pitchFamily="18" charset="0"/>
            </a:endParaRPr>
          </a:p>
          <a:p>
            <a:pPr>
              <a:lnSpc>
                <a:spcPct val="150000"/>
              </a:lnSpc>
            </a:pPr>
            <a:endParaRPr lang="en-US" altLang="zh-CN" dirty="0" smtClean="0">
              <a:solidFill>
                <a:srgbClr val="000000"/>
              </a:solidFill>
              <a:latin typeface="Times New Roman" pitchFamily="18" charset="0"/>
              <a:ea typeface="+mn-ea"/>
              <a:cs typeface="Times New Roman" pitchFamily="18" charset="0"/>
            </a:endParaRPr>
          </a:p>
          <a:p>
            <a:pPr>
              <a:lnSpc>
                <a:spcPct val="150000"/>
              </a:lnSpc>
            </a:pPr>
            <a:endParaRPr lang="en-US" altLang="zh-CN" dirty="0">
              <a:solidFill>
                <a:srgbClr val="000000"/>
              </a:solidFill>
              <a:latin typeface="Times New Roman" pitchFamily="18" charset="0"/>
              <a:ea typeface="+mn-ea"/>
              <a:cs typeface="Times New Roman" pitchFamily="18" charset="0"/>
            </a:endParaRPr>
          </a:p>
          <a:p>
            <a:pPr>
              <a:lnSpc>
                <a:spcPct val="150000"/>
              </a:lnSpc>
            </a:pPr>
            <a:endParaRPr lang="en-US" altLang="zh-CN" dirty="0" smtClean="0">
              <a:solidFill>
                <a:srgbClr val="000000"/>
              </a:solidFill>
              <a:latin typeface="Times New Roman" pitchFamily="18" charset="0"/>
              <a:ea typeface="+mn-ea"/>
              <a:cs typeface="Times New Roman" pitchFamily="18" charset="0"/>
            </a:endParaRPr>
          </a:p>
          <a:p>
            <a:pPr>
              <a:lnSpc>
                <a:spcPct val="150000"/>
              </a:lnSpc>
            </a:pPr>
            <a:endParaRPr lang="en-US" altLang="zh-CN" dirty="0">
              <a:solidFill>
                <a:srgbClr val="000000"/>
              </a:solidFill>
              <a:latin typeface="Times New Roman" pitchFamily="18" charset="0"/>
              <a:ea typeface="+mn-ea"/>
              <a:cs typeface="Times New Roman" pitchFamily="18" charset="0"/>
            </a:endParaRPr>
          </a:p>
          <a:p>
            <a:pPr marL="228600" indent="-182563" algn="just">
              <a:lnSpc>
                <a:spcPct val="150000"/>
              </a:lnSpc>
              <a:spcBef>
                <a:spcPct val="20000"/>
              </a:spcBef>
              <a:spcAft>
                <a:spcPts val="300"/>
              </a:spcAft>
              <a:buClr>
                <a:srgbClr val="C3260C"/>
              </a:buClr>
              <a:buSzPct val="130000"/>
            </a:pPr>
            <a:r>
              <a:rPr lang="en-US" altLang="zh-CN" noProof="0" dirty="0" smtClean="0">
                <a:solidFill>
                  <a:srgbClr val="000000"/>
                </a:solidFill>
                <a:latin typeface="Times New Roman" pitchFamily="18" charset="0"/>
                <a:ea typeface="+mn-ea"/>
                <a:cs typeface="Times New Roman" pitchFamily="18" charset="0"/>
              </a:rPr>
              <a:t> </a:t>
            </a:r>
            <a:endParaRPr kumimoji="0" lang="en-US" altLang="zh-CN" b="0" i="0" u="none" strike="noStrike" kern="1200" cap="none" spc="0" normalizeH="0" baseline="0" noProof="0" dirty="0" smtClean="0">
              <a:ln>
                <a:noFill/>
              </a:ln>
              <a:solidFill>
                <a:srgbClr val="000000"/>
              </a:solidFill>
              <a:effectLst/>
              <a:uLnTx/>
              <a:uFillTx/>
              <a:latin typeface="Times New Roman" pitchFamily="18" charset="0"/>
              <a:ea typeface="+mn-ea"/>
              <a:cs typeface="Times New Roman" pitchFamily="18" charset="0"/>
            </a:endParaRPr>
          </a:p>
        </p:txBody>
      </p:sp>
      <p:sp>
        <p:nvSpPr>
          <p:cNvPr id="419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zh-CN"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908" y="178892"/>
            <a:ext cx="7465438" cy="951845"/>
          </a:xfrm>
        </p:spPr>
        <p:txBody>
          <a:bodyPr/>
          <a:lstStyle/>
          <a:p>
            <a:pPr marL="0" indent="0" algn="ctr" eaLnBrk="1" fontAlgn="auto" hangingPunct="1">
              <a:spcAft>
                <a:spcPts val="0"/>
              </a:spcAft>
              <a:buClr>
                <a:schemeClr val="accent6">
                  <a:lumMod val="75000"/>
                </a:schemeClr>
              </a:buClr>
              <a:buFont typeface="Georgia" pitchFamily="18" charset="0"/>
              <a:buNone/>
              <a:defRPr/>
            </a:pPr>
            <a:r>
              <a:rPr lang="en-US" sz="2800" dirty="0" smtClean="0"/>
              <a:t>Consideration for merging with SAREF</a:t>
            </a:r>
            <a:endParaRPr lang="en-US" sz="2800" dirty="0"/>
          </a:p>
        </p:txBody>
      </p:sp>
      <p:pic>
        <p:nvPicPr>
          <p:cNvPr id="17412" name="Picture 7" descr="C:\Documents and Settings\mcauley\Local Settings\Temp\wz83a6\oneM2M\oneM2M-Logo.gif"/>
          <p:cNvPicPr>
            <a:picLocks noChangeAspect="1" noChangeArrowheads="1"/>
          </p:cNvPicPr>
          <p:nvPr/>
        </p:nvPicPr>
        <p:blipFill>
          <a:blip r:embed="rId3" cstate="print"/>
          <a:srcRect/>
          <a:stretch>
            <a:fillRect/>
          </a:stretch>
        </p:blipFill>
        <p:spPr bwMode="auto">
          <a:xfrm>
            <a:off x="7451725" y="0"/>
            <a:ext cx="1692275" cy="1014413"/>
          </a:xfrm>
          <a:prstGeom prst="rect">
            <a:avLst/>
          </a:prstGeom>
          <a:noFill/>
          <a:ln w="9525">
            <a:noFill/>
            <a:miter lim="800000"/>
            <a:headEnd/>
            <a:tailEnd/>
          </a:ln>
        </p:spPr>
      </p:pic>
      <p:sp>
        <p:nvSpPr>
          <p:cNvPr id="419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zh-CN" altLang="en-US"/>
          </a:p>
        </p:txBody>
      </p:sp>
      <p:pic>
        <p:nvPicPr>
          <p:cNvPr id="59394" name="Picture 2"/>
          <p:cNvPicPr>
            <a:picLocks noChangeAspect="1" noChangeArrowheads="1"/>
          </p:cNvPicPr>
          <p:nvPr/>
        </p:nvPicPr>
        <p:blipFill>
          <a:blip r:embed="rId4" cstate="print"/>
          <a:srcRect/>
          <a:stretch>
            <a:fillRect/>
          </a:stretch>
        </p:blipFill>
        <p:spPr bwMode="auto">
          <a:xfrm>
            <a:off x="657224" y="1421763"/>
            <a:ext cx="7631753" cy="3968173"/>
          </a:xfrm>
          <a:prstGeom prst="rect">
            <a:avLst/>
          </a:prstGeom>
          <a:noFill/>
          <a:ln w="9525">
            <a:noFill/>
            <a:miter lim="800000"/>
            <a:headEnd/>
            <a:tailEnd/>
          </a:ln>
        </p:spPr>
      </p:pic>
      <p:sp>
        <p:nvSpPr>
          <p:cNvPr id="7" name="TextBox 6"/>
          <p:cNvSpPr txBox="1"/>
          <p:nvPr/>
        </p:nvSpPr>
        <p:spPr>
          <a:xfrm>
            <a:off x="475013" y="5522029"/>
            <a:ext cx="8372104" cy="1338828"/>
          </a:xfrm>
          <a:prstGeom prst="rect">
            <a:avLst/>
          </a:prstGeom>
          <a:noFill/>
        </p:spPr>
        <p:txBody>
          <a:bodyPr wrap="square" rtlCol="0">
            <a:spAutoFit/>
          </a:bodyPr>
          <a:lstStyle/>
          <a:p>
            <a:pPr>
              <a:lnSpc>
                <a:spcPct val="150000"/>
              </a:lnSpc>
              <a:buFont typeface="Arial" pitchFamily="34" charset="0"/>
              <a:buChar char="•"/>
            </a:pPr>
            <a:r>
              <a:rPr lang="en-US" altLang="zh-CN" dirty="0" smtClean="0"/>
              <a:t>  Deployment is same as Location of SAREF.</a:t>
            </a:r>
          </a:p>
          <a:p>
            <a:pPr>
              <a:lnSpc>
                <a:spcPct val="150000"/>
              </a:lnSpc>
              <a:buFont typeface="Arial" pitchFamily="34" charset="0"/>
              <a:buChar char="•"/>
            </a:pPr>
            <a:r>
              <a:rPr lang="en-US" altLang="zh-CN" dirty="0" smtClean="0"/>
              <a:t>  The </a:t>
            </a:r>
            <a:r>
              <a:rPr lang="en-US" altLang="zh-CN" dirty="0" err="1" smtClean="0"/>
              <a:t>PostionAttributes</a:t>
            </a:r>
            <a:r>
              <a:rPr lang="en-US" altLang="zh-CN" dirty="0" smtClean="0"/>
              <a:t> of </a:t>
            </a:r>
            <a:r>
              <a:rPr lang="en-US" altLang="zh-CN" dirty="0" err="1" smtClean="0"/>
              <a:t>RelativeLocation</a:t>
            </a:r>
            <a:r>
              <a:rPr lang="en-US" altLang="zh-CN" dirty="0" smtClean="0"/>
              <a:t> can link to a location related device.</a:t>
            </a:r>
          </a:p>
          <a:p>
            <a:pPr>
              <a:lnSpc>
                <a:spcPct val="150000"/>
              </a:lnSpc>
              <a:buFont typeface="Arial" pitchFamily="34" charset="0"/>
              <a:buChar char="•"/>
            </a:pPr>
            <a:r>
              <a:rPr lang="en-US" altLang="zh-CN" dirty="0" smtClean="0"/>
              <a:t>  The service of a device has a valid service range determined by its location.</a:t>
            </a:r>
            <a:endParaRPr lang="zh-CN"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ＭＳ ゴシック"/>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ＭＳ ゴシック"/>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Slipstream.thmx</Template>
  <TotalTime>2201</TotalTime>
  <Words>582</Words>
  <Application>Microsoft Office PowerPoint</Application>
  <PresentationFormat>全屏显示(4:3)</PresentationFormat>
  <Paragraphs>65</Paragraphs>
  <Slides>10</Slides>
  <Notes>7</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Slipstream</vt:lpstr>
      <vt:lpstr>Deployment modeling for Base ontology </vt:lpstr>
      <vt:lpstr>Background</vt:lpstr>
      <vt:lpstr> Concept of Deployment modeling</vt:lpstr>
      <vt:lpstr>Deployment Modeling (1/3)</vt:lpstr>
      <vt:lpstr>Deployment Modeling (2/3)</vt:lpstr>
      <vt:lpstr>Deployment Modeling (3/3)</vt:lpstr>
      <vt:lpstr>Use Case of Deployment Modeling</vt:lpstr>
      <vt:lpstr>Use Case of Deployment Modeling</vt:lpstr>
      <vt:lpstr>Consideration for merging with SAREF</vt:lpstr>
      <vt:lpstr>幻灯片 10</vt:lpstr>
    </vt:vector>
  </TitlesOfParts>
  <Company>UDS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Applying IOCD to oneM2M</dc:title>
  <dc:creator>Abdul-Wahid Mohammed</dc:creator>
  <cp:lastModifiedBy>bWX181804</cp:lastModifiedBy>
  <cp:revision>230</cp:revision>
  <dcterms:created xsi:type="dcterms:W3CDTF">2015-05-03T14:00:43Z</dcterms:created>
  <dcterms:modified xsi:type="dcterms:W3CDTF">2015-05-19T23:33:06Z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_ms_pID_72543">
    <vt:lpwstr>(3)+6tA5+l8yR9FusYCwVFv0Cx82BUuBAQqsciRw74iZT8NL84akJnsBk32SRe8ftsGeB0yzUyZ
xBRGCiHyIMUKoCnNDia/WHRtaAiRrREdvR1mPKsaER3nq9qAP3jm936qVop3DiPG/ifOLXrE
0szn0R+7IQDfqv30ZeVP7AoEcpErLTEPwwImYBhcBB8ex+sYO3E6B6Q9B9aihvgATYw/XdZw
lPupO/AvEgoQHDSFW/</vt:lpwstr>
  </property>
  <property fmtid="{D5CDD505-2E9C-101B-9397-08002B2CF9AE}" pid="3" name="_new_ms_pID_72543_00">
    <vt:lpwstr>_new_ms_pID_72543</vt:lpwstr>
  </property>
  <property fmtid="{D5CDD505-2E9C-101B-9397-08002B2CF9AE}" pid="4" name="_new_ms_pID_725431">
    <vt:lpwstr>QgzNGHD9zY2vgY2ymRmGC4BGc6ptewSZ8hpOAMMIte17TYcgwkxR7V
nU7nj+pqREjlMdWO2lbrMa3rsKue/Q0rwp12d+S6J6LO8ibev7lxx4F9AiLYgmVLeVTm08IO
ypx6APx8GzwLz27vJscjNGAx9QNVCTAnpiyAQNjC3cO9mqb8GgWGJM5dHCmYoqjgdFs/dKlr
cSUePRuS72tql0Q1RuSPEQwIeN43h8hhsSLP</vt:lpwstr>
  </property>
  <property fmtid="{D5CDD505-2E9C-101B-9397-08002B2CF9AE}" pid="5" name="_new_ms_pID_725431_00">
    <vt:lpwstr>_new_ms_pID_725431</vt:lpwstr>
  </property>
  <property fmtid="{D5CDD505-2E9C-101B-9397-08002B2CF9AE}" pid="6" name="_new_ms_pID_725432">
    <vt:lpwstr>L8F9GTqGgIafrjWF/qp6qEk1NW1a3H2cfrBB
vX9cTJNTefsuMTlCCoJgACxcUw9FCn/+C4ZLYPIrd4XQXapO8pY=</vt:lpwstr>
  </property>
  <property fmtid="{D5CDD505-2E9C-101B-9397-08002B2CF9AE}" pid="7" name="_new_ms_pID_725432_00">
    <vt:lpwstr>_new_ms_pID_725432</vt:lpwstr>
  </property>
  <property fmtid="{D5CDD505-2E9C-101B-9397-08002B2CF9AE}" pid="8" name="sflag">
    <vt:lpwstr>1431311801</vt:lpwstr>
  </property>
</Properties>
</file>