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theme/theme3.xml" ContentType="application/vnd.openxmlformats-officedocument.them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Layouts/slideLayout1.xml" ContentType="application/vnd.openxmlformats-officedocument.presentationml.slideLayout+xml"/>
  <Default Extension="png" ContentType="image/png"/>
  <Default Extension="xml" ContentType="application/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s/slide4.xml" ContentType="application/vnd.openxmlformats-officedocument.presentationml.slid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Default Extension="jpeg" ContentType="image/jpeg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docProps/custom.xml" ContentType="application/vnd.openxmlformats-officedocument.custom-properties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s/slide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6" r:id="rId3"/>
    <p:sldId id="267" r:id="rId4"/>
    <p:sldId id="268" r:id="rId5"/>
    <p:sldId id="269" r:id="rId6"/>
    <p:sldId id="265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="" xmlns:a="http://schemas.openxmlformats.org/drawingml/2006/main" xmlns:r="http://schemas.openxmlformats.org/officeDocument/2006/relationships" xmlns:p="http://schemas.openxmlformats.org/presentationml/2006/main" xmlns:p15="http://schemas.microsoft.com/office/powerpoint/2012/main" xmlns:mv="urn:schemas-microsoft-com:mac:vml" xmlns:mc="http://schemas.openxmlformats.org/markup-compatibility/2006">
        <p15:guide id="1" orient="horz" pos="388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a="http://schemas.openxmlformats.org/drawingml/2006/main" xmlns:r="http://schemas.openxmlformats.org/officeDocument/2006/relationships" xmlns:p="http://schemas.openxmlformats.org/presentationml/2006/main" xmlns:p15="http://schemas.microsoft.com/office/powerpoint/2012/main" xmlns:mv="urn:schemas-microsoft-com:mac:vml" xmlns:mc="http://schemas.openxmlformats.org/markup-compatibility/2006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mAuthor id="0" name="x00302436" initials="Echo-xb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CA6E6C"/>
    <a:srgbClr val="A0A0A3"/>
  </p:clrMru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0"/>
    </p:ext>
    <p:ext uri="{FD5EFAAD-0ECE-453E-9831-46B23BE46B34}">
      <p15:chartTrackingRefBased xmlns="" xmlns:a="http://schemas.openxmlformats.org/drawingml/2006/main" xmlns:r="http://schemas.openxmlformats.org/officeDocument/2006/relationships" xmlns:p="http://schemas.openxmlformats.org/presentationml/2006/main" xmlns:p15="http://schemas.microsoft.com/office/powerpoint/2012/main" xmlns:mv="urn:schemas-microsoft-com:mac:vml" xmlns:mc="http://schemas.openxmlformats.org/markup-compatibility/2006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5620"/>
    <p:restoredTop sz="84198" autoAdjust="0"/>
  </p:normalViewPr>
  <p:slideViewPr>
    <p:cSldViewPr showGuides="1">
      <p:cViewPr varScale="1">
        <p:scale>
          <a:sx n="148" d="100"/>
          <a:sy n="148" d="100"/>
        </p:scale>
        <p:origin x="-1208" y="-120"/>
      </p:cViewPr>
      <p:guideLst>
        <p:guide orient="horz" pos="3888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commentAuthors" Target="commentAuthors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414C334F-1441-4372-A5EC-F1F3777B1B64}" type="datetimeFigureOut">
              <a:rPr lang="en-US" altLang="zh-CN"/>
              <a:pPr>
                <a:defRPr/>
              </a:pPr>
              <a:t>5/3/17</a:t>
            </a:fld>
            <a:endParaRPr lang="en-US" altLang="zh-C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A8E2FC5A-574A-4BF2-BC31-ADBD9F04BFB0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503665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68EE1844-786C-47E6-99AD-6BD2F13CC9E9}" type="datetimeFigureOut">
              <a:rPr lang="zh-CN" altLang="en-US"/>
              <a:pPr>
                <a:defRPr/>
              </a:pPr>
              <a:t>5/3/17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61D52DCF-4EE0-4086-8214-64229392A24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0522964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改一改</a:t>
            </a:r>
            <a:r>
              <a:rPr lang="en-US" altLang="zh-CN" dirty="0"/>
              <a:t>Source</a:t>
            </a:r>
            <a:r>
              <a:rPr lang="zh-CN" altLang="en-US" dirty="0"/>
              <a:t>和</a:t>
            </a:r>
            <a:r>
              <a:rPr lang="en-US" altLang="zh-CN" dirty="0"/>
              <a:t>date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D52DCF-4EE0-4086-8214-64229392A245}" type="slidenum">
              <a:rPr lang="zh-CN" altLang="en-US" smtClean="0"/>
              <a:pPr>
                <a:defRPr/>
              </a:pPr>
              <a:t>1</a:t>
            </a:fld>
            <a:endParaRPr lang="zh-CN" alt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698860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AE9FB307-A34E-4885-A2CA-09054EC7543A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026D99B4-3DEA-48BD-B969-7A131EC8CE32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4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hyperlink" Target="mailto:a.kraft@telekom.de" TargetMode="External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ounded Rectangle 5"/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zh-CN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685800" y="3711575"/>
            <a:ext cx="7772400" cy="14700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dirty="0" smtClean="0"/>
              <a:t>Discussion on current and target data points</a:t>
            </a:r>
            <a:endParaRPr lang="en-US" altLang="zh-CN" dirty="0">
              <a:solidFill>
                <a:srgbClr val="A0A0A3"/>
              </a:solidFill>
            </a:endParaRP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11188" y="5256213"/>
            <a:ext cx="599639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B42025"/>
                </a:solidFill>
              </a:rPr>
              <a:t>Group Name:</a:t>
            </a:r>
            <a:r>
              <a:rPr lang="en-US" altLang="zh-CN" dirty="0" smtClean="0">
                <a:solidFill>
                  <a:srgbClr val="B42025"/>
                </a:solidFill>
              </a:rPr>
              <a:t> MAS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Source:</a:t>
            </a:r>
            <a:r>
              <a:rPr lang="en-US" altLang="zh-CN" dirty="0" smtClean="0">
                <a:solidFill>
                  <a:srgbClr val="B42025"/>
                </a:solidFill>
              </a:rPr>
              <a:t> Andreas Kraft, Deutsche Telekom, </a:t>
            </a:r>
            <a:r>
              <a:rPr lang="en-US" altLang="zh-CN" dirty="0" smtClean="0">
                <a:solidFill>
                  <a:srgbClr val="B42025"/>
                </a:solidFill>
                <a:hlinkClick r:id="rId4"/>
              </a:rPr>
              <a:t>a.kraft@telekom.de</a:t>
            </a:r>
            <a:r>
              <a:rPr lang="en-US" altLang="zh-CN" dirty="0" smtClean="0">
                <a:solidFill>
                  <a:srgbClr val="B42025"/>
                </a:solidFill>
              </a:rPr>
              <a:t/>
            </a:r>
            <a:br>
              <a:rPr lang="en-US" altLang="zh-CN" dirty="0" smtClean="0">
                <a:solidFill>
                  <a:srgbClr val="B42025"/>
                </a:solidFill>
              </a:rPr>
            </a:br>
            <a:r>
              <a:rPr lang="en-US" altLang="zh-CN" dirty="0">
                <a:solidFill>
                  <a:srgbClr val="B42025"/>
                </a:solidFill>
              </a:rPr>
              <a:t>Meeting Date: 2017</a:t>
            </a:r>
            <a:r>
              <a:rPr lang="en-US" altLang="zh-CN" dirty="0" smtClean="0">
                <a:solidFill>
                  <a:srgbClr val="B42025"/>
                </a:solidFill>
              </a:rPr>
              <a:t>-05-22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Agenda Item: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Problem </a:t>
            </a:r>
            <a:r>
              <a:rPr lang="de-DE" dirty="0" err="1" smtClean="0"/>
              <a:t>Description</a:t>
            </a:r>
            <a:endParaRPr lang="de-DE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 distributed network environments, functions on devices cannot always called immediately:</a:t>
            </a:r>
          </a:p>
          <a:p>
            <a:pPr lvl="1"/>
            <a:r>
              <a:rPr lang="en-GB" dirty="0" smtClean="0"/>
              <a:t>Network and/or device might be down or unreachable.</a:t>
            </a:r>
          </a:p>
          <a:p>
            <a:pPr lvl="1"/>
            <a:r>
              <a:rPr lang="en-GB" dirty="0" smtClean="0"/>
              <a:t>Protocol packages might be delayed or dropped anywhere in between.</a:t>
            </a:r>
          </a:p>
          <a:p>
            <a:pPr lvl="1"/>
            <a:r>
              <a:rPr lang="en-GB" dirty="0" smtClean="0"/>
              <a:t>The device might be in a state that it cannot react on the command (immediately) or even reject it.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600" dirty="0" err="1" smtClean="0"/>
              <a:t>Can</a:t>
            </a:r>
            <a:r>
              <a:rPr lang="de-DE" sz="3600" dirty="0" smtClean="0"/>
              <a:t> oneM2M do </a:t>
            </a:r>
            <a:r>
              <a:rPr lang="de-DE" sz="3600" dirty="0" err="1" smtClean="0"/>
              <a:t>anything</a:t>
            </a:r>
            <a:r>
              <a:rPr lang="de-DE" sz="3600" dirty="0" smtClean="0"/>
              <a:t> </a:t>
            </a:r>
            <a:r>
              <a:rPr lang="de-DE" sz="3600" dirty="0" err="1" smtClean="0"/>
              <a:t>about</a:t>
            </a:r>
            <a:r>
              <a:rPr lang="de-DE" sz="3600" dirty="0" smtClean="0"/>
              <a:t> </a:t>
            </a:r>
            <a:r>
              <a:rPr lang="de-DE" sz="3600" dirty="0" err="1" smtClean="0"/>
              <a:t>it</a:t>
            </a:r>
            <a:r>
              <a:rPr lang="de-DE" sz="3600" dirty="0" smtClean="0"/>
              <a:t>?</a:t>
            </a:r>
            <a:endParaRPr lang="de-DE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No.</a:t>
            </a:r>
          </a:p>
          <a:p>
            <a:endParaRPr lang="en-GB" dirty="0" smtClean="0"/>
          </a:p>
          <a:p>
            <a:r>
              <a:rPr lang="en-GB" dirty="0" smtClean="0"/>
              <a:t>oneM2M is an abstraction and cannot deal with every aspect of various network infrastructures and particularities of protocols and device technologies.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Possible</a:t>
            </a:r>
            <a:r>
              <a:rPr lang="de-DE" dirty="0" smtClean="0"/>
              <a:t> Solutions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Distinguish between </a:t>
            </a:r>
            <a:r>
              <a:rPr lang="en-GB" b="1" dirty="0" smtClean="0"/>
              <a:t>current </a:t>
            </a:r>
            <a:r>
              <a:rPr lang="en-GB" dirty="0" smtClean="0"/>
              <a:t>and </a:t>
            </a:r>
            <a:r>
              <a:rPr lang="en-GB" b="1" dirty="0" smtClean="0"/>
              <a:t>target</a:t>
            </a:r>
            <a:r>
              <a:rPr lang="en-GB" dirty="0" smtClean="0"/>
              <a:t> values of a data point.</a:t>
            </a:r>
            <a:endParaRPr lang="en-GB" b="1" dirty="0" smtClean="0"/>
          </a:p>
          <a:p>
            <a:pPr lvl="1"/>
            <a:r>
              <a:rPr lang="en-GB" dirty="0" smtClean="0"/>
              <a:t>Current: last known value of a data point.</a:t>
            </a:r>
          </a:p>
          <a:p>
            <a:pPr lvl="1"/>
            <a:r>
              <a:rPr lang="en-GB" dirty="0" smtClean="0"/>
              <a:t>Target: ask the device to set a data point.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Send events for changes of data points.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Ignore the problem.</a:t>
            </a:r>
          </a:p>
          <a:p>
            <a:pPr lvl="1"/>
            <a:r>
              <a:rPr lang="en-GB" dirty="0" smtClean="0"/>
              <a:t>oneM2M is an abstraction.</a:t>
            </a:r>
          </a:p>
          <a:p>
            <a:pPr lvl="1"/>
            <a:r>
              <a:rPr lang="en-GB" dirty="0" smtClean="0"/>
              <a:t>Only distinguish between current and target where it makes sense.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Proposal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Implement option 3. (Only distinguish between current and target values when it makes sense).</a:t>
            </a:r>
          </a:p>
          <a:p>
            <a:r>
              <a:rPr lang="en-GB" sz="2800" dirty="0" smtClean="0"/>
              <a:t>When does it make sense?</a:t>
            </a:r>
          </a:p>
          <a:p>
            <a:pPr lvl="1"/>
            <a:r>
              <a:rPr lang="en-GB" sz="2400" dirty="0" smtClean="0"/>
              <a:t>When there is a noticeable delay in the operation, due to the nature of the operation.</a:t>
            </a:r>
          </a:p>
          <a:p>
            <a:r>
              <a:rPr lang="en-GB" sz="2800" dirty="0" smtClean="0"/>
              <a:t>Examples:</a:t>
            </a:r>
          </a:p>
          <a:p>
            <a:pPr lvl="1"/>
            <a:r>
              <a:rPr lang="en-GB" sz="2400" dirty="0" err="1" smtClean="0"/>
              <a:t>currentTemperature</a:t>
            </a:r>
            <a:r>
              <a:rPr lang="en-GB" sz="2400" dirty="0" smtClean="0"/>
              <a:t>, </a:t>
            </a:r>
            <a:r>
              <a:rPr lang="en-GB" sz="2400" dirty="0" err="1" smtClean="0"/>
              <a:t>targetTemperature</a:t>
            </a:r>
            <a:r>
              <a:rPr lang="en-GB" sz="2400" dirty="0" smtClean="0"/>
              <a:t>: It takes some time for a room to heat up.</a:t>
            </a:r>
          </a:p>
          <a:p>
            <a:pPr lvl="1"/>
            <a:r>
              <a:rPr lang="en-GB" sz="2400" dirty="0" err="1" smtClean="0"/>
              <a:t>currentCoordinates</a:t>
            </a:r>
            <a:r>
              <a:rPr lang="en-GB" sz="2400" dirty="0" smtClean="0"/>
              <a:t>, </a:t>
            </a:r>
            <a:r>
              <a:rPr lang="en-GB" sz="2400" dirty="0" err="1" smtClean="0"/>
              <a:t>targetCoordinates</a:t>
            </a:r>
            <a:r>
              <a:rPr lang="en-GB" sz="2400" dirty="0" smtClean="0"/>
              <a:t>: It takes some time for a</a:t>
            </a:r>
            <a:r>
              <a:rPr lang="en-GB" sz="2400" dirty="0" smtClean="0"/>
              <a:t> robot </a:t>
            </a:r>
            <a:r>
              <a:rPr lang="en-GB" sz="2400" dirty="0" smtClean="0"/>
              <a:t>to move from A to B.</a:t>
            </a:r>
          </a:p>
          <a:p>
            <a:pPr lvl="1"/>
            <a:endParaRPr lang="de-DE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>
            <a:spLocks/>
          </p:cNvSpPr>
          <p:nvPr/>
        </p:nvSpPr>
        <p:spPr>
          <a:xfrm>
            <a:off x="685800" y="2743200"/>
            <a:ext cx="8229600" cy="11430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en-US" altLang="zh-CN" sz="4400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Thank you for your attention</a:t>
            </a:r>
            <a:endParaRPr lang="zh-CN" altLang="en-US" sz="440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32897</TotalTime>
  <Words>274</Words>
  <Application>Microsoft Macintosh PowerPoint</Application>
  <PresentationFormat>On-screen Show (4:3)</PresentationFormat>
  <Paragraphs>31</Paragraphs>
  <Slides>6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Discussion on current and target data points</vt:lpstr>
      <vt:lpstr>Problem Description</vt:lpstr>
      <vt:lpstr>Can oneM2M do anything about it?</vt:lpstr>
      <vt:lpstr>Possible Solutions</vt:lpstr>
      <vt:lpstr>Proposal</vt:lpstr>
      <vt:lpstr>Slide 6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Andreas Kraft</cp:lastModifiedBy>
  <cp:revision>2636</cp:revision>
  <dcterms:created xsi:type="dcterms:W3CDTF">2017-05-03T09:31:36Z</dcterms:created>
  <dcterms:modified xsi:type="dcterms:W3CDTF">2017-05-03T09:33:24Z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(3)5ZAJXMZI3aBGfH4OUV7CDqtePtSS89t1wC/Stkr0rwqwRj/6+UFdBFCIs6caoaKbcyHcERwd
oSYYGg0zpJDlIkLe6tLjc5GZZIYIxaP+01JZmnnbWuzfQv4ZUXnBn7bdQP+nx5VB8ebkUZRB
6ynbe46m7/oPpJiIbs5SNikiNDCkP6ESafjFd6tvo+LlVc5nMgCvx9RE4qDNiUWvJpIVqKjQ
RXTOpoM5UThgC8ceV1</vt:lpwstr>
  </property>
  <property fmtid="{D5CDD505-2E9C-101B-9397-08002B2CF9AE}" pid="3" name="_2015_ms_pID_725343_00">
    <vt:lpwstr>_2015_ms_pID_725343</vt:lpwstr>
  </property>
  <property fmtid="{D5CDD505-2E9C-101B-9397-08002B2CF9AE}" pid="4" name="_2015_ms_pID_7253431">
    <vt:lpwstr>g29L/N48O8jGYIjbTcLlhNsplTI+ge7AccQiCyO8q1sIWcEmdxRAMI
HqaQbWPOKA2av7oA6+qSEWTq44GkHDdR3PECieAYcedfRowVhFX2B27zjsim2TIAm4J+dboW
cVpu7Q58fn4TIxpX9t15hNJf2m6IjFvRz0RO1BPAQnhJ/i9rofqOYIuN+v6o6A53TSsvt6XR
eA6ZKJsATCtAKlcn2YgLLyIHWohX1kw/LK+m</vt:lpwstr>
  </property>
  <property fmtid="{D5CDD505-2E9C-101B-9397-08002B2CF9AE}" pid="5" name="_2015_ms_pID_7253431_00">
    <vt:lpwstr>_2015_ms_pID_7253431</vt:lpwstr>
  </property>
  <property fmtid="{D5CDD505-2E9C-101B-9397-08002B2CF9AE}" pid="6" name="_2015_ms_pID_7253432">
    <vt:lpwstr>QNi52V5WlCcKV/GFR/Th+toafzHONxD2U9+z
fY3GrQZF28/KIWwJjDUBTiV0fyyaiQ==</vt:lpwstr>
  </property>
  <property fmtid="{D5CDD505-2E9C-101B-9397-08002B2CF9AE}" pid="7" name="_2015_ms_pID_7253432_00">
    <vt:lpwstr>_2015_ms_pID_7253432</vt:lpwstr>
  </property>
  <property fmtid="{D5CDD505-2E9C-101B-9397-08002B2CF9AE}" pid="8" name="_readonly">
    <vt:lpwstr/>
  </property>
  <property fmtid="{D5CDD505-2E9C-101B-9397-08002B2CF9AE}" pid="9" name="_change">
    <vt:lpwstr/>
  </property>
  <property fmtid="{D5CDD505-2E9C-101B-9397-08002B2CF9AE}" pid="10" name="_full-control">
    <vt:lpwstr/>
  </property>
  <property fmtid="{D5CDD505-2E9C-101B-9397-08002B2CF9AE}" pid="11" name="sflag">
    <vt:lpwstr>1485154657</vt:lpwstr>
  </property>
</Properties>
</file>