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95" r:id="rId3"/>
    <p:sldId id="296" r:id="rId4"/>
    <p:sldId id="297" r:id="rId5"/>
    <p:sldId id="294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CDB"/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8" autoAdjust="0"/>
    <p:restoredTop sz="70447" autoAdjust="0"/>
  </p:normalViewPr>
  <p:slideViewPr>
    <p:cSldViewPr>
      <p:cViewPr varScale="1">
        <p:scale>
          <a:sx n="133" d="100"/>
          <a:sy n="133" d="100"/>
        </p:scale>
        <p:origin x="708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3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FADF93-AC34-4FCF-8DE2-1E8BE29B676F}" type="datetimeFigureOut">
              <a:rPr lang="en-US" altLang="fr-FR"/>
              <a:pPr>
                <a:defRPr/>
              </a:pPr>
              <a:t>7/9/2018</a:t>
            </a:fld>
            <a:endParaRPr lang="en-US" alt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3743EFF-4B2A-4302-B7C3-F0D38EBC7D79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626613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kumimoji="1"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kumimoji="1"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FC23647-2571-4F22-9A1C-016AA91A787C}" type="datetimeFigureOut">
              <a:rPr lang="ja-JP" altLang="en-US"/>
              <a:pPr>
                <a:defRPr/>
              </a:pPr>
              <a:t>2018/7/9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kumimoji="1"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/>
            </a:lvl1pPr>
          </a:lstStyle>
          <a:p>
            <a:fld id="{E0774C95-08BE-4821-8009-230D5E3DD38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178193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C3207C1E-E839-4364-9606-851EA5A1B77D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262741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54C4B3D9-65C9-4E90-B6A4-AE431E9F183C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518746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582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C00000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C00000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C00000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C00000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C00000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C00000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C00000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24832" y="4726905"/>
            <a:ext cx="8229600" cy="1726431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fr-FR" altLang="fr-FR" smtClean="0">
              <a:solidFill>
                <a:srgbClr val="FFFFFF"/>
              </a:solidFill>
            </a:endParaRPr>
          </a:p>
        </p:txBody>
      </p:sp>
      <p:sp>
        <p:nvSpPr>
          <p:cNvPr id="4100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179512" y="3711575"/>
            <a:ext cx="8712968" cy="797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fr-FR" sz="3600" b="1" dirty="0" smtClean="0">
                <a:solidFill>
                  <a:srgbClr val="A0A0A3"/>
                </a:solidFill>
              </a:rPr>
              <a:t>SDT 4.0 – Introducing Enumerations</a:t>
            </a:r>
            <a:endParaRPr lang="en-US" altLang="fr-FR" sz="3600" b="1" dirty="0" smtClean="0">
              <a:solidFill>
                <a:srgbClr val="A0A0A3"/>
              </a:solidFill>
            </a:endParaRPr>
          </a:p>
        </p:txBody>
      </p:sp>
      <p:sp>
        <p:nvSpPr>
          <p:cNvPr id="4101" name="TextBox 4"/>
          <p:cNvSpPr txBox="1">
            <a:spLocks noChangeArrowheads="1"/>
          </p:cNvSpPr>
          <p:nvPr/>
        </p:nvSpPr>
        <p:spPr bwMode="auto">
          <a:xfrm>
            <a:off x="576359" y="4699010"/>
            <a:ext cx="828129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fr-FR" dirty="0">
                <a:solidFill>
                  <a:srgbClr val="B42025"/>
                </a:solidFill>
              </a:rPr>
              <a:t>Group </a:t>
            </a:r>
            <a:r>
              <a:rPr lang="en-US" altLang="fr-FR" dirty="0" smtClean="0">
                <a:solidFill>
                  <a:srgbClr val="B42025"/>
                </a:solidFill>
              </a:rPr>
              <a:t>Name: </a:t>
            </a:r>
            <a:r>
              <a:rPr lang="en-US" altLang="ja-JP" dirty="0" smtClean="0">
                <a:solidFill>
                  <a:srgbClr val="B42025"/>
                </a:solidFill>
              </a:rPr>
              <a:t>MAS</a:t>
            </a:r>
            <a:endParaRPr lang="en-US" altLang="fr-FR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fr-FR" dirty="0">
                <a:solidFill>
                  <a:srgbClr val="B42025"/>
                </a:solidFill>
              </a:rPr>
              <a:t>Source: </a:t>
            </a:r>
            <a:r>
              <a:rPr lang="en-US" altLang="fr-FR" dirty="0" smtClean="0">
                <a:solidFill>
                  <a:srgbClr val="B42025"/>
                </a:solidFill>
              </a:rPr>
              <a:t>Andreas Kraft, a.kraft@telekom.de	</a:t>
            </a:r>
            <a:endParaRPr lang="en-US" altLang="fr-FR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fr-FR" dirty="0">
                <a:solidFill>
                  <a:srgbClr val="B42025"/>
                </a:solidFill>
              </a:rPr>
              <a:t>Meeting Date: </a:t>
            </a:r>
            <a:r>
              <a:rPr lang="en-US" altLang="fr-FR" dirty="0" smtClean="0">
                <a:solidFill>
                  <a:srgbClr val="B42025"/>
                </a:solidFill>
              </a:rPr>
              <a:t>2018-07-16</a:t>
            </a:r>
            <a:endParaRPr lang="en-US" altLang="fr-FR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Motivation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 smtClean="0"/>
              <a:t>Enumerations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used</a:t>
            </a:r>
            <a:r>
              <a:rPr lang="de-DE" dirty="0" smtClean="0"/>
              <a:t> in </a:t>
            </a:r>
            <a:r>
              <a:rPr lang="de-DE" dirty="0" err="1" smtClean="0"/>
              <a:t>ModuleClasses</a:t>
            </a:r>
            <a:r>
              <a:rPr lang="de-DE" dirty="0" smtClean="0"/>
              <a:t>, but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definition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Enumeration</a:t>
            </a:r>
            <a:r>
              <a:rPr lang="de-DE" dirty="0" smtClean="0"/>
              <a:t> </a:t>
            </a:r>
            <a:r>
              <a:rPr lang="de-DE" dirty="0" err="1" smtClean="0"/>
              <a:t>Types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not </a:t>
            </a:r>
            <a:r>
              <a:rPr lang="de-DE" dirty="0" err="1" smtClean="0"/>
              <a:t>supported</a:t>
            </a:r>
            <a:r>
              <a:rPr lang="de-DE" dirty="0" smtClean="0"/>
              <a:t> in SDT 3.x 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649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Proposed</a:t>
            </a:r>
            <a:r>
              <a:rPr lang="de-DE" dirty="0" smtClean="0"/>
              <a:t> Solution (UML)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4B3D9-65C9-4E90-B6A4-AE431E9F183C}" type="slidenum">
              <a:rPr lang="en-US" altLang="fr-FR" smtClean="0"/>
              <a:pPr/>
              <a:t>3</a:t>
            </a:fld>
            <a:endParaRPr lang="en-US" altLang="fr-FR"/>
          </a:p>
        </p:txBody>
      </p:sp>
      <p:sp>
        <p:nvSpPr>
          <p:cNvPr id="6" name="TextBox 5"/>
          <p:cNvSpPr txBox="1"/>
          <p:nvPr/>
        </p:nvSpPr>
        <p:spPr>
          <a:xfrm>
            <a:off x="539552" y="1772816"/>
            <a:ext cx="3619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Add </a:t>
            </a:r>
            <a:r>
              <a:rPr lang="de-DE" dirty="0" err="1" smtClean="0"/>
              <a:t>EnumType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DataType</a:t>
            </a:r>
            <a:r>
              <a:rPr lang="de-DE" dirty="0" smtClean="0"/>
              <a:t> </a:t>
            </a:r>
            <a:r>
              <a:rPr lang="de-DE" dirty="0" err="1" smtClean="0"/>
              <a:t>choices</a:t>
            </a:r>
            <a:endParaRPr lang="de-DE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42148"/>
            <a:ext cx="9144000" cy="3858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281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Example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360363" algn="l"/>
                <a:tab pos="720725" algn="l"/>
                <a:tab pos="1073150" algn="l"/>
              </a:tabLst>
            </a:pPr>
            <a:r>
              <a:rPr lang="de-DE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de-DE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DataPoint</a:t>
            </a:r>
            <a:r>
              <a:rPr lang="de-DE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DE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de-DE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de-DE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aDataPoint</a:t>
            </a:r>
            <a:r>
              <a:rPr lang="de-DE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pPr marL="0" indent="0">
              <a:buNone/>
              <a:tabLst>
                <a:tab pos="360363" algn="l"/>
                <a:tab pos="720725" algn="l"/>
                <a:tab pos="1073150" algn="l"/>
              </a:tabLst>
            </a:pPr>
            <a:r>
              <a:rPr lang="de-DE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&lt;</a:t>
            </a:r>
            <a:r>
              <a:rPr lang="de-DE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DataType</a:t>
            </a:r>
            <a:r>
              <a:rPr lang="de-DE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DE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de-DE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de-DE" sz="1400" b="1" dirty="0" err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hd:anEnumType</a:t>
            </a:r>
            <a:r>
              <a:rPr lang="de-DE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pPr marL="0" indent="0">
              <a:buNone/>
              <a:tabLst>
                <a:tab pos="360363" algn="l"/>
                <a:tab pos="720725" algn="l"/>
                <a:tab pos="1073150" algn="l"/>
              </a:tabLst>
            </a:pP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&lt;</a:t>
            </a:r>
            <a:r>
              <a:rPr lang="de-DE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EnumType</a:t>
            </a:r>
            <a:r>
              <a:rPr lang="de-DE" sz="1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  <a:tabLst>
                <a:tab pos="360363" algn="l"/>
                <a:tab pos="720725" algn="l"/>
                <a:tab pos="1073150" algn="l"/>
              </a:tabLst>
            </a:pPr>
            <a:endParaRPr lang="de-DE" sz="14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360363" algn="l"/>
                <a:tab pos="720725" algn="l"/>
                <a:tab pos="1073150" algn="l"/>
              </a:tabLst>
            </a:pP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&lt;</a:t>
            </a:r>
            <a:r>
              <a:rPr lang="de-DE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EnumValue</a:t>
            </a: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DE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de-DE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enumValue_A</a:t>
            </a: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de-DE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="0" /&gt;</a:t>
            </a:r>
          </a:p>
          <a:p>
            <a:pPr marL="0" indent="0">
              <a:buNone/>
              <a:tabLst>
                <a:tab pos="360363" algn="l"/>
                <a:tab pos="720725" algn="l"/>
                <a:tab pos="1073150" algn="l"/>
              </a:tabLst>
            </a:pP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&lt;</a:t>
            </a:r>
            <a:r>
              <a:rPr lang="de-DE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EnumValue</a:t>
            </a: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DE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de-DE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enumValue_B</a:t>
            </a: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de-DE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="1" /&gt;</a:t>
            </a:r>
          </a:p>
          <a:p>
            <a:pPr marL="0" indent="0">
              <a:buNone/>
              <a:tabLst>
                <a:tab pos="360363" algn="l"/>
                <a:tab pos="720725" algn="l"/>
                <a:tab pos="1073150" algn="l"/>
              </a:tabLst>
            </a:pPr>
            <a:endParaRPr lang="de-DE" sz="14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360363" algn="l"/>
                <a:tab pos="720725" algn="l"/>
                <a:tab pos="1073150" algn="l"/>
              </a:tabLst>
            </a:pPr>
            <a:r>
              <a:rPr lang="de-DE" sz="1400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&lt;</a:t>
            </a:r>
            <a:r>
              <a:rPr lang="de-DE" sz="1400" b="1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EnumValue</a:t>
            </a:r>
            <a:r>
              <a:rPr lang="de-DE" sz="1400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e-DE" sz="1400" b="1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de-DE" sz="1400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de-DE" sz="1400" b="1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enumValue_aString</a:t>
            </a:r>
            <a:r>
              <a:rPr lang="de-DE" sz="1400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de-DE" sz="1400" b="1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de-DE" sz="1400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de-DE" sz="1400" b="1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aStringValue</a:t>
            </a:r>
            <a:r>
              <a:rPr lang="de-DE" sz="1400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pPr marL="0" indent="0">
              <a:buNone/>
              <a:tabLst>
                <a:tab pos="360363" algn="l"/>
                <a:tab pos="720725" algn="l"/>
                <a:tab pos="1073150" algn="l"/>
              </a:tabLst>
            </a:pP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</a:p>
          <a:p>
            <a:pPr marL="0" indent="0">
              <a:buNone/>
              <a:tabLst>
                <a:tab pos="360363" algn="l"/>
                <a:tab pos="720725" algn="l"/>
                <a:tab pos="1073150" algn="l"/>
              </a:tabLst>
            </a:pP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&lt;/</a:t>
            </a:r>
            <a:r>
              <a:rPr lang="de-DE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EnumType</a:t>
            </a:r>
            <a:r>
              <a:rPr lang="de-DE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  <a:tabLst>
                <a:tab pos="360363" algn="l"/>
                <a:tab pos="720725" algn="l"/>
                <a:tab pos="1073150" algn="l"/>
              </a:tabLst>
            </a:pPr>
            <a:r>
              <a:rPr lang="de-DE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&lt;/</a:t>
            </a:r>
            <a:r>
              <a:rPr lang="de-DE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DataType</a:t>
            </a:r>
            <a:r>
              <a:rPr lang="de-DE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  <a:tabLst>
                <a:tab pos="360363" algn="l"/>
                <a:tab pos="720725" algn="l"/>
                <a:tab pos="1073150" algn="l"/>
              </a:tabLst>
            </a:pPr>
            <a:r>
              <a:rPr lang="de-DE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de-DE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DataPoint</a:t>
            </a:r>
            <a:r>
              <a:rPr lang="de-DE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4B3D9-65C9-4E90-B6A4-AE431E9F183C}" type="slidenum">
              <a:rPr lang="en-US" altLang="fr-FR" smtClean="0"/>
              <a:pPr/>
              <a:t>4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519248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4B3D9-65C9-4E90-B6A4-AE431E9F183C}" type="slidenum">
              <a:rPr lang="en-US" altLang="fr-FR" smtClean="0"/>
              <a:pPr/>
              <a:t>5</a:t>
            </a:fld>
            <a:endParaRPr lang="en-US" altLang="fr-FR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924944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dirty="0" smtClean="0"/>
              <a:t>Thank you!</a:t>
            </a:r>
            <a:endParaRPr kumimoji="1"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39074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wToKnowSupportedFlexContainerType.potx" id="{49C8672E-79B4-4770-81A8-0EA3AD5C5CB6}" vid="{71E1CAE8-FB2F-4F1A-9951-AA6C4A4AAD0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ImprovementOnFilterCriteria</Template>
  <TotalTime>0</TotalTime>
  <Words>58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ＭＳ Ｐゴシック</vt:lpstr>
      <vt:lpstr>Arial</vt:lpstr>
      <vt:lpstr>Calibri</vt:lpstr>
      <vt:lpstr>Courier New</vt:lpstr>
      <vt:lpstr>Office テーマ</vt:lpstr>
      <vt:lpstr>SDT 4.0 – Introducing Enumerations</vt:lpstr>
      <vt:lpstr>Motivation</vt:lpstr>
      <vt:lpstr>Proposed Solution (UML)</vt:lpstr>
      <vt:lpstr>Example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know supported Flex Container types in remote CSE?</dc:title>
  <dc:creator>maeomichi</dc:creator>
  <cp:keywords>oneM2M;WG2;Architecture</cp:keywords>
  <cp:lastModifiedBy>Kraft, Andreas</cp:lastModifiedBy>
  <cp:revision>192</cp:revision>
  <dcterms:created xsi:type="dcterms:W3CDTF">2018-03-02T10:12:24Z</dcterms:created>
  <dcterms:modified xsi:type="dcterms:W3CDTF">2018-07-10T12:38:58Z</dcterms:modified>
</cp:coreProperties>
</file>