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9" r:id="rId3"/>
    <p:sldId id="270" r:id="rId4"/>
    <p:sldId id="271" r:id="rId5"/>
    <p:sldId id="273" r:id="rId6"/>
    <p:sldId id="274" r:id="rId7"/>
    <p:sldId id="272" r:id="rId8"/>
    <p:sldId id="265" r:id="rId9"/>
  </p:sldIdLst>
  <p:sldSz cx="12192000" cy="6858000"/>
  <p:notesSz cx="6858000" cy="9144000"/>
  <p:defaultTex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srgbClr val="00000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fontRef idx="minor">
          <a:srgbClr val="000000"/>
        </a:fontRef>
        <a:schemeClr val="lt1"/>
      </a:tcTxStyle>
      <a:tcStyle>
        <a:tcBdr>
          <a:top>
            <a:ln w="38100" cmpd="sng">
              <a:solidFill>
                <a:schemeClr val="lt1"/>
              </a:solidFill>
            </a:ln>
          </a:top>
        </a:tcBdr>
        <a:fill>
          <a:solidFill>
            <a:schemeClr val="accent1"/>
          </a:solidFill>
        </a:fill>
      </a:tcStyle>
    </a:lastRow>
    <a:firstRow>
      <a:tcTxStyle b="on">
        <a:fontRef idx="minor">
          <a:srgbClr val="000000"/>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75" autoAdjust="0"/>
    <p:restoredTop sz="94660"/>
  </p:normalViewPr>
  <p:slideViewPr>
    <p:cSldViewPr snapToGrid="0">
      <p:cViewPr>
        <p:scale>
          <a:sx n="85" d="100"/>
          <a:sy n="85" d="100"/>
        </p:scale>
        <p:origin x="480" y="38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7978E-C56D-684D-AB73-680C383568C6}" type="datetimeFigureOut">
              <a:rPr lang="en-US" smtClean="0"/>
              <a:t>7/9/18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E643D9-5951-1248-8ED3-3109FE5B47D9}" type="slidenum">
              <a:rPr lang="en-US" smtClean="0"/>
              <a:t>‹#›</a:t>
            </a:fld>
            <a:endParaRPr lang="en-US"/>
          </a:p>
        </p:txBody>
      </p:sp>
    </p:spTree>
    <p:extLst>
      <p:ext uri="{BB962C8B-B14F-4D97-AF65-F5344CB8AC3E}">
        <p14:creationId xmlns:p14="http://schemas.microsoft.com/office/powerpoint/2010/main" val="2063419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DE8D662E-6289-1246-9DBB-FF026F5C2852}" type="slidenum">
              <a:rPr lang="zh-CN" altLang="en-AU"/>
              <a:pPr>
                <a:spcBef>
                  <a:spcPct val="0"/>
                </a:spcBef>
              </a:pPr>
              <a:t>2</a:t>
            </a:fld>
            <a:endParaRPr lang="en-AU" altLang="zh-CN"/>
          </a:p>
        </p:txBody>
      </p:sp>
      <p:sp>
        <p:nvSpPr>
          <p:cNvPr id="13314" name="Rectangle 2"/>
          <p:cNvSpPr>
            <a:spLocks noRot="1" noChangeArrowheads="1" noTextEdit="1"/>
          </p:cNvSpPr>
          <p:nvPr>
            <p:ph type="sldImg"/>
          </p:nvPr>
        </p:nvSpPr>
        <p:spPr>
          <a:ln/>
        </p:spPr>
      </p:sp>
      <p:sp>
        <p:nvSpPr>
          <p:cNvPr id="13315"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tLang="zh-CN">
              <a:latin typeface="Times New Roman" charset="0"/>
              <a:ea typeface="ＭＳ Ｐゴシック" charset="-128"/>
            </a:endParaRPr>
          </a:p>
        </p:txBody>
      </p:sp>
    </p:spTree>
    <p:extLst>
      <p:ext uri="{BB962C8B-B14F-4D97-AF65-F5344CB8AC3E}">
        <p14:creationId xmlns:p14="http://schemas.microsoft.com/office/powerpoint/2010/main" val="507378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DE8D662E-6289-1246-9DBB-FF026F5C2852}" type="slidenum">
              <a:rPr lang="zh-CN" altLang="en-AU"/>
              <a:pPr>
                <a:spcBef>
                  <a:spcPct val="0"/>
                </a:spcBef>
              </a:pPr>
              <a:t>3</a:t>
            </a:fld>
            <a:endParaRPr lang="en-AU" altLang="zh-CN"/>
          </a:p>
        </p:txBody>
      </p:sp>
      <p:sp>
        <p:nvSpPr>
          <p:cNvPr id="13314" name="Rectangle 2"/>
          <p:cNvSpPr>
            <a:spLocks noRot="1" noChangeArrowheads="1" noTextEdit="1"/>
          </p:cNvSpPr>
          <p:nvPr>
            <p:ph type="sldImg"/>
          </p:nvPr>
        </p:nvSpPr>
        <p:spPr>
          <a:ln/>
        </p:spPr>
      </p:sp>
      <p:sp>
        <p:nvSpPr>
          <p:cNvPr id="13315"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tLang="zh-CN">
              <a:latin typeface="Times New Roman" charset="0"/>
              <a:ea typeface="ＭＳ Ｐゴシック" charset="-128"/>
            </a:endParaRPr>
          </a:p>
        </p:txBody>
      </p:sp>
    </p:spTree>
    <p:extLst>
      <p:ext uri="{BB962C8B-B14F-4D97-AF65-F5344CB8AC3E}">
        <p14:creationId xmlns:p14="http://schemas.microsoft.com/office/powerpoint/2010/main" val="366428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E3BE48B6-3F2F-E147-9CDB-44222A08FBD6}" type="slidenum">
              <a:rPr lang="zh-CN" altLang="en-AU"/>
              <a:pPr>
                <a:spcBef>
                  <a:spcPct val="0"/>
                </a:spcBef>
              </a:pPr>
              <a:t>4</a:t>
            </a:fld>
            <a:endParaRPr lang="en-AU" altLang="zh-CN"/>
          </a:p>
        </p:txBody>
      </p:sp>
      <p:sp>
        <p:nvSpPr>
          <p:cNvPr id="15362" name="Rectangle 2"/>
          <p:cNvSpPr>
            <a:spLocks noRot="1" noChangeArrowheads="1" noTextEdit="1"/>
          </p:cNvSpPr>
          <p:nvPr>
            <p:ph type="sldImg"/>
          </p:nvPr>
        </p:nvSpPr>
        <p:spPr>
          <a:ln/>
        </p:spPr>
      </p:sp>
      <p:sp>
        <p:nvSpPr>
          <p:cNvPr id="15363"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tLang="zh-CN">
              <a:latin typeface="Times New Roman" charset="0"/>
              <a:ea typeface="ＭＳ Ｐゴシック" charset="-128"/>
            </a:endParaRPr>
          </a:p>
        </p:txBody>
      </p:sp>
    </p:spTree>
    <p:extLst>
      <p:ext uri="{BB962C8B-B14F-4D97-AF65-F5344CB8AC3E}">
        <p14:creationId xmlns:p14="http://schemas.microsoft.com/office/powerpoint/2010/main" val="323644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charset="0"/>
                <a:ea typeface="ＭＳ Ｐゴシック" charset="-128"/>
              </a:defRPr>
            </a:lvl1pPr>
            <a:lvl2pPr marL="742950" indent="-285750">
              <a:spcBef>
                <a:spcPct val="30000"/>
              </a:spcBef>
              <a:defRPr sz="1200">
                <a:solidFill>
                  <a:schemeClr val="tx1"/>
                </a:solidFill>
                <a:latin typeface="Times New Roman" charset="0"/>
                <a:ea typeface="ＭＳ Ｐゴシック" charset="-128"/>
              </a:defRPr>
            </a:lvl2pPr>
            <a:lvl3pPr marL="1143000" indent="-228600">
              <a:spcBef>
                <a:spcPct val="30000"/>
              </a:spcBef>
              <a:defRPr sz="1200">
                <a:solidFill>
                  <a:schemeClr val="tx1"/>
                </a:solidFill>
                <a:latin typeface="Times New Roman" charset="0"/>
                <a:ea typeface="ＭＳ Ｐゴシック" charset="-128"/>
              </a:defRPr>
            </a:lvl3pPr>
            <a:lvl4pPr marL="1600200" indent="-228600">
              <a:spcBef>
                <a:spcPct val="30000"/>
              </a:spcBef>
              <a:defRPr sz="1200">
                <a:solidFill>
                  <a:schemeClr val="tx1"/>
                </a:solidFill>
                <a:latin typeface="Times New Roman" charset="0"/>
                <a:ea typeface="ＭＳ Ｐゴシック" charset="-128"/>
              </a:defRPr>
            </a:lvl4pPr>
            <a:lvl5pPr marL="2057400" indent="-228600">
              <a:spcBef>
                <a:spcPct val="30000"/>
              </a:spcBef>
              <a:defRPr sz="1200">
                <a:solidFill>
                  <a:schemeClr val="tx1"/>
                </a:solidFill>
                <a:latin typeface="Times New Roman" charset="0"/>
                <a:ea typeface="ＭＳ Ｐゴシック" charset="-128"/>
              </a:defRPr>
            </a:lvl5pPr>
            <a:lvl6pPr marL="2514600" indent="-228600" eaLnBrk="0" fontAlgn="base" hangingPunct="0">
              <a:spcBef>
                <a:spcPct val="30000"/>
              </a:spcBef>
              <a:spcAft>
                <a:spcPct val="0"/>
              </a:spcAft>
              <a:defRPr sz="1200">
                <a:solidFill>
                  <a:schemeClr val="tx1"/>
                </a:solidFill>
                <a:latin typeface="Times New Roman" charset="0"/>
                <a:ea typeface="ＭＳ Ｐゴシック" charset="-128"/>
              </a:defRPr>
            </a:lvl6pPr>
            <a:lvl7pPr marL="2971800" indent="-228600" eaLnBrk="0" fontAlgn="base" hangingPunct="0">
              <a:spcBef>
                <a:spcPct val="30000"/>
              </a:spcBef>
              <a:spcAft>
                <a:spcPct val="0"/>
              </a:spcAft>
              <a:defRPr sz="1200">
                <a:solidFill>
                  <a:schemeClr val="tx1"/>
                </a:solidFill>
                <a:latin typeface="Times New Roman" charset="0"/>
                <a:ea typeface="ＭＳ Ｐゴシック" charset="-128"/>
              </a:defRPr>
            </a:lvl7pPr>
            <a:lvl8pPr marL="3429000" indent="-228600" eaLnBrk="0" fontAlgn="base" hangingPunct="0">
              <a:spcBef>
                <a:spcPct val="30000"/>
              </a:spcBef>
              <a:spcAft>
                <a:spcPct val="0"/>
              </a:spcAft>
              <a:defRPr sz="1200">
                <a:solidFill>
                  <a:schemeClr val="tx1"/>
                </a:solidFill>
                <a:latin typeface="Times New Roman" charset="0"/>
                <a:ea typeface="ＭＳ Ｐゴシック" charset="-128"/>
              </a:defRPr>
            </a:lvl8pPr>
            <a:lvl9pPr marL="3886200" indent="-228600" eaLnBrk="0" fontAlgn="base" hangingPunct="0">
              <a:spcBef>
                <a:spcPct val="30000"/>
              </a:spcBef>
              <a:spcAft>
                <a:spcPct val="0"/>
              </a:spcAft>
              <a:defRPr sz="1200">
                <a:solidFill>
                  <a:schemeClr val="tx1"/>
                </a:solidFill>
                <a:latin typeface="Times New Roman" charset="0"/>
                <a:ea typeface="ＭＳ Ｐゴシック" charset="-128"/>
              </a:defRPr>
            </a:lvl9pPr>
          </a:lstStyle>
          <a:p>
            <a:pPr>
              <a:spcBef>
                <a:spcPct val="0"/>
              </a:spcBef>
            </a:pPr>
            <a:fld id="{801A2B33-909E-4949-85FB-B039E2D3787B}" type="slidenum">
              <a:rPr lang="zh-CN" altLang="en-AU"/>
              <a:pPr>
                <a:spcBef>
                  <a:spcPct val="0"/>
                </a:spcBef>
              </a:pPr>
              <a:t>7</a:t>
            </a:fld>
            <a:endParaRPr lang="en-AU" altLang="zh-CN"/>
          </a:p>
        </p:txBody>
      </p:sp>
      <p:sp>
        <p:nvSpPr>
          <p:cNvPr id="29698" name="Rectangle 2"/>
          <p:cNvSpPr>
            <a:spLocks noRot="1" noChangeArrowheads="1" noTextEdit="1"/>
          </p:cNvSpPr>
          <p:nvPr>
            <p:ph type="sldImg"/>
          </p:nvPr>
        </p:nvSpPr>
        <p:spPr>
          <a:ln/>
        </p:spPr>
      </p:sp>
      <p:sp>
        <p:nvSpPr>
          <p:cNvPr id="29699"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tLang="zh-CN">
              <a:latin typeface="Times New Roman" charset="0"/>
              <a:ea typeface="ＭＳ Ｐゴシック" charset="-128"/>
            </a:endParaRPr>
          </a:p>
        </p:txBody>
      </p:sp>
    </p:spTree>
    <p:extLst>
      <p:ext uri="{BB962C8B-B14F-4D97-AF65-F5344CB8AC3E}">
        <p14:creationId xmlns:p14="http://schemas.microsoft.com/office/powerpoint/2010/main" val="1983425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a:spLocks/>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7" name="Rectangle 6"/>
          <p:cNvSpPr>
            <a:spLocks/>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2" name="Title 1"/>
          <p:cNvSpPr>
            <a:spLocks noGrp="1"/>
          </p:cNvSpPr>
          <p:nvPr>
            <p:ph type="ctrTitle"/>
          </p:nvPr>
        </p:nvSpPr>
        <p:spPr>
          <a:xfrm>
            <a:off x="401444" y="1122363"/>
            <a:ext cx="11296184" cy="2387600"/>
          </a:xfrm>
        </p:spPr>
        <p:txBody>
          <a:bodyPr anchor="b"/>
          <a:lstStyle>
            <a:lvl1pPr algn="ctr">
              <a:defRPr sz="6000">
                <a:uFillTx/>
              </a:defRPr>
            </a:lvl1pPr>
          </a:lstStyle>
          <a:p>
            <a:r>
              <a:rPr lang="en-US" smtClean="0">
                <a:uFillTx/>
              </a:rPr>
              <a:t>Click to edit Master title style</a:t>
            </a:r>
            <a:endParaRPr lang="en-US">
              <a:uFillTx/>
            </a:endParaRP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pic>
        <p:nvPicPr>
          <p:cNvPr id="8" name="Picture 7"/>
          <p:cNvPicPr>
            <a:picLocks noChangeAspect="1"/>
          </p:cNvPicPr>
          <p:nvPr userDrawn="1"/>
        </p:nvPicPr>
        <p:blipFill>
          <a:blip r:embed="rId2" cstate="screen"/>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uFillTx/>
                <a:latin typeface="Myriad Pro" panose="020B0503030403020204" pitchFamily="34" charset="0"/>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dirty="0" smtClean="0">
                <a:uFillTx/>
              </a:rPr>
              <a:t>Click to edit Master subtitle style</a:t>
            </a:r>
            <a:endParaRPr lang="en-US" dirty="0">
              <a:uFillTx/>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a:spLocks/>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7" name="Rectangle 6"/>
          <p:cNvSpPr>
            <a:spLocks/>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2" name="Title 1"/>
          <p:cNvSpPr>
            <a:spLocks noGrp="1"/>
          </p:cNvSpPr>
          <p:nvPr>
            <p:ph type="ctrTitle"/>
          </p:nvPr>
        </p:nvSpPr>
        <p:spPr>
          <a:xfrm>
            <a:off x="401444" y="1122363"/>
            <a:ext cx="11296184" cy="2387600"/>
          </a:xfrm>
        </p:spPr>
        <p:txBody>
          <a:bodyPr anchor="b"/>
          <a:lstStyle>
            <a:lvl1pPr algn="ctr">
              <a:defRPr sz="6000">
                <a:uFillTx/>
              </a:defRPr>
            </a:lvl1pPr>
          </a:lstStyle>
          <a:p>
            <a:r>
              <a:rPr lang="en-US" smtClean="0">
                <a:uFillTx/>
              </a:rPr>
              <a:t>Click to edit Master title style</a:t>
            </a:r>
            <a:endParaRPr lang="en-US">
              <a:uFillTx/>
            </a:endParaRP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pic>
        <p:nvPicPr>
          <p:cNvPr id="8" name="Picture 7"/>
          <p:cNvPicPr>
            <a:picLocks noChangeAspect="1"/>
          </p:cNvPicPr>
          <p:nvPr userDrawn="1"/>
        </p:nvPicPr>
        <p:blipFill>
          <a:blip r:embed="rId2" cstate="screen"/>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uFillTx/>
                <a:latin typeface="Myriad Pro" panose="020B0503030403020204" pitchFamily="34" charset="0"/>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dirty="0" smtClean="0">
                <a:uFillTx/>
              </a:rPr>
              <a:t>Click to edit Master subtitle style</a:t>
            </a:r>
            <a:endParaRPr lang="en-US" dirty="0">
              <a:uFillTx/>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a:spLocks/>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uFillTx/>
              </a:defRPr>
            </a:lvl1pPr>
          </a:lstStyle>
          <a:p>
            <a:r>
              <a:rPr lang="en-US" dirty="0" smtClean="0">
                <a:uFillTx/>
              </a:rPr>
              <a:t>Click to edit Master title style</a:t>
            </a:r>
            <a:endParaRPr lang="en-US" dirty="0">
              <a:uFillTx/>
            </a:endParaRP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pic>
        <p:nvPicPr>
          <p:cNvPr id="8" name="Picture 7"/>
          <p:cNvPicPr>
            <a:picLocks noChangeAspect="1"/>
          </p:cNvPicPr>
          <p:nvPr userDrawn="1"/>
        </p:nvPicPr>
        <p:blipFill>
          <a:blip r:embed="rId2" cstate="screen"/>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uFillTx/>
                <a:latin typeface="Myriad Pro" panose="020B0503030403020204" pitchFamily="34" charset="0"/>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dirty="0" smtClean="0">
                <a:uFillTx/>
              </a:rPr>
              <a:t>Click to edit Master subtitle style</a:t>
            </a:r>
            <a:endParaRPr lang="en-US" dirty="0">
              <a:uFillTx/>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Content Placeholder 2"/>
          <p:cNvSpPr>
            <a:spLocks noGrp="1"/>
          </p:cNvSpPr>
          <p:nvPr>
            <p:ph idx="1"/>
          </p:nvPr>
        </p:nvSpPr>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7/9/18</a:t>
            </a:fld>
            <a:endParaRPr lang="en-US">
              <a:uFillTx/>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uFillTx/>
              </a:defRPr>
            </a:lvl1pPr>
          </a:lstStyle>
          <a:p>
            <a:r>
              <a:rPr lang="en-US" smtClean="0">
                <a:uFillTx/>
              </a:rPr>
              <a:t>Click to edit Master title style</a:t>
            </a:r>
            <a:endParaRPr lang="en-US">
              <a:uFillTx/>
            </a:endParaRP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uFillTx/>
              </a:defRPr>
            </a:lvl1pPr>
            <a:lvl2pPr marL="457200" indent="0">
              <a:buNone/>
              <a:defRPr sz="2000">
                <a:solidFill>
                  <a:schemeClr val="tx1">
                    <a:tint val="75000"/>
                  </a:schemeClr>
                </a:solidFill>
                <a:uFillTx/>
              </a:defRPr>
            </a:lvl2pPr>
            <a:lvl3pPr marL="914400" indent="0">
              <a:buNone/>
              <a:defRPr sz="1800">
                <a:solidFill>
                  <a:schemeClr val="tx1">
                    <a:tint val="75000"/>
                  </a:schemeClr>
                </a:solidFill>
                <a:uFillTx/>
              </a:defRPr>
            </a:lvl3pPr>
            <a:lvl4pPr marL="1371600" indent="0">
              <a:buNone/>
              <a:defRPr sz="1600">
                <a:solidFill>
                  <a:schemeClr val="tx1">
                    <a:tint val="75000"/>
                  </a:schemeClr>
                </a:solidFill>
                <a:uFillTx/>
              </a:defRPr>
            </a:lvl4pPr>
            <a:lvl5pPr marL="1828800" indent="0">
              <a:buNone/>
              <a:defRPr sz="1600">
                <a:solidFill>
                  <a:schemeClr val="tx1">
                    <a:tint val="75000"/>
                  </a:schemeClr>
                </a:solidFill>
                <a:uFillTx/>
              </a:defRPr>
            </a:lvl5pPr>
            <a:lvl6pPr marL="2286000" indent="0">
              <a:buNone/>
              <a:defRPr sz="1600">
                <a:solidFill>
                  <a:schemeClr val="tx1">
                    <a:tint val="75000"/>
                  </a:schemeClr>
                </a:solidFill>
                <a:uFillTx/>
              </a:defRPr>
            </a:lvl6pPr>
            <a:lvl7pPr marL="2743200" indent="0">
              <a:buNone/>
              <a:defRPr sz="1600">
                <a:solidFill>
                  <a:schemeClr val="tx1">
                    <a:tint val="75000"/>
                  </a:schemeClr>
                </a:solidFill>
                <a:uFillTx/>
              </a:defRPr>
            </a:lvl7pPr>
            <a:lvl8pPr marL="3200400" indent="0">
              <a:buNone/>
              <a:defRPr sz="1600">
                <a:solidFill>
                  <a:schemeClr val="tx1">
                    <a:tint val="75000"/>
                  </a:schemeClr>
                </a:solidFill>
                <a:uFillTx/>
              </a:defRPr>
            </a:lvl8pPr>
            <a:lvl9pPr marL="3657600" indent="0">
              <a:buNone/>
              <a:defRPr sz="1600">
                <a:solidFill>
                  <a:schemeClr val="tx1">
                    <a:tint val="75000"/>
                  </a:schemeClr>
                </a:solidFill>
                <a:uFillTx/>
              </a:defRPr>
            </a:lvl9pPr>
          </a:lstStyle>
          <a:p>
            <a:pPr lvl="0"/>
            <a:r>
              <a:rPr lang="en-US" smtClean="0">
                <a:uFillTx/>
              </a:rPr>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7/9/18</a:t>
            </a:fld>
            <a:endParaRPr lang="en-US">
              <a:uFillTx/>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Content Placeholder 2"/>
          <p:cNvSpPr>
            <a:spLocks noGrp="1"/>
          </p:cNvSpPr>
          <p:nvPr>
            <p:ph sz="half" idx="1"/>
          </p:nvPr>
        </p:nvSpPr>
        <p:spPr>
          <a:xfrm>
            <a:off x="838200" y="1825625"/>
            <a:ext cx="5181600" cy="4351338"/>
          </a:xfrm>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4" name="Content Placeholder 3"/>
          <p:cNvSpPr>
            <a:spLocks noGrp="1"/>
          </p:cNvSpPr>
          <p:nvPr>
            <p:ph sz="half" idx="2"/>
          </p:nvPr>
        </p:nvSpPr>
        <p:spPr>
          <a:xfrm>
            <a:off x="6172200" y="1825625"/>
            <a:ext cx="5181600" cy="4351338"/>
          </a:xfrm>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7/9/18</a:t>
            </a:fld>
            <a:endParaRPr lang="en-US">
              <a:uFillTx/>
            </a:endParaRP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7" name="Slide Number Placeholder 6"/>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uFillTx/>
              </a:rPr>
              <a:t>Click to edit Master title style</a:t>
            </a:r>
            <a:endParaRPr lang="en-US">
              <a:uFillTx/>
            </a:endParaRP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smtClean="0">
                <a:uFillTx/>
              </a:rPr>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smtClean="0">
                <a:uFillTx/>
              </a:rPr>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uFillTx/>
              </a:rPr>
              <a:t>Click to edit Master text styles</a:t>
            </a:r>
          </a:p>
          <a:p>
            <a:pPr lvl="1"/>
            <a:r>
              <a:rPr lang="en-US" smtClean="0">
                <a:uFillTx/>
              </a:rPr>
              <a:t>Second level</a:t>
            </a:r>
          </a:p>
          <a:p>
            <a:pPr lvl="2"/>
            <a:r>
              <a:rPr lang="en-US" smtClean="0">
                <a:uFillTx/>
              </a:rPr>
              <a:t>Third level</a:t>
            </a:r>
          </a:p>
          <a:p>
            <a:pPr lvl="3"/>
            <a:r>
              <a:rPr lang="en-US" smtClean="0">
                <a:uFillTx/>
              </a:rPr>
              <a:t>Fourth level</a:t>
            </a:r>
          </a:p>
          <a:p>
            <a:pPr lvl="4"/>
            <a:r>
              <a:rPr lang="en-US" smtClean="0">
                <a:uFillTx/>
              </a:rPr>
              <a:t>Fifth level</a:t>
            </a:r>
            <a:endParaRPr lang="en-US">
              <a:uFillTx/>
            </a:endParaRP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7/9/18</a:t>
            </a:fld>
            <a:endParaRPr lang="en-US">
              <a:uFillTx/>
            </a:endParaRPr>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9" name="Slide Number Placeholder 8"/>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uFillTx/>
              </a:rPr>
              <a:t>Click to edit Master title style</a:t>
            </a:r>
            <a:endParaRPr lang="en-US">
              <a:uFillTx/>
            </a:endParaRP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7/9/18</a:t>
            </a:fld>
            <a:endParaRPr lang="en-US">
              <a:uFillTx/>
            </a:endParaRPr>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5" name="Slide Number Placeholder 4"/>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1"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smtClean="0">
                <a:uFillTx/>
              </a:rPr>
              <a:t>Click to edit Master title style</a:t>
            </a:r>
            <a:endParaRPr lang="en-US" dirty="0">
              <a:uFillTx/>
            </a:endParaRP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smtClean="0">
                <a:uFillTx/>
              </a:rPr>
              <a:t>Click to edit Master text styles</a:t>
            </a:r>
          </a:p>
          <a:p>
            <a:pPr lvl="1"/>
            <a:r>
              <a:rPr lang="en-US" dirty="0" smtClean="0">
                <a:uFillTx/>
              </a:rPr>
              <a:t>Second level</a:t>
            </a:r>
          </a:p>
          <a:p>
            <a:pPr lvl="2"/>
            <a:r>
              <a:rPr lang="en-US" dirty="0" smtClean="0">
                <a:uFillTx/>
              </a:rPr>
              <a:t>Third level</a:t>
            </a:r>
          </a:p>
          <a:p>
            <a:pPr lvl="3"/>
            <a:r>
              <a:rPr lang="en-US" dirty="0" smtClean="0">
                <a:uFillTx/>
              </a:rPr>
              <a:t>Fourth level</a:t>
            </a:r>
          </a:p>
          <a:p>
            <a:pPr lvl="4"/>
            <a:r>
              <a:rPr lang="en-US" dirty="0" smtClean="0">
                <a:uFillTx/>
              </a:rPr>
              <a:t>Fifth level</a:t>
            </a:r>
            <a:endParaRPr lang="en-US" dirty="0">
              <a:uFillTx/>
            </a:endParaRP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uFillTx/>
              </a:defRPr>
            </a:lvl1pPr>
          </a:lstStyle>
          <a:p>
            <a:fld id="{163F5A94-8458-4F17-AD3C-1A083E20221D}" type="slidenum">
              <a:rPr lang="en-US" smtClean="0">
                <a:uFillTx/>
              </a:rPr>
              <a:t>‹#›</a:t>
            </a:fld>
            <a:endParaRPr lang="en-US">
              <a:uFillTx/>
            </a:endParaRPr>
          </a:p>
        </p:txBody>
      </p:sp>
      <p:sp>
        <p:nvSpPr>
          <p:cNvPr id="7" name="Rectangle 6"/>
          <p:cNvSpPr>
            <a:spLocks/>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pic>
        <p:nvPicPr>
          <p:cNvPr id="8" name="Picture 7"/>
          <p:cNvPicPr>
            <a:picLocks noChangeAspect="1"/>
          </p:cNvPicPr>
          <p:nvPr userDrawn="1"/>
        </p:nvPicPr>
        <p:blipFill>
          <a:blip r:embed="rId11" cstate="screen"/>
          <a:stretch>
            <a:fillRect/>
          </a:stretch>
        </p:blipFill>
        <p:spPr>
          <a:xfrm>
            <a:off x="10748241" y="105845"/>
            <a:ext cx="1325890" cy="904091"/>
          </a:xfrm>
          <a:prstGeom prst="rect">
            <a:avLst/>
          </a:prstGeom>
        </p:spPr>
      </p:pic>
      <p:sp>
        <p:nvSpPr>
          <p:cNvPr id="9" name="Rectangle 8"/>
          <p:cNvSpPr>
            <a:spLocks/>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10" name="TextBox 9"/>
          <p:cNvSpPr txBox="1">
            <a:spLocks/>
          </p:cNvSpPr>
          <p:nvPr userDrawn="1"/>
        </p:nvSpPr>
        <p:spPr>
          <a:xfrm>
            <a:off x="5592496" y="6592129"/>
            <a:ext cx="1007007" cy="369332"/>
          </a:xfrm>
          <a:prstGeom prst="rect">
            <a:avLst/>
          </a:prstGeom>
          <a:noFill/>
        </p:spPr>
        <p:txBody>
          <a:bodyPr wrap="none" rtlCol="0">
            <a:spAutoFit/>
          </a:bodyPr>
          <a:lstStyle/>
          <a:p>
            <a:r>
              <a:rPr lang="en-US" sz="900" dirty="0" smtClean="0">
                <a:solidFill>
                  <a:schemeClr val="bg1">
                    <a:lumMod val="75000"/>
                  </a:schemeClr>
                </a:solidFill>
                <a:uFillTx/>
                <a:latin typeface="Myriad Pro Light" panose="020B0603030403020204" pitchFamily="34" charset="0"/>
              </a:rPr>
              <a:t>© 2017 oneM2M</a:t>
            </a:r>
          </a:p>
          <a:p>
            <a:endParaRPr lang="en-US" sz="900" dirty="0">
              <a:solidFill>
                <a:schemeClr val="bg1">
                  <a:lumMod val="50000"/>
                </a:schemeClr>
              </a:solidFill>
              <a:uFillTx/>
              <a:latin typeface="Myriad Pro Light" panose="020B0603030403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b="1" kern="1200">
          <a:solidFill>
            <a:srgbClr val="C63133"/>
          </a:solidFill>
          <a:uFillTx/>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uFillTx/>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uFillTx/>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uFillTx/>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uFillTx/>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9pPr>
    </p:bodyStyle>
    <p:other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472122" y="1369736"/>
            <a:ext cx="11296184" cy="2387600"/>
          </a:xfrm>
        </p:spPr>
        <p:txBody>
          <a:bodyPr>
            <a:normAutofit/>
          </a:bodyPr>
          <a:lstStyle/>
          <a:p>
            <a:r>
              <a:rPr lang="en-US" altLang="zh-CN" sz="4800" dirty="0" smtClean="0">
                <a:solidFill>
                  <a:srgbClr val="C00000"/>
                </a:solidFill>
                <a:latin typeface="Arial" charset="0"/>
                <a:ea typeface="Arial" charset="0"/>
                <a:cs typeface="Arial" charset="0"/>
              </a:rPr>
              <a:t>Vulnerable Road Users Discovery Use Case for Resource Offloading</a:t>
            </a:r>
            <a:endParaRPr lang="ko-KR" altLang="en-US" sz="4800" dirty="0">
              <a:solidFill>
                <a:srgbClr val="C00000"/>
              </a:solidFill>
              <a:uFillTx/>
              <a:latin typeface="Arial" charset="0"/>
              <a:ea typeface="Arial" charset="0"/>
              <a:cs typeface="Arial" charset="0"/>
            </a:endParaRPr>
          </a:p>
        </p:txBody>
      </p:sp>
      <p:sp>
        <p:nvSpPr>
          <p:cNvPr id="7" name="TextBox 6"/>
          <p:cNvSpPr txBox="1">
            <a:spLocks noChangeArrowheads="1"/>
          </p:cNvSpPr>
          <p:nvPr/>
        </p:nvSpPr>
        <p:spPr bwMode="auto">
          <a:xfrm>
            <a:off x="1013791" y="5037552"/>
            <a:ext cx="10316817"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charset="0"/>
                <a:ea typeface="MS PGothic" charset="-128"/>
              </a:defRPr>
            </a:lvl1pPr>
            <a:lvl2pPr marL="742950" indent="-285750">
              <a:defRPr>
                <a:solidFill>
                  <a:schemeClr val="tx1"/>
                </a:solidFill>
                <a:latin typeface="Calibri" charset="0"/>
                <a:ea typeface="MS PGothic" charset="-128"/>
              </a:defRPr>
            </a:lvl2pPr>
            <a:lvl3pPr marL="1143000" indent="-228600">
              <a:defRPr>
                <a:solidFill>
                  <a:schemeClr val="tx1"/>
                </a:solidFill>
                <a:latin typeface="Calibri" charset="0"/>
                <a:ea typeface="MS PGothic" charset="-128"/>
              </a:defRPr>
            </a:lvl3pPr>
            <a:lvl4pPr marL="1600200" indent="-228600">
              <a:defRPr>
                <a:solidFill>
                  <a:schemeClr val="tx1"/>
                </a:solidFill>
                <a:latin typeface="Calibri" charset="0"/>
                <a:ea typeface="MS PGothic" charset="-128"/>
              </a:defRPr>
            </a:lvl4pPr>
            <a:lvl5pPr marL="2057400" indent="-228600">
              <a:defRPr>
                <a:solidFill>
                  <a:schemeClr val="tx1"/>
                </a:solidFill>
                <a:latin typeface="Calibri" charset="0"/>
                <a:ea typeface="MS PGothic" charset="-128"/>
              </a:defRPr>
            </a:lvl5pPr>
            <a:lvl6pPr marL="2514600" indent="-228600" eaLnBrk="0" fontAlgn="base" hangingPunct="0">
              <a:spcBef>
                <a:spcPct val="0"/>
              </a:spcBef>
              <a:spcAft>
                <a:spcPct val="0"/>
              </a:spcAft>
              <a:defRPr>
                <a:solidFill>
                  <a:schemeClr val="tx1"/>
                </a:solidFill>
                <a:latin typeface="Calibri" charset="0"/>
                <a:ea typeface="MS PGothic" charset="-128"/>
              </a:defRPr>
            </a:lvl6pPr>
            <a:lvl7pPr marL="2971800" indent="-228600" eaLnBrk="0" fontAlgn="base" hangingPunct="0">
              <a:spcBef>
                <a:spcPct val="0"/>
              </a:spcBef>
              <a:spcAft>
                <a:spcPct val="0"/>
              </a:spcAft>
              <a:defRPr>
                <a:solidFill>
                  <a:schemeClr val="tx1"/>
                </a:solidFill>
                <a:latin typeface="Calibri" charset="0"/>
                <a:ea typeface="MS PGothic" charset="-128"/>
              </a:defRPr>
            </a:lvl7pPr>
            <a:lvl8pPr marL="3429000" indent="-228600" eaLnBrk="0" fontAlgn="base" hangingPunct="0">
              <a:spcBef>
                <a:spcPct val="0"/>
              </a:spcBef>
              <a:spcAft>
                <a:spcPct val="0"/>
              </a:spcAft>
              <a:defRPr>
                <a:solidFill>
                  <a:schemeClr val="tx1"/>
                </a:solidFill>
                <a:latin typeface="Calibri" charset="0"/>
                <a:ea typeface="MS PGothic" charset="-128"/>
              </a:defRPr>
            </a:lvl8pPr>
            <a:lvl9pPr marL="3886200" indent="-228600" eaLnBrk="0" fontAlgn="base" hangingPunct="0">
              <a:spcBef>
                <a:spcPct val="0"/>
              </a:spcBef>
              <a:spcAft>
                <a:spcPct val="0"/>
              </a:spcAft>
              <a:defRPr>
                <a:solidFill>
                  <a:schemeClr val="tx1"/>
                </a:solidFill>
                <a:latin typeface="Calibri" charset="0"/>
                <a:ea typeface="MS PGothic" charset="-128"/>
              </a:defRPr>
            </a:lvl9pPr>
          </a:lstStyle>
          <a:p>
            <a:pPr eaLnBrk="1" hangingPunct="1"/>
            <a:r>
              <a:rPr lang="en-US" altLang="zh-CN" sz="2400" dirty="0">
                <a:solidFill>
                  <a:schemeClr val="bg1"/>
                </a:solidFill>
                <a:ea typeface="SimSun" charset="-122"/>
              </a:rPr>
              <a:t>Group Name: </a:t>
            </a:r>
            <a:r>
              <a:rPr lang="en-US" altLang="zh-CN" sz="2400" dirty="0" smtClean="0">
                <a:solidFill>
                  <a:schemeClr val="bg1"/>
                </a:solidFill>
                <a:ea typeface="SimSun" charset="-122"/>
              </a:rPr>
              <a:t>REQ</a:t>
            </a:r>
            <a:endParaRPr lang="en-US" altLang="zh-CN" sz="2400" dirty="0">
              <a:solidFill>
                <a:schemeClr val="bg1"/>
              </a:solidFill>
              <a:ea typeface="SimSun" charset="-122"/>
            </a:endParaRPr>
          </a:p>
          <a:p>
            <a:r>
              <a:rPr lang="en-US" altLang="zh-CN" sz="2400" dirty="0">
                <a:solidFill>
                  <a:schemeClr val="bg1"/>
                </a:solidFill>
                <a:ea typeface="SimSun" charset="-122"/>
              </a:rPr>
              <a:t>Source: </a:t>
            </a:r>
            <a:r>
              <a:rPr lang="en-US" altLang="ja-JP" sz="2400" dirty="0" err="1">
                <a:solidFill>
                  <a:schemeClr val="bg1"/>
                </a:solidFill>
              </a:rPr>
              <a:t>Youngjin</a:t>
            </a:r>
            <a:r>
              <a:rPr lang="en-US" altLang="ja-JP" sz="2400" dirty="0">
                <a:solidFill>
                  <a:schemeClr val="bg1"/>
                </a:solidFill>
              </a:rPr>
              <a:t> Na, Min-</a:t>
            </a:r>
            <a:r>
              <a:rPr lang="en-US" altLang="ja-JP" sz="2400" dirty="0" err="1">
                <a:solidFill>
                  <a:schemeClr val="bg1"/>
                </a:solidFill>
              </a:rPr>
              <a:t>Byeong</a:t>
            </a:r>
            <a:r>
              <a:rPr lang="en-US" altLang="ja-JP" sz="2400" dirty="0">
                <a:solidFill>
                  <a:schemeClr val="bg1"/>
                </a:solidFill>
              </a:rPr>
              <a:t> Lee, </a:t>
            </a:r>
            <a:r>
              <a:rPr lang="fr-FR" altLang="ko-KR" sz="2400" dirty="0" err="1">
                <a:solidFill>
                  <a:schemeClr val="bg1"/>
                </a:solidFill>
                <a:ea typeface="맑은 고딕" charset="-127"/>
              </a:rPr>
              <a:t>Joon</a:t>
            </a:r>
            <a:r>
              <a:rPr lang="fr-FR" altLang="ko-KR" sz="2400" dirty="0">
                <a:solidFill>
                  <a:schemeClr val="bg1"/>
                </a:solidFill>
                <a:ea typeface="맑은 고딕" charset="-127"/>
              </a:rPr>
              <a:t>-Young Kim / </a:t>
            </a:r>
            <a:r>
              <a:rPr lang="en-US" altLang="ja-JP" sz="2400" dirty="0">
                <a:solidFill>
                  <a:schemeClr val="bg1"/>
                </a:solidFill>
              </a:rPr>
              <a:t>HYUNDAI Motor (TTA</a:t>
            </a:r>
            <a:r>
              <a:rPr lang="en-US" altLang="ja-JP" sz="2400" dirty="0" smtClean="0">
                <a:solidFill>
                  <a:schemeClr val="bg1"/>
                </a:solidFill>
              </a:rPr>
              <a:t>)</a:t>
            </a:r>
          </a:p>
          <a:p>
            <a:r>
              <a:rPr lang="en-US" altLang="zh-CN" sz="2400" dirty="0">
                <a:solidFill>
                  <a:schemeClr val="bg1"/>
                </a:solidFill>
                <a:ea typeface="SimSun" charset="-122"/>
              </a:rPr>
              <a:t>	</a:t>
            </a:r>
            <a:r>
              <a:rPr lang="en-US" altLang="zh-CN" sz="2400" dirty="0" smtClean="0">
                <a:solidFill>
                  <a:schemeClr val="bg1"/>
                </a:solidFill>
                <a:ea typeface="SimSun" charset="-122"/>
              </a:rPr>
              <a:t>JaeSeung Song (KETI)</a:t>
            </a:r>
            <a:endParaRPr lang="en-US" altLang="zh-CN" sz="2400" dirty="0">
              <a:solidFill>
                <a:schemeClr val="bg1"/>
              </a:solidFill>
              <a:ea typeface="SimSun" charset="-122"/>
            </a:endParaRPr>
          </a:p>
          <a:p>
            <a:pPr eaLnBrk="1" hangingPunct="1"/>
            <a:r>
              <a:rPr lang="en-US" altLang="zh-CN" sz="2400" dirty="0">
                <a:solidFill>
                  <a:schemeClr val="bg1"/>
                </a:solidFill>
                <a:ea typeface="SimSun" charset="-122"/>
              </a:rPr>
              <a:t>Meeting Date: </a:t>
            </a:r>
            <a:r>
              <a:rPr lang="en-US" altLang="zh-CN" sz="2400" dirty="0" smtClean="0">
                <a:solidFill>
                  <a:schemeClr val="bg1"/>
                </a:solidFill>
              </a:rPr>
              <a:t>2018-07-16 </a:t>
            </a:r>
            <a:r>
              <a:rPr lang="en-US" altLang="zh-CN" sz="2400" dirty="0">
                <a:solidFill>
                  <a:schemeClr val="bg1"/>
                </a:solidFill>
              </a:rPr>
              <a:t>to </a:t>
            </a:r>
            <a:r>
              <a:rPr lang="en-US" altLang="zh-CN" sz="2400" dirty="0" smtClean="0">
                <a:solidFill>
                  <a:schemeClr val="bg1"/>
                </a:solidFill>
              </a:rPr>
              <a:t>2018-0</a:t>
            </a:r>
            <a:r>
              <a:rPr lang="en-US" altLang="zh-CN" sz="2400" dirty="0">
                <a:solidFill>
                  <a:schemeClr val="bg1"/>
                </a:solidFill>
              </a:rPr>
              <a:t>7</a:t>
            </a:r>
            <a:r>
              <a:rPr lang="en-US" altLang="zh-CN" sz="2400" dirty="0" smtClean="0">
                <a:solidFill>
                  <a:schemeClr val="bg1"/>
                </a:solidFill>
              </a:rPr>
              <a:t>-20</a:t>
            </a:r>
            <a:endParaRPr lang="en-US" altLang="zh-CN" sz="2400" dirty="0">
              <a:solidFill>
                <a:schemeClr val="bg1"/>
              </a:solidFill>
            </a:endParaRPr>
          </a:p>
        </p:txBody>
      </p:sp>
      <p:sp>
        <p:nvSpPr>
          <p:cNvPr id="8" name="Rectangle 7"/>
          <p:cNvSpPr/>
          <p:nvPr/>
        </p:nvSpPr>
        <p:spPr>
          <a:xfrm>
            <a:off x="0" y="0"/>
            <a:ext cx="1929182" cy="400110"/>
          </a:xfrm>
          <a:prstGeom prst="rect">
            <a:avLst/>
          </a:prstGeom>
        </p:spPr>
        <p:txBody>
          <a:bodyPr wrap="none">
            <a:spAutoFit/>
          </a:bodyPr>
          <a:lstStyle/>
          <a:p>
            <a:r>
              <a:rPr lang="en-US" sz="2000" b="1" dirty="0" smtClean="0"/>
              <a:t>REQ</a:t>
            </a:r>
            <a:r>
              <a:rPr lang="mr-IN" sz="2000" b="1" dirty="0" smtClean="0"/>
              <a:t>-2018-0</a:t>
            </a:r>
            <a:r>
              <a:rPr lang="en-US" sz="2000" b="1" dirty="0" smtClean="0"/>
              <a:t>046</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24018" y="1299855"/>
            <a:ext cx="10515600" cy="4351338"/>
          </a:xfrm>
        </p:spPr>
        <p:txBody>
          <a:bodyPr>
            <a:normAutofit/>
          </a:bodyPr>
          <a:lstStyle/>
          <a:p>
            <a:r>
              <a:rPr lang="en-US" altLang="zh-CN" dirty="0">
                <a:latin typeface="Arial" charset="0"/>
                <a:ea typeface="Arial" charset="0"/>
                <a:cs typeface="Arial" charset="0"/>
              </a:rPr>
              <a:t>Vulnerable Road User Discovery</a:t>
            </a:r>
            <a:r>
              <a:rPr lang="ko-KR" altLang="en-US" dirty="0">
                <a:latin typeface="Arial" charset="0"/>
                <a:ea typeface="Arial" charset="0"/>
                <a:cs typeface="Arial" charset="0"/>
              </a:rPr>
              <a:t> </a:t>
            </a:r>
            <a:r>
              <a:rPr lang="en-US" altLang="ko-KR" dirty="0">
                <a:latin typeface="Arial" charset="0"/>
                <a:ea typeface="Arial" charset="0"/>
                <a:cs typeface="Arial" charset="0"/>
              </a:rPr>
              <a:t>(VRU Discovery</a:t>
            </a:r>
            <a:r>
              <a:rPr lang="en-US" altLang="ko-KR" dirty="0" smtClean="0">
                <a:latin typeface="Arial" charset="0"/>
                <a:ea typeface="Arial" charset="0"/>
                <a:cs typeface="Arial" charset="0"/>
              </a:rPr>
              <a:t>)</a:t>
            </a:r>
          </a:p>
          <a:p>
            <a:pPr lvl="1"/>
            <a:r>
              <a:rPr lang="en-US" altLang="ko-KR" dirty="0" smtClean="0">
                <a:latin typeface="Arial" charset="0"/>
                <a:ea typeface="Arial" charset="0"/>
                <a:cs typeface="Arial" charset="0"/>
              </a:rPr>
              <a:t>Detects pedestrians and cyclists</a:t>
            </a:r>
          </a:p>
          <a:p>
            <a:pPr lvl="1"/>
            <a:r>
              <a:rPr lang="en-US" dirty="0"/>
              <a:t>The VRUs </a:t>
            </a:r>
            <a:r>
              <a:rPr lang="en-US" dirty="0" smtClean="0"/>
              <a:t>make their </a:t>
            </a:r>
            <a:r>
              <a:rPr lang="en-US" dirty="0"/>
              <a:t>presence/location known through their mobile devices (e.g., smartphone, tablets), along with vehicle’s use of that </a:t>
            </a:r>
            <a:r>
              <a:rPr lang="en-US" dirty="0" smtClean="0"/>
              <a:t>information</a:t>
            </a:r>
          </a:p>
          <a:p>
            <a:pPr lvl="1"/>
            <a:r>
              <a:rPr lang="en-US" dirty="0" smtClean="0"/>
              <a:t>These information should be shared with the central server but also an entity close to vehicles to </a:t>
            </a:r>
            <a:r>
              <a:rPr lang="en-US" dirty="0"/>
              <a:t>improve traffic safety and to avoid accidents. </a:t>
            </a:r>
            <a:endParaRPr lang="en-US" dirty="0" smtClean="0"/>
          </a:p>
          <a:p>
            <a:pPr lvl="1"/>
            <a:r>
              <a:rPr lang="en-US" dirty="0" smtClean="0"/>
              <a:t>Example: </a:t>
            </a:r>
          </a:p>
          <a:p>
            <a:pPr lvl="2"/>
            <a:r>
              <a:rPr lang="en-US" dirty="0" smtClean="0"/>
              <a:t>The </a:t>
            </a:r>
            <a:r>
              <a:rPr lang="en-US" dirty="0"/>
              <a:t>driver of a Host Vehicle (HV) </a:t>
            </a:r>
            <a:r>
              <a:rPr lang="en-US" dirty="0" smtClean="0"/>
              <a:t>intends to </a:t>
            </a:r>
            <a:br>
              <a:rPr lang="en-US" dirty="0" smtClean="0"/>
            </a:br>
            <a:r>
              <a:rPr lang="en-US" dirty="0" smtClean="0"/>
              <a:t>make </a:t>
            </a:r>
            <a:r>
              <a:rPr lang="en-US" dirty="0"/>
              <a:t>a left </a:t>
            </a:r>
            <a:r>
              <a:rPr lang="en-US" dirty="0" smtClean="0"/>
              <a:t>turn</a:t>
            </a:r>
          </a:p>
          <a:p>
            <a:pPr lvl="2"/>
            <a:r>
              <a:rPr lang="en-US" dirty="0" smtClean="0"/>
              <a:t>The driver is alerted </a:t>
            </a:r>
            <a:r>
              <a:rPr lang="en-US" dirty="0"/>
              <a:t>to the presence of a </a:t>
            </a:r>
            <a:r>
              <a:rPr lang="en-US" dirty="0" smtClean="0"/>
              <a:t>VRU</a:t>
            </a:r>
            <a:endParaRPr lang="en-US" dirty="0"/>
          </a:p>
          <a:p>
            <a:pPr lvl="1"/>
            <a:endParaRPr lang="en-US" dirty="0"/>
          </a:p>
          <a:p>
            <a:pPr lvl="1"/>
            <a:endParaRPr lang="en-US" altLang="ko-KR" dirty="0">
              <a:latin typeface="Arial" charset="0"/>
              <a:ea typeface="Arial" charset="0"/>
              <a:cs typeface="Arial" charset="0"/>
            </a:endParaRPr>
          </a:p>
        </p:txBody>
      </p:sp>
      <p:pic>
        <p:nvPicPr>
          <p:cNvPr id="1229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5675" y="3736420"/>
            <a:ext cx="6156325"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2"/>
          <p:cNvSpPr>
            <a:spLocks noGrp="1"/>
          </p:cNvSpPr>
          <p:nvPr>
            <p:ph type="title"/>
          </p:nvPr>
        </p:nvSpPr>
        <p:spPr>
          <a:xfrm>
            <a:off x="334696" y="0"/>
            <a:ext cx="8352104" cy="1173570"/>
          </a:xfrm>
        </p:spPr>
        <p:txBody>
          <a:bodyPr>
            <a:normAutofit/>
          </a:bodyPr>
          <a:lstStyle/>
          <a:p>
            <a:r>
              <a:rPr lang="en-US" sz="3600" smtClean="0"/>
              <a:t>Vulnerable Road Users Discovery</a:t>
            </a:r>
            <a:endParaRPr lang="en-US" sz="3600" dirty="0"/>
          </a:p>
        </p:txBody>
      </p:sp>
    </p:spTree>
    <p:extLst>
      <p:ext uri="{BB962C8B-B14F-4D97-AF65-F5344CB8AC3E}">
        <p14:creationId xmlns:p14="http://schemas.microsoft.com/office/powerpoint/2010/main" val="173801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24018" y="1299855"/>
            <a:ext cx="10515600" cy="4351338"/>
          </a:xfrm>
        </p:spPr>
        <p:txBody>
          <a:bodyPr>
            <a:normAutofit/>
          </a:bodyPr>
          <a:lstStyle/>
          <a:p>
            <a:r>
              <a:rPr lang="en-US" altLang="zh-CN" sz="2400" dirty="0">
                <a:latin typeface="Arial" charset="0"/>
                <a:ea typeface="ＭＳ Ｐゴシック" charset="-128"/>
              </a:rPr>
              <a:t>Vulnerable Road User Discovery</a:t>
            </a:r>
            <a:r>
              <a:rPr lang="ko-KR" altLang="en-US" sz="2400" dirty="0">
                <a:latin typeface="Arial" charset="0"/>
                <a:ea typeface="ＭＳ Ｐゴシック" charset="-128"/>
              </a:rPr>
              <a:t> </a:t>
            </a:r>
            <a:r>
              <a:rPr lang="en-US" altLang="ko-KR" sz="2400" dirty="0">
                <a:latin typeface="Arial" charset="0"/>
                <a:ea typeface="ＭＳ Ｐゴシック" charset="-128"/>
              </a:rPr>
              <a:t>(VRU Discovery)</a:t>
            </a:r>
          </a:p>
          <a:p>
            <a:pPr lvl="1"/>
            <a:r>
              <a:rPr lang="en-US" altLang="ko-KR" sz="1800" dirty="0">
                <a:latin typeface="Arial" charset="0"/>
                <a:ea typeface="ＭＳ Ｐゴシック" charset="-128"/>
              </a:rPr>
              <a:t>There is an application monitoring VRU and detecting potential collision</a:t>
            </a:r>
          </a:p>
          <a:p>
            <a:pPr lvl="1"/>
            <a:r>
              <a:rPr lang="en-US" altLang="ko-KR" sz="1800" dirty="0">
                <a:latin typeface="Arial" charset="0"/>
                <a:ea typeface="ＭＳ Ｐゴシック" charset="-128"/>
              </a:rPr>
              <a:t>When new moving objects are entering to an area where MN is covering, offloading resource procedures can be performed to have resources at the MN </a:t>
            </a:r>
            <a:br>
              <a:rPr lang="en-US" altLang="ko-KR" sz="1800" dirty="0">
                <a:latin typeface="Arial" charset="0"/>
                <a:ea typeface="ＭＳ Ｐゴシック" charset="-128"/>
              </a:rPr>
            </a:br>
            <a:r>
              <a:rPr lang="en-US" altLang="ko-KR" sz="1800" dirty="0">
                <a:latin typeface="Arial" charset="0"/>
                <a:ea typeface="ＭＳ Ｐゴシック" charset="-128"/>
              </a:rPr>
              <a:t>(for Edge/Fog computing purposes)</a:t>
            </a:r>
          </a:p>
          <a:p>
            <a:pPr lvl="1"/>
            <a:r>
              <a:rPr lang="en-US" altLang="ko-KR" sz="1800" dirty="0">
                <a:latin typeface="Arial" charset="0"/>
                <a:ea typeface="ＭＳ Ｐゴシック" charset="-128"/>
              </a:rPr>
              <a:t>Offloading triggering is sent to MN</a:t>
            </a:r>
          </a:p>
          <a:p>
            <a:pPr lvl="1"/>
            <a:r>
              <a:rPr lang="en-US" altLang="ko-KR" sz="1800" dirty="0">
                <a:latin typeface="Arial" charset="0"/>
                <a:ea typeface="ＭＳ Ｐゴシック" charset="-128"/>
              </a:rPr>
              <a:t>MN performs offloading resources </a:t>
            </a:r>
            <a:br>
              <a:rPr lang="en-US" altLang="ko-KR" sz="1800" dirty="0">
                <a:latin typeface="Arial" charset="0"/>
                <a:ea typeface="ＭＳ Ｐゴシック" charset="-128"/>
              </a:rPr>
            </a:br>
            <a:r>
              <a:rPr lang="en-US" altLang="ko-KR" sz="1800" dirty="0">
                <a:latin typeface="Arial" charset="0"/>
                <a:ea typeface="ＭＳ Ｐゴシック" charset="-128"/>
              </a:rPr>
              <a:t>(resource selection, resource retrieval, </a:t>
            </a:r>
            <a:r>
              <a:rPr lang="en-US" altLang="ko-KR" sz="1800" dirty="0" err="1">
                <a:latin typeface="Arial" charset="0"/>
                <a:ea typeface="ＭＳ Ｐゴシック" charset="-128"/>
              </a:rPr>
              <a:t>etc</a:t>
            </a:r>
            <a:r>
              <a:rPr lang="en-US" altLang="ko-KR" sz="1800" dirty="0">
                <a:latin typeface="Arial" charset="0"/>
                <a:ea typeface="ＭＳ Ｐゴシック" charset="-128"/>
              </a:rPr>
              <a:t>)</a:t>
            </a:r>
          </a:p>
          <a:p>
            <a:pPr lvl="1"/>
            <a:r>
              <a:rPr lang="en-US" altLang="ko-KR" sz="1800" dirty="0">
                <a:latin typeface="Arial" charset="0"/>
                <a:ea typeface="ＭＳ Ｐゴシック" charset="-128"/>
              </a:rPr>
              <a:t>Now the Edge/Fog node have its own resources </a:t>
            </a:r>
            <a:r>
              <a:rPr lang="en-US" altLang="ko-KR" sz="1800" dirty="0" smtClean="0">
                <a:latin typeface="Arial" charset="0"/>
                <a:ea typeface="ＭＳ Ｐゴシック" charset="-128"/>
              </a:rPr>
              <a:t/>
            </a:r>
            <a:br>
              <a:rPr lang="en-US" altLang="ko-KR" sz="1800" dirty="0" smtClean="0">
                <a:latin typeface="Arial" charset="0"/>
                <a:ea typeface="ＭＳ Ｐゴシック" charset="-128"/>
              </a:rPr>
            </a:br>
            <a:r>
              <a:rPr lang="en-US" altLang="ko-KR" sz="1800" dirty="0" smtClean="0">
                <a:latin typeface="Arial" charset="0"/>
                <a:ea typeface="ＭＳ Ｐゴシック" charset="-128"/>
              </a:rPr>
              <a:t>and </a:t>
            </a:r>
            <a:r>
              <a:rPr lang="en-US" altLang="ko-KR" sz="1800" dirty="0">
                <a:latin typeface="Arial" charset="0"/>
                <a:ea typeface="ＭＳ Ｐゴシック" charset="-128"/>
              </a:rPr>
              <a:t>offloaded </a:t>
            </a:r>
            <a:r>
              <a:rPr lang="en-US" altLang="ko-KR" sz="1800" dirty="0" smtClean="0">
                <a:latin typeface="Arial" charset="0"/>
                <a:ea typeface="ＭＳ Ｐゴシック" charset="-128"/>
              </a:rPr>
              <a:t>resources</a:t>
            </a:r>
            <a:r>
              <a:rPr lang="en-US" altLang="ko-KR" sz="1800" dirty="0">
                <a:latin typeface="Arial" charset="0"/>
                <a:ea typeface="ＭＳ Ｐゴシック" charset="-128"/>
              </a:rPr>
              <a:t>, which are enough to </a:t>
            </a:r>
            <a:r>
              <a:rPr lang="en-US" altLang="ko-KR" sz="1800" dirty="0" smtClean="0">
                <a:latin typeface="Arial" charset="0"/>
                <a:ea typeface="ＭＳ Ｐゴシック" charset="-128"/>
              </a:rPr>
              <a:t/>
            </a:r>
            <a:br>
              <a:rPr lang="en-US" altLang="ko-KR" sz="1800" dirty="0" smtClean="0">
                <a:latin typeface="Arial" charset="0"/>
                <a:ea typeface="ＭＳ Ｐゴシック" charset="-128"/>
              </a:rPr>
            </a:br>
            <a:r>
              <a:rPr lang="en-US" altLang="ko-KR" sz="1800" dirty="0" smtClean="0">
                <a:latin typeface="Arial" charset="0"/>
                <a:ea typeface="ＭＳ Ｐゴシック" charset="-128"/>
              </a:rPr>
              <a:t>perform </a:t>
            </a:r>
            <a:r>
              <a:rPr lang="en-US" altLang="ko-KR" sz="1800" dirty="0">
                <a:latin typeface="Arial" charset="0"/>
                <a:ea typeface="ＭＳ Ｐゴシック" charset="-128"/>
              </a:rPr>
              <a:t>VRU discovery and </a:t>
            </a:r>
            <a:r>
              <a:rPr lang="en-US" altLang="ko-KR" sz="1800" dirty="0" smtClean="0">
                <a:latin typeface="Arial" charset="0"/>
                <a:ea typeface="ＭＳ Ｐゴシック" charset="-128"/>
              </a:rPr>
              <a:t>collision </a:t>
            </a:r>
            <a:r>
              <a:rPr lang="en-US" altLang="ko-KR" sz="1800" dirty="0">
                <a:latin typeface="Arial" charset="0"/>
                <a:ea typeface="ＭＳ Ｐゴシック" charset="-128"/>
              </a:rPr>
              <a:t>analysis</a:t>
            </a:r>
          </a:p>
          <a:p>
            <a:pPr lvl="1"/>
            <a:r>
              <a:rPr lang="en-US" altLang="ko-KR" sz="1800" dirty="0">
                <a:latin typeface="Arial" charset="0"/>
                <a:ea typeface="ＭＳ Ｐゴシック" charset="-128"/>
              </a:rPr>
              <a:t>With offloaded resources, the Application running </a:t>
            </a:r>
            <a:r>
              <a:rPr lang="en-US" altLang="ko-KR" sz="1800" dirty="0" smtClean="0">
                <a:latin typeface="Arial" charset="0"/>
                <a:ea typeface="ＭＳ Ｐゴシック" charset="-128"/>
              </a:rPr>
              <a:t/>
            </a:r>
            <a:br>
              <a:rPr lang="en-US" altLang="ko-KR" sz="1800" dirty="0" smtClean="0">
                <a:latin typeface="Arial" charset="0"/>
                <a:ea typeface="ＭＳ Ｐゴシック" charset="-128"/>
              </a:rPr>
            </a:br>
            <a:r>
              <a:rPr lang="en-US" altLang="ko-KR" sz="1800" dirty="0" smtClean="0">
                <a:latin typeface="Arial" charset="0"/>
                <a:ea typeface="ＭＳ Ｐゴシック" charset="-128"/>
              </a:rPr>
              <a:t>on </a:t>
            </a:r>
            <a:r>
              <a:rPr lang="en-US" altLang="ko-KR" sz="1800" dirty="0">
                <a:latin typeface="Arial" charset="0"/>
                <a:ea typeface="ＭＳ Ｐゴシック" charset="-128"/>
              </a:rPr>
              <a:t>Edge </a:t>
            </a:r>
            <a:r>
              <a:rPr lang="en-US" altLang="ko-KR" sz="1800" dirty="0" smtClean="0">
                <a:latin typeface="Arial" charset="0"/>
                <a:ea typeface="ＭＳ Ｐゴシック" charset="-128"/>
              </a:rPr>
              <a:t>can </a:t>
            </a:r>
            <a:r>
              <a:rPr lang="en-US" altLang="ko-KR" sz="1800" dirty="0">
                <a:latin typeface="Arial" charset="0"/>
                <a:ea typeface="ＭＳ Ｐゴシック" charset="-128"/>
              </a:rPr>
              <a:t>perform analysis analysis to detect </a:t>
            </a:r>
            <a:r>
              <a:rPr lang="en-US" altLang="ko-KR" sz="1800" dirty="0" smtClean="0">
                <a:latin typeface="Arial" charset="0"/>
                <a:ea typeface="ＭＳ Ｐゴシック" charset="-128"/>
              </a:rPr>
              <a:t/>
            </a:r>
            <a:br>
              <a:rPr lang="en-US" altLang="ko-KR" sz="1800" dirty="0" smtClean="0">
                <a:latin typeface="Arial" charset="0"/>
                <a:ea typeface="ＭＳ Ｐゴシック" charset="-128"/>
              </a:rPr>
            </a:br>
            <a:r>
              <a:rPr lang="en-US" altLang="ko-KR" sz="1800" dirty="0" smtClean="0">
                <a:latin typeface="Arial" charset="0"/>
                <a:ea typeface="ＭＳ Ｐゴシック" charset="-128"/>
              </a:rPr>
              <a:t>potential </a:t>
            </a:r>
            <a:r>
              <a:rPr lang="en-US" altLang="ko-KR" sz="1800" dirty="0">
                <a:latin typeface="Arial" charset="0"/>
                <a:ea typeface="ＭＳ Ｐゴシック" charset="-128"/>
              </a:rPr>
              <a:t>collision </a:t>
            </a:r>
            <a:r>
              <a:rPr lang="en-US" altLang="ko-KR" sz="1800" dirty="0" smtClean="0">
                <a:latin typeface="Arial" charset="0"/>
                <a:ea typeface="ＭＳ Ｐゴシック" charset="-128"/>
              </a:rPr>
              <a:t>among </a:t>
            </a:r>
            <a:r>
              <a:rPr lang="en-US" altLang="ko-KR" sz="1800" dirty="0">
                <a:latin typeface="Arial" charset="0"/>
                <a:ea typeface="ＭＳ Ｐゴシック" charset="-128"/>
              </a:rPr>
              <a:t>moving objects </a:t>
            </a:r>
          </a:p>
          <a:p>
            <a:pPr lvl="1"/>
            <a:endParaRPr lang="en-US" altLang="ko-KR" sz="1800" dirty="0">
              <a:latin typeface="Arial" charset="0"/>
              <a:ea typeface="ＭＳ Ｐゴシック" charset="-128"/>
            </a:endParaRPr>
          </a:p>
          <a:p>
            <a:endParaRPr lang="en-US" altLang="zh-CN" sz="1800" dirty="0">
              <a:latin typeface="Arial" charset="0"/>
              <a:ea typeface="ＭＳ Ｐゴシック" charset="-128"/>
            </a:endParaRPr>
          </a:p>
          <a:p>
            <a:endParaRPr lang="en-US" altLang="zh-CN" sz="2400" dirty="0">
              <a:latin typeface="Arial" charset="0"/>
              <a:ea typeface="ＭＳ Ｐゴシック" charset="-128"/>
            </a:endParaRPr>
          </a:p>
        </p:txBody>
      </p:sp>
      <p:pic>
        <p:nvPicPr>
          <p:cNvPr id="1229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38604" y="3898683"/>
            <a:ext cx="6156325"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10539618" y="1954698"/>
            <a:ext cx="1295400" cy="719138"/>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1600" dirty="0" err="1"/>
              <a:t>IoT</a:t>
            </a:r>
            <a:r>
              <a:rPr lang="en-US" sz="1600" dirty="0"/>
              <a:t> Cloud </a:t>
            </a:r>
          </a:p>
          <a:p>
            <a:pPr algn="ctr">
              <a:defRPr/>
            </a:pPr>
            <a:r>
              <a:rPr lang="en-US" sz="1600" dirty="0"/>
              <a:t>(IN-CSE)</a:t>
            </a:r>
          </a:p>
        </p:txBody>
      </p:sp>
      <p:sp>
        <p:nvSpPr>
          <p:cNvPr id="8" name="Rounded Rectangle 7"/>
          <p:cNvSpPr/>
          <p:nvPr/>
        </p:nvSpPr>
        <p:spPr>
          <a:xfrm>
            <a:off x="10539618" y="3913673"/>
            <a:ext cx="1295400" cy="4318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US" sz="1400" dirty="0"/>
              <a:t>Edge/Fog</a:t>
            </a:r>
          </a:p>
          <a:p>
            <a:pPr algn="ctr">
              <a:defRPr/>
            </a:pPr>
            <a:r>
              <a:rPr lang="en-US" sz="1400" dirty="0"/>
              <a:t>(MN-CSE)</a:t>
            </a:r>
          </a:p>
        </p:txBody>
      </p:sp>
      <p:cxnSp>
        <p:nvCxnSpPr>
          <p:cNvPr id="7" name="Straight Connector 6"/>
          <p:cNvCxnSpPr>
            <a:stCxn id="2" idx="2"/>
            <a:endCxn id="8" idx="0"/>
          </p:cNvCxnSpPr>
          <p:nvPr/>
        </p:nvCxnSpPr>
        <p:spPr>
          <a:xfrm>
            <a:off x="11187318" y="2673837"/>
            <a:ext cx="0" cy="1239837"/>
          </a:xfrm>
          <a:prstGeom prst="line">
            <a:avLst/>
          </a:prstGeom>
        </p:spPr>
        <p:style>
          <a:lnRef idx="1">
            <a:schemeClr val="dk1"/>
          </a:lnRef>
          <a:fillRef idx="0">
            <a:schemeClr val="dk1"/>
          </a:fillRef>
          <a:effectRef idx="0">
            <a:schemeClr val="dk1"/>
          </a:effectRef>
          <a:fontRef idx="minor">
            <a:schemeClr val="tx1"/>
          </a:fontRef>
        </p:style>
      </p:cxnSp>
      <p:sp>
        <p:nvSpPr>
          <p:cNvPr id="11" name="Down Arrow 10"/>
          <p:cNvSpPr/>
          <p:nvPr/>
        </p:nvSpPr>
        <p:spPr>
          <a:xfrm>
            <a:off x="10682493" y="2673837"/>
            <a:ext cx="217488" cy="1239837"/>
          </a:xfrm>
          <a:prstGeom prst="downArrow">
            <a:avLst/>
          </a:prstGeom>
        </p:spPr>
        <p:style>
          <a:lnRef idx="1">
            <a:schemeClr val="accent6"/>
          </a:lnRef>
          <a:fillRef idx="3">
            <a:schemeClr val="accent6"/>
          </a:fillRef>
          <a:effectRef idx="2">
            <a:schemeClr val="accent6"/>
          </a:effectRef>
          <a:fontRef idx="minor">
            <a:schemeClr val="lt1"/>
          </a:fontRef>
        </p:style>
        <p:txBody>
          <a:bodyPr anchor="ctr"/>
          <a:lstStyle/>
          <a:p>
            <a:pPr algn="ctr">
              <a:defRPr/>
            </a:pPr>
            <a:endParaRPr lang="en-US"/>
          </a:p>
        </p:txBody>
      </p:sp>
      <p:sp>
        <p:nvSpPr>
          <p:cNvPr id="12296" name="Rectangle 11"/>
          <p:cNvSpPr>
            <a:spLocks noChangeArrowheads="1"/>
          </p:cNvSpPr>
          <p:nvPr/>
        </p:nvSpPr>
        <p:spPr bwMode="auto">
          <a:xfrm>
            <a:off x="9531557" y="2889737"/>
            <a:ext cx="12985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en-US" sz="1600">
                <a:latin typeface="Arial" charset="0"/>
              </a:rPr>
              <a:t>Resource</a:t>
            </a:r>
          </a:p>
          <a:p>
            <a:pPr algn="ctr"/>
            <a:r>
              <a:rPr lang="en-US" altLang="en-US" sz="1600">
                <a:latin typeface="Arial" charset="0"/>
              </a:rPr>
              <a:t>Offloading</a:t>
            </a:r>
          </a:p>
        </p:txBody>
      </p:sp>
      <p:sp>
        <p:nvSpPr>
          <p:cNvPr id="3" name="Title 2"/>
          <p:cNvSpPr>
            <a:spLocks noGrp="1"/>
          </p:cNvSpPr>
          <p:nvPr>
            <p:ph type="title"/>
          </p:nvPr>
        </p:nvSpPr>
        <p:spPr/>
        <p:txBody>
          <a:bodyPr>
            <a:normAutofit/>
          </a:bodyPr>
          <a:lstStyle/>
          <a:p>
            <a:r>
              <a:rPr lang="en-US" sz="3600" smtClean="0"/>
              <a:t>VRU Use Case in oneM2M </a:t>
            </a:r>
            <a:endParaRPr lang="en-US" sz="3600" dirty="0"/>
          </a:p>
        </p:txBody>
      </p:sp>
    </p:spTree>
    <p:extLst>
      <p:ext uri="{BB962C8B-B14F-4D97-AF65-F5344CB8AC3E}">
        <p14:creationId xmlns:p14="http://schemas.microsoft.com/office/powerpoint/2010/main" val="1214505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626948" y="1320408"/>
            <a:ext cx="3313112" cy="86360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eaLnBrk="1" hangingPunct="1">
              <a:defRPr/>
            </a:pPr>
            <a:r>
              <a:rPr lang="en-US" sz="2000" dirty="0" err="1">
                <a:latin typeface="Arial" charset="0"/>
                <a:ea typeface="Arial" charset="0"/>
                <a:cs typeface="Arial" charset="0"/>
              </a:rPr>
              <a:t>IoT</a:t>
            </a:r>
            <a:r>
              <a:rPr lang="en-US" sz="2000" dirty="0">
                <a:latin typeface="Arial" charset="0"/>
                <a:ea typeface="Arial" charset="0"/>
                <a:cs typeface="Arial" charset="0"/>
              </a:rPr>
              <a:t> server</a:t>
            </a:r>
          </a:p>
          <a:p>
            <a:pPr eaLnBrk="1" hangingPunct="1">
              <a:defRPr/>
            </a:pPr>
            <a:r>
              <a:rPr lang="en-US" sz="2000" dirty="0">
                <a:latin typeface="Arial" charset="0"/>
                <a:ea typeface="Arial" charset="0"/>
                <a:cs typeface="Arial" charset="0"/>
              </a:rPr>
              <a:t>(IN-CSE)</a:t>
            </a:r>
          </a:p>
        </p:txBody>
      </p:sp>
      <p:sp>
        <p:nvSpPr>
          <p:cNvPr id="43" name="Rounded Rectangle 42"/>
          <p:cNvSpPr/>
          <p:nvPr/>
        </p:nvSpPr>
        <p:spPr>
          <a:xfrm>
            <a:off x="2626948" y="3336533"/>
            <a:ext cx="3313112" cy="86360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eaLnBrk="1" hangingPunct="1">
              <a:defRPr/>
            </a:pPr>
            <a:r>
              <a:rPr lang="en-US" sz="2000" dirty="0" err="1">
                <a:latin typeface="Arial" charset="0"/>
                <a:ea typeface="Arial" charset="0"/>
                <a:cs typeface="Arial" charset="0"/>
              </a:rPr>
              <a:t>IoT</a:t>
            </a:r>
            <a:r>
              <a:rPr lang="en-US" sz="2000" dirty="0">
                <a:latin typeface="Arial" charset="0"/>
                <a:ea typeface="Arial" charset="0"/>
                <a:cs typeface="Arial" charset="0"/>
              </a:rPr>
              <a:t> Edge/Fog</a:t>
            </a:r>
          </a:p>
          <a:p>
            <a:pPr eaLnBrk="1" hangingPunct="1">
              <a:defRPr/>
            </a:pPr>
            <a:r>
              <a:rPr lang="en-US" sz="2000" dirty="0">
                <a:latin typeface="Arial" charset="0"/>
                <a:ea typeface="Arial" charset="0"/>
                <a:cs typeface="Arial" charset="0"/>
              </a:rPr>
              <a:t>(MN-CSE)</a:t>
            </a:r>
          </a:p>
        </p:txBody>
      </p:sp>
      <p:sp>
        <p:nvSpPr>
          <p:cNvPr id="48" name="Rounded Rectangle 47"/>
          <p:cNvSpPr/>
          <p:nvPr/>
        </p:nvSpPr>
        <p:spPr>
          <a:xfrm>
            <a:off x="2626948" y="5424095"/>
            <a:ext cx="3313112" cy="86360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eaLnBrk="1" hangingPunct="1">
              <a:defRPr/>
            </a:pPr>
            <a:r>
              <a:rPr lang="en-US" sz="2000" dirty="0" err="1">
                <a:latin typeface="Arial" charset="0"/>
                <a:ea typeface="Arial" charset="0"/>
                <a:cs typeface="Arial" charset="0"/>
              </a:rPr>
              <a:t>IoT</a:t>
            </a:r>
            <a:r>
              <a:rPr lang="en-US" sz="2000" dirty="0">
                <a:latin typeface="Arial" charset="0"/>
                <a:ea typeface="Arial" charset="0"/>
                <a:cs typeface="Arial" charset="0"/>
              </a:rPr>
              <a:t> End Devices</a:t>
            </a:r>
          </a:p>
          <a:p>
            <a:pPr eaLnBrk="1" hangingPunct="1">
              <a:defRPr/>
            </a:pPr>
            <a:r>
              <a:rPr lang="en-US" sz="2000" dirty="0">
                <a:latin typeface="Arial" charset="0"/>
                <a:ea typeface="Arial" charset="0"/>
                <a:cs typeface="Arial" charset="0"/>
              </a:rPr>
              <a:t>(ADN or ASN)</a:t>
            </a:r>
          </a:p>
        </p:txBody>
      </p:sp>
      <p:cxnSp>
        <p:nvCxnSpPr>
          <p:cNvPr id="10" name="Straight Connector 9"/>
          <p:cNvCxnSpPr>
            <a:stCxn id="2" idx="2"/>
            <a:endCxn id="43" idx="0"/>
          </p:cNvCxnSpPr>
          <p:nvPr/>
        </p:nvCxnSpPr>
        <p:spPr>
          <a:xfrm>
            <a:off x="4284298" y="2184009"/>
            <a:ext cx="0" cy="1152525"/>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p:cNvCxnSpPr>
            <a:stCxn id="43" idx="2"/>
            <a:endCxn id="48" idx="0"/>
          </p:cNvCxnSpPr>
          <p:nvPr/>
        </p:nvCxnSpPr>
        <p:spPr>
          <a:xfrm>
            <a:off x="4284298" y="4200133"/>
            <a:ext cx="0" cy="1223962"/>
          </a:xfrm>
          <a:prstGeom prst="line">
            <a:avLst/>
          </a:prstGeom>
        </p:spPr>
        <p:style>
          <a:lnRef idx="1">
            <a:schemeClr val="dk1"/>
          </a:lnRef>
          <a:fillRef idx="0">
            <a:schemeClr val="dk1"/>
          </a:fillRef>
          <a:effectRef idx="0">
            <a:schemeClr val="dk1"/>
          </a:effectRef>
          <a:fontRef idx="minor">
            <a:schemeClr val="tx1"/>
          </a:fontRef>
        </p:style>
      </p:cxnSp>
      <p:sp>
        <p:nvSpPr>
          <p:cNvPr id="19" name="Rounded Rectangle 18"/>
          <p:cNvSpPr/>
          <p:nvPr/>
        </p:nvSpPr>
        <p:spPr>
          <a:xfrm>
            <a:off x="4571784" y="1391622"/>
            <a:ext cx="360040" cy="360040"/>
          </a:xfrm>
          <a:prstGeom prst="roundRect">
            <a:avLst/>
          </a:prstGeom>
          <a:solidFill>
            <a:srgbClr val="7030A0"/>
          </a:solidFill>
        </p:spPr>
        <p:style>
          <a:lnRef idx="0">
            <a:schemeClr val="accent2"/>
          </a:lnRef>
          <a:fillRef idx="3">
            <a:schemeClr val="accent2"/>
          </a:fillRef>
          <a:effectRef idx="3">
            <a:schemeClr val="accent2"/>
          </a:effectRef>
          <a:fontRef idx="minor">
            <a:schemeClr val="lt1"/>
          </a:fontRef>
        </p:style>
        <p:txBody>
          <a:bodyPr anchor="ctr"/>
          <a:lstStyle/>
          <a:p>
            <a:pPr algn="ctr" eaLnBrk="1" hangingPunct="1">
              <a:defRPr/>
            </a:pPr>
            <a:r>
              <a:rPr lang="en-US" dirty="0">
                <a:latin typeface="Arial" charset="0"/>
                <a:ea typeface="Arial" charset="0"/>
                <a:cs typeface="Arial" charset="0"/>
              </a:rPr>
              <a:t>R</a:t>
            </a:r>
          </a:p>
        </p:txBody>
      </p:sp>
      <p:sp>
        <p:nvSpPr>
          <p:cNvPr id="54" name="Rounded Rectangle 53"/>
          <p:cNvSpPr/>
          <p:nvPr/>
        </p:nvSpPr>
        <p:spPr>
          <a:xfrm>
            <a:off x="4931824" y="1391622"/>
            <a:ext cx="360040" cy="360040"/>
          </a:xfrm>
          <a:prstGeom prst="roundRect">
            <a:avLst/>
          </a:prstGeom>
          <a:solidFill>
            <a:srgbClr val="7030A0"/>
          </a:solidFill>
        </p:spPr>
        <p:style>
          <a:lnRef idx="0">
            <a:schemeClr val="accent2"/>
          </a:lnRef>
          <a:fillRef idx="3">
            <a:schemeClr val="accent2"/>
          </a:fillRef>
          <a:effectRef idx="3">
            <a:schemeClr val="accent2"/>
          </a:effectRef>
          <a:fontRef idx="minor">
            <a:schemeClr val="lt1"/>
          </a:fontRef>
        </p:style>
        <p:txBody>
          <a:bodyPr anchor="ctr"/>
          <a:lstStyle/>
          <a:p>
            <a:pPr algn="ctr" eaLnBrk="1" hangingPunct="1">
              <a:defRPr/>
            </a:pPr>
            <a:r>
              <a:rPr lang="en-US">
                <a:latin typeface="Arial" charset="0"/>
                <a:ea typeface="Arial" charset="0"/>
                <a:cs typeface="Arial" charset="0"/>
              </a:rPr>
              <a:t>R</a:t>
            </a:r>
          </a:p>
        </p:txBody>
      </p:sp>
      <p:sp>
        <p:nvSpPr>
          <p:cNvPr id="55" name="Rounded Rectangle 54"/>
          <p:cNvSpPr/>
          <p:nvPr/>
        </p:nvSpPr>
        <p:spPr>
          <a:xfrm>
            <a:off x="5291864" y="1391622"/>
            <a:ext cx="360040" cy="360040"/>
          </a:xfrm>
          <a:prstGeom prst="roundRect">
            <a:avLst/>
          </a:prstGeom>
          <a:solidFill>
            <a:srgbClr val="7030A0"/>
          </a:solidFill>
        </p:spPr>
        <p:style>
          <a:lnRef idx="0">
            <a:schemeClr val="accent2"/>
          </a:lnRef>
          <a:fillRef idx="3">
            <a:schemeClr val="accent2"/>
          </a:fillRef>
          <a:effectRef idx="3">
            <a:schemeClr val="accent2"/>
          </a:effectRef>
          <a:fontRef idx="minor">
            <a:schemeClr val="lt1"/>
          </a:fontRef>
        </p:style>
        <p:txBody>
          <a:bodyPr anchor="ctr"/>
          <a:lstStyle/>
          <a:p>
            <a:pPr algn="ctr" eaLnBrk="1" hangingPunct="1">
              <a:defRPr/>
            </a:pPr>
            <a:r>
              <a:rPr lang="en-US">
                <a:latin typeface="Arial" charset="0"/>
                <a:ea typeface="Arial" charset="0"/>
                <a:cs typeface="Arial" charset="0"/>
              </a:rPr>
              <a:t>R</a:t>
            </a:r>
          </a:p>
        </p:txBody>
      </p:sp>
      <p:sp>
        <p:nvSpPr>
          <p:cNvPr id="59" name="Rounded Rectangle 58"/>
          <p:cNvSpPr/>
          <p:nvPr/>
        </p:nvSpPr>
        <p:spPr>
          <a:xfrm>
            <a:off x="4571784" y="1751662"/>
            <a:ext cx="360040" cy="360040"/>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anchor="ctr"/>
          <a:lstStyle/>
          <a:p>
            <a:pPr algn="ctr" eaLnBrk="1" hangingPunct="1">
              <a:defRPr/>
            </a:pPr>
            <a:r>
              <a:rPr lang="en-US" dirty="0">
                <a:latin typeface="Arial" charset="0"/>
                <a:ea typeface="Arial" charset="0"/>
                <a:cs typeface="Arial" charset="0"/>
              </a:rPr>
              <a:t>C</a:t>
            </a:r>
          </a:p>
        </p:txBody>
      </p:sp>
      <p:sp>
        <p:nvSpPr>
          <p:cNvPr id="60" name="Rounded Rectangle 59"/>
          <p:cNvSpPr/>
          <p:nvPr/>
        </p:nvSpPr>
        <p:spPr>
          <a:xfrm>
            <a:off x="4931824" y="1751662"/>
            <a:ext cx="360040" cy="360040"/>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anchor="ctr"/>
          <a:lstStyle/>
          <a:p>
            <a:pPr algn="ctr" eaLnBrk="1" hangingPunct="1">
              <a:defRPr/>
            </a:pPr>
            <a:r>
              <a:rPr lang="en-US" dirty="0">
                <a:latin typeface="Arial" charset="0"/>
                <a:ea typeface="Arial" charset="0"/>
                <a:cs typeface="Arial" charset="0"/>
              </a:rPr>
              <a:t>C</a:t>
            </a:r>
          </a:p>
        </p:txBody>
      </p:sp>
      <p:sp>
        <p:nvSpPr>
          <p:cNvPr id="61" name="Rounded Rectangle 60"/>
          <p:cNvSpPr/>
          <p:nvPr/>
        </p:nvSpPr>
        <p:spPr>
          <a:xfrm>
            <a:off x="5291864" y="1751662"/>
            <a:ext cx="360040" cy="360040"/>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anchor="ctr"/>
          <a:lstStyle/>
          <a:p>
            <a:pPr algn="ctr" eaLnBrk="1" hangingPunct="1">
              <a:defRPr/>
            </a:pPr>
            <a:r>
              <a:rPr lang="en-US" dirty="0">
                <a:latin typeface="Arial" charset="0"/>
                <a:ea typeface="Arial" charset="0"/>
                <a:cs typeface="Arial" charset="0"/>
              </a:rPr>
              <a:t>C</a:t>
            </a:r>
          </a:p>
        </p:txBody>
      </p:sp>
      <p:sp>
        <p:nvSpPr>
          <p:cNvPr id="63" name="Rounded Rectangle 62"/>
          <p:cNvSpPr/>
          <p:nvPr/>
        </p:nvSpPr>
        <p:spPr>
          <a:xfrm>
            <a:off x="5363872" y="3407846"/>
            <a:ext cx="360040" cy="360040"/>
          </a:xfrm>
          <a:prstGeom prst="roundRect">
            <a:avLst/>
          </a:prstGeom>
          <a:solidFill>
            <a:srgbClr val="7030A0"/>
          </a:solidFill>
        </p:spPr>
        <p:style>
          <a:lnRef idx="0">
            <a:schemeClr val="accent2"/>
          </a:lnRef>
          <a:fillRef idx="3">
            <a:schemeClr val="accent2"/>
          </a:fillRef>
          <a:effectRef idx="3">
            <a:schemeClr val="accent2"/>
          </a:effectRef>
          <a:fontRef idx="minor">
            <a:schemeClr val="lt1"/>
          </a:fontRef>
        </p:style>
        <p:txBody>
          <a:bodyPr anchor="ctr"/>
          <a:lstStyle/>
          <a:p>
            <a:pPr algn="ctr" eaLnBrk="1" hangingPunct="1">
              <a:defRPr/>
            </a:pPr>
            <a:r>
              <a:rPr lang="en-US">
                <a:latin typeface="Arial" charset="0"/>
                <a:ea typeface="Arial" charset="0"/>
                <a:cs typeface="Arial" charset="0"/>
              </a:rPr>
              <a:t>R</a:t>
            </a:r>
          </a:p>
        </p:txBody>
      </p:sp>
      <p:sp>
        <p:nvSpPr>
          <p:cNvPr id="64" name="Rounded Rectangle 63"/>
          <p:cNvSpPr/>
          <p:nvPr/>
        </p:nvSpPr>
        <p:spPr>
          <a:xfrm>
            <a:off x="5363872" y="3767886"/>
            <a:ext cx="360040" cy="360040"/>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anchor="ctr"/>
          <a:lstStyle/>
          <a:p>
            <a:pPr algn="ctr" eaLnBrk="1" hangingPunct="1">
              <a:defRPr/>
            </a:pPr>
            <a:r>
              <a:rPr lang="en-US" dirty="0">
                <a:latin typeface="Arial" charset="0"/>
                <a:ea typeface="Arial" charset="0"/>
                <a:cs typeface="Arial" charset="0"/>
              </a:rPr>
              <a:t>C</a:t>
            </a:r>
          </a:p>
        </p:txBody>
      </p:sp>
      <p:cxnSp>
        <p:nvCxnSpPr>
          <p:cNvPr id="23" name="Curved Connector 22"/>
          <p:cNvCxnSpPr/>
          <p:nvPr/>
        </p:nvCxnSpPr>
        <p:spPr>
          <a:xfrm>
            <a:off x="5651136" y="1571234"/>
            <a:ext cx="73025" cy="2016125"/>
          </a:xfrm>
          <a:prstGeom prst="curvedConnector3">
            <a:avLst>
              <a:gd name="adj1" fmla="val 1365387"/>
            </a:avLst>
          </a:prstGeom>
          <a:ln>
            <a:tailEnd type="triangle"/>
          </a:ln>
        </p:spPr>
        <p:style>
          <a:lnRef idx="1">
            <a:schemeClr val="dk1"/>
          </a:lnRef>
          <a:fillRef idx="0">
            <a:schemeClr val="dk1"/>
          </a:fillRef>
          <a:effectRef idx="0">
            <a:schemeClr val="dk1"/>
          </a:effectRef>
          <a:fontRef idx="minor">
            <a:schemeClr val="tx1"/>
          </a:fontRef>
        </p:style>
      </p:cxnSp>
      <p:cxnSp>
        <p:nvCxnSpPr>
          <p:cNvPr id="66" name="Curved Connector 65"/>
          <p:cNvCxnSpPr/>
          <p:nvPr/>
        </p:nvCxnSpPr>
        <p:spPr>
          <a:xfrm>
            <a:off x="5651136" y="1931596"/>
            <a:ext cx="73025" cy="2016125"/>
          </a:xfrm>
          <a:prstGeom prst="curvedConnector3">
            <a:avLst>
              <a:gd name="adj1" fmla="val 918254"/>
            </a:avLst>
          </a:prstGeom>
          <a:ln>
            <a:tailEnd type="triangle"/>
          </a:ln>
        </p:spPr>
        <p:style>
          <a:lnRef idx="1">
            <a:schemeClr val="dk1"/>
          </a:lnRef>
          <a:fillRef idx="0">
            <a:schemeClr val="dk1"/>
          </a:fillRef>
          <a:effectRef idx="0">
            <a:schemeClr val="dk1"/>
          </a:effectRef>
          <a:fontRef idx="minor">
            <a:schemeClr val="tx1"/>
          </a:fontRef>
        </p:style>
      </p:cxnSp>
      <p:sp>
        <p:nvSpPr>
          <p:cNvPr id="12321" name="Down Arrow 12320"/>
          <p:cNvSpPr/>
          <p:nvPr/>
        </p:nvSpPr>
        <p:spPr>
          <a:xfrm>
            <a:off x="5363799" y="4344595"/>
            <a:ext cx="287337" cy="935038"/>
          </a:xfrm>
          <a:prstGeom prst="downArrow">
            <a:avLst/>
          </a:prstGeom>
        </p:spPr>
        <p:style>
          <a:lnRef idx="1">
            <a:schemeClr val="dk1"/>
          </a:lnRef>
          <a:fillRef idx="2">
            <a:schemeClr val="dk1"/>
          </a:fillRef>
          <a:effectRef idx="1">
            <a:schemeClr val="dk1"/>
          </a:effectRef>
          <a:fontRef idx="minor">
            <a:schemeClr val="dk1"/>
          </a:fontRef>
        </p:style>
        <p:txBody>
          <a:bodyPr anchor="ctr"/>
          <a:lstStyle/>
          <a:p>
            <a:pPr algn="ctr" eaLnBrk="1" hangingPunct="1">
              <a:defRPr/>
            </a:pPr>
            <a:endParaRPr lang="en-US">
              <a:latin typeface="Arial" charset="0"/>
              <a:ea typeface="Arial" charset="0"/>
              <a:cs typeface="Arial" charset="0"/>
            </a:endParaRPr>
          </a:p>
        </p:txBody>
      </p:sp>
      <p:sp>
        <p:nvSpPr>
          <p:cNvPr id="14370" name="Rectangle 12323"/>
          <p:cNvSpPr>
            <a:spLocks noChangeArrowheads="1"/>
          </p:cNvSpPr>
          <p:nvPr/>
        </p:nvSpPr>
        <p:spPr bwMode="auto">
          <a:xfrm>
            <a:off x="5733685" y="4509695"/>
            <a:ext cx="17795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990033"/>
              </a:buClr>
              <a:buFont typeface="Wingdings" charset="2"/>
              <a:buChar char="n"/>
              <a:defRPr sz="2800">
                <a:solidFill>
                  <a:schemeClr val="tx1"/>
                </a:solidFill>
                <a:latin typeface="Comic Sans MS" charset="0"/>
                <a:ea typeface="ＭＳ Ｐゴシック" charset="-128"/>
              </a:defRPr>
            </a:lvl1pPr>
            <a:lvl2pPr marL="742950" indent="-285750">
              <a:spcBef>
                <a:spcPct val="20000"/>
              </a:spcBef>
              <a:buClr>
                <a:srgbClr val="990033"/>
              </a:buClr>
              <a:buChar char="»"/>
              <a:defRPr sz="2400">
                <a:solidFill>
                  <a:schemeClr val="tx1"/>
                </a:solidFill>
                <a:latin typeface="Comic Sans MS" charset="0"/>
                <a:ea typeface="ＭＳ Ｐゴシック" charset="-128"/>
              </a:defRPr>
            </a:lvl2pPr>
            <a:lvl3pPr marL="1143000" indent="-228600">
              <a:spcBef>
                <a:spcPct val="20000"/>
              </a:spcBef>
              <a:buClr>
                <a:srgbClr val="990033"/>
              </a:buClr>
              <a:buChar char="•"/>
              <a:defRPr sz="2000">
                <a:solidFill>
                  <a:schemeClr val="tx1"/>
                </a:solidFill>
                <a:latin typeface="Comic Sans MS" charset="0"/>
                <a:ea typeface="ＭＳ Ｐゴシック" charset="-128"/>
              </a:defRPr>
            </a:lvl3pPr>
            <a:lvl4pPr marL="1600200" indent="-228600">
              <a:spcBef>
                <a:spcPct val="20000"/>
              </a:spcBef>
              <a:buClr>
                <a:srgbClr val="990033"/>
              </a:buClr>
              <a:buChar char="–"/>
              <a:defRPr>
                <a:solidFill>
                  <a:schemeClr val="tx1"/>
                </a:solidFill>
                <a:latin typeface="Comic Sans MS" charset="0"/>
                <a:ea typeface="ＭＳ Ｐゴシック" charset="-128"/>
              </a:defRPr>
            </a:lvl4pPr>
            <a:lvl5pPr marL="2057400" indent="-228600">
              <a:spcBef>
                <a:spcPct val="20000"/>
              </a:spcBef>
              <a:buChar char="»"/>
              <a:defRPr sz="1600">
                <a:solidFill>
                  <a:schemeClr val="tx1"/>
                </a:solidFill>
                <a:latin typeface="Comic Sans MS" charset="0"/>
                <a:ea typeface="ＭＳ Ｐゴシック" charset="-128"/>
              </a:defRPr>
            </a:lvl5pPr>
            <a:lvl6pPr marL="2514600" indent="-228600" eaLnBrk="0" fontAlgn="base" hangingPunct="0">
              <a:spcBef>
                <a:spcPct val="20000"/>
              </a:spcBef>
              <a:spcAft>
                <a:spcPct val="0"/>
              </a:spcAft>
              <a:buChar char="»"/>
              <a:defRPr sz="1600">
                <a:solidFill>
                  <a:schemeClr val="tx1"/>
                </a:solidFill>
                <a:latin typeface="Comic Sans MS" charset="0"/>
                <a:ea typeface="ＭＳ Ｐゴシック" charset="-128"/>
              </a:defRPr>
            </a:lvl6pPr>
            <a:lvl7pPr marL="2971800" indent="-228600" eaLnBrk="0" fontAlgn="base" hangingPunct="0">
              <a:spcBef>
                <a:spcPct val="20000"/>
              </a:spcBef>
              <a:spcAft>
                <a:spcPct val="0"/>
              </a:spcAft>
              <a:buChar char="»"/>
              <a:defRPr sz="1600">
                <a:solidFill>
                  <a:schemeClr val="tx1"/>
                </a:solidFill>
                <a:latin typeface="Comic Sans MS" charset="0"/>
                <a:ea typeface="ＭＳ Ｐゴシック" charset="-128"/>
              </a:defRPr>
            </a:lvl7pPr>
            <a:lvl8pPr marL="3429000" indent="-228600" eaLnBrk="0" fontAlgn="base" hangingPunct="0">
              <a:spcBef>
                <a:spcPct val="20000"/>
              </a:spcBef>
              <a:spcAft>
                <a:spcPct val="0"/>
              </a:spcAft>
              <a:buChar char="»"/>
              <a:defRPr sz="1600">
                <a:solidFill>
                  <a:schemeClr val="tx1"/>
                </a:solidFill>
                <a:latin typeface="Comic Sans MS" charset="0"/>
                <a:ea typeface="ＭＳ Ｐゴシック" charset="-128"/>
              </a:defRPr>
            </a:lvl8pPr>
            <a:lvl9pPr marL="3886200" indent="-228600" eaLnBrk="0" fontAlgn="base" hangingPunct="0">
              <a:spcBef>
                <a:spcPct val="20000"/>
              </a:spcBef>
              <a:spcAft>
                <a:spcPct val="0"/>
              </a:spcAft>
              <a:buChar char="»"/>
              <a:defRPr sz="1600">
                <a:solidFill>
                  <a:schemeClr val="tx1"/>
                </a:solidFill>
                <a:latin typeface="Comic Sans MS" charset="0"/>
                <a:ea typeface="ＭＳ Ｐゴシック" charset="-128"/>
              </a:defRPr>
            </a:lvl9pPr>
          </a:lstStyle>
          <a:p>
            <a:pPr eaLnBrk="1" hangingPunct="1">
              <a:spcBef>
                <a:spcPct val="0"/>
              </a:spcBef>
              <a:buClrTx/>
              <a:buFontTx/>
              <a:buNone/>
            </a:pPr>
            <a:r>
              <a:rPr lang="en-US" altLang="en-US" sz="2000">
                <a:latin typeface="Arial" charset="0"/>
                <a:ea typeface="Arial" charset="0"/>
                <a:cs typeface="Arial" charset="0"/>
              </a:rPr>
              <a:t>Direct support</a:t>
            </a:r>
          </a:p>
        </p:txBody>
      </p:sp>
      <p:sp>
        <p:nvSpPr>
          <p:cNvPr id="14371" name="Rectangle 71"/>
          <p:cNvSpPr>
            <a:spLocks noChangeArrowheads="1"/>
          </p:cNvSpPr>
          <p:nvPr/>
        </p:nvSpPr>
        <p:spPr bwMode="auto">
          <a:xfrm>
            <a:off x="6624273" y="2560246"/>
            <a:ext cx="37084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990033"/>
              </a:buClr>
              <a:buFont typeface="Wingdings" charset="2"/>
              <a:buChar char="n"/>
              <a:defRPr sz="2800">
                <a:solidFill>
                  <a:schemeClr val="tx1"/>
                </a:solidFill>
                <a:latin typeface="Comic Sans MS" charset="0"/>
                <a:ea typeface="ＭＳ Ｐゴシック" charset="-128"/>
              </a:defRPr>
            </a:lvl1pPr>
            <a:lvl2pPr marL="742950" indent="-285750">
              <a:spcBef>
                <a:spcPct val="20000"/>
              </a:spcBef>
              <a:buClr>
                <a:srgbClr val="990033"/>
              </a:buClr>
              <a:buChar char="»"/>
              <a:defRPr sz="2400">
                <a:solidFill>
                  <a:schemeClr val="tx1"/>
                </a:solidFill>
                <a:latin typeface="Comic Sans MS" charset="0"/>
                <a:ea typeface="ＭＳ Ｐゴシック" charset="-128"/>
              </a:defRPr>
            </a:lvl2pPr>
            <a:lvl3pPr marL="1143000" indent="-228600">
              <a:spcBef>
                <a:spcPct val="20000"/>
              </a:spcBef>
              <a:buClr>
                <a:srgbClr val="990033"/>
              </a:buClr>
              <a:buChar char="•"/>
              <a:defRPr sz="2000">
                <a:solidFill>
                  <a:schemeClr val="tx1"/>
                </a:solidFill>
                <a:latin typeface="Comic Sans MS" charset="0"/>
                <a:ea typeface="ＭＳ Ｐゴシック" charset="-128"/>
              </a:defRPr>
            </a:lvl3pPr>
            <a:lvl4pPr marL="1600200" indent="-228600">
              <a:spcBef>
                <a:spcPct val="20000"/>
              </a:spcBef>
              <a:buClr>
                <a:srgbClr val="990033"/>
              </a:buClr>
              <a:buChar char="–"/>
              <a:defRPr>
                <a:solidFill>
                  <a:schemeClr val="tx1"/>
                </a:solidFill>
                <a:latin typeface="Comic Sans MS" charset="0"/>
                <a:ea typeface="ＭＳ Ｐゴシック" charset="-128"/>
              </a:defRPr>
            </a:lvl4pPr>
            <a:lvl5pPr marL="2057400" indent="-228600">
              <a:spcBef>
                <a:spcPct val="20000"/>
              </a:spcBef>
              <a:buChar char="»"/>
              <a:defRPr sz="1600">
                <a:solidFill>
                  <a:schemeClr val="tx1"/>
                </a:solidFill>
                <a:latin typeface="Comic Sans MS" charset="0"/>
                <a:ea typeface="ＭＳ Ｐゴシック" charset="-128"/>
              </a:defRPr>
            </a:lvl5pPr>
            <a:lvl6pPr marL="2514600" indent="-228600" eaLnBrk="0" fontAlgn="base" hangingPunct="0">
              <a:spcBef>
                <a:spcPct val="20000"/>
              </a:spcBef>
              <a:spcAft>
                <a:spcPct val="0"/>
              </a:spcAft>
              <a:buChar char="»"/>
              <a:defRPr sz="1600">
                <a:solidFill>
                  <a:schemeClr val="tx1"/>
                </a:solidFill>
                <a:latin typeface="Comic Sans MS" charset="0"/>
                <a:ea typeface="ＭＳ Ｐゴシック" charset="-128"/>
              </a:defRPr>
            </a:lvl6pPr>
            <a:lvl7pPr marL="2971800" indent="-228600" eaLnBrk="0" fontAlgn="base" hangingPunct="0">
              <a:spcBef>
                <a:spcPct val="20000"/>
              </a:spcBef>
              <a:spcAft>
                <a:spcPct val="0"/>
              </a:spcAft>
              <a:buChar char="»"/>
              <a:defRPr sz="1600">
                <a:solidFill>
                  <a:schemeClr val="tx1"/>
                </a:solidFill>
                <a:latin typeface="Comic Sans MS" charset="0"/>
                <a:ea typeface="ＭＳ Ｐゴシック" charset="-128"/>
              </a:defRPr>
            </a:lvl7pPr>
            <a:lvl8pPr marL="3429000" indent="-228600" eaLnBrk="0" fontAlgn="base" hangingPunct="0">
              <a:spcBef>
                <a:spcPct val="20000"/>
              </a:spcBef>
              <a:spcAft>
                <a:spcPct val="0"/>
              </a:spcAft>
              <a:buChar char="»"/>
              <a:defRPr sz="1600">
                <a:solidFill>
                  <a:schemeClr val="tx1"/>
                </a:solidFill>
                <a:latin typeface="Comic Sans MS" charset="0"/>
                <a:ea typeface="ＭＳ Ｐゴシック" charset="-128"/>
              </a:defRPr>
            </a:lvl8pPr>
            <a:lvl9pPr marL="3886200" indent="-228600" eaLnBrk="0" fontAlgn="base" hangingPunct="0">
              <a:spcBef>
                <a:spcPct val="20000"/>
              </a:spcBef>
              <a:spcAft>
                <a:spcPct val="0"/>
              </a:spcAft>
              <a:buChar char="»"/>
              <a:defRPr sz="1600">
                <a:solidFill>
                  <a:schemeClr val="tx1"/>
                </a:solidFill>
                <a:latin typeface="Comic Sans MS" charset="0"/>
                <a:ea typeface="ＭＳ Ｐゴシック" charset="-128"/>
              </a:defRPr>
            </a:lvl9pPr>
          </a:lstStyle>
          <a:p>
            <a:pPr eaLnBrk="1" hangingPunct="1">
              <a:spcBef>
                <a:spcPct val="0"/>
              </a:spcBef>
              <a:buClrTx/>
              <a:buFontTx/>
              <a:buNone/>
            </a:pPr>
            <a:r>
              <a:rPr lang="en-US" altLang="en-US" sz="2000" dirty="0" smtClean="0">
                <a:latin typeface="Arial" charset="0"/>
                <a:ea typeface="Arial" charset="0"/>
                <a:cs typeface="Arial" charset="0"/>
              </a:rPr>
              <a:t>Offload workload </a:t>
            </a:r>
            <a:r>
              <a:rPr lang="en-US" altLang="en-US" sz="2000" dirty="0">
                <a:latin typeface="Arial" charset="0"/>
                <a:ea typeface="Arial" charset="0"/>
                <a:cs typeface="Arial" charset="0"/>
              </a:rPr>
              <a:t/>
            </a:r>
            <a:br>
              <a:rPr lang="en-US" altLang="en-US" sz="2000" dirty="0">
                <a:latin typeface="Arial" charset="0"/>
                <a:ea typeface="Arial" charset="0"/>
                <a:cs typeface="Arial" charset="0"/>
              </a:rPr>
            </a:br>
            <a:r>
              <a:rPr lang="en-US" altLang="en-US" sz="2000" dirty="0">
                <a:latin typeface="Arial" charset="0"/>
                <a:ea typeface="Arial" charset="0"/>
                <a:cs typeface="Arial" charset="0"/>
              </a:rPr>
              <a:t>(resources &amp; tasks)</a:t>
            </a:r>
          </a:p>
        </p:txBody>
      </p:sp>
      <p:sp>
        <p:nvSpPr>
          <p:cNvPr id="3" name="Title 2"/>
          <p:cNvSpPr>
            <a:spLocks noGrp="1"/>
          </p:cNvSpPr>
          <p:nvPr>
            <p:ph type="title"/>
          </p:nvPr>
        </p:nvSpPr>
        <p:spPr>
          <a:xfrm>
            <a:off x="334696" y="0"/>
            <a:ext cx="9558812" cy="1173570"/>
          </a:xfrm>
        </p:spPr>
        <p:txBody>
          <a:bodyPr>
            <a:normAutofit fontScale="90000"/>
          </a:bodyPr>
          <a:lstStyle/>
          <a:p>
            <a:r>
              <a:rPr lang="en-US" dirty="0" smtClean="0"/>
              <a:t>High-level concept </a:t>
            </a:r>
            <a:r>
              <a:rPr lang="en-US" smtClean="0"/>
              <a:t>of Resource Offloading</a:t>
            </a:r>
            <a:endParaRPr lang="en-US"/>
          </a:p>
        </p:txBody>
      </p:sp>
    </p:spTree>
    <p:extLst>
      <p:ext uri="{BB962C8B-B14F-4D97-AF65-F5344CB8AC3E}">
        <p14:creationId xmlns:p14="http://schemas.microsoft.com/office/powerpoint/2010/main" val="99554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bwMode="auto">
          <a:xfrm>
            <a:off x="3790951" y="1563689"/>
            <a:ext cx="1368425" cy="504825"/>
          </a:xfrm>
          <a:prstGeom prst="rect">
            <a:avLst/>
          </a:prstGeom>
          <a:ln>
            <a:solidFill>
              <a:schemeClr val="tx1">
                <a:lumMod val="50000"/>
                <a:lumOff val="50000"/>
              </a:schemeClr>
            </a:solid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r>
              <a:rPr lang="en-US" altLang="en-US" sz="1600" dirty="0">
                <a:latin typeface="Arial" charset="0"/>
              </a:rPr>
              <a:t>IN-CSE</a:t>
            </a:r>
            <a:endParaRPr lang="de-DE" altLang="en-US" sz="1600" dirty="0">
              <a:latin typeface="Arial" charset="0"/>
            </a:endParaRPr>
          </a:p>
        </p:txBody>
      </p:sp>
      <p:sp>
        <p:nvSpPr>
          <p:cNvPr id="28" name="Rectangle 27"/>
          <p:cNvSpPr/>
          <p:nvPr/>
        </p:nvSpPr>
        <p:spPr bwMode="auto">
          <a:xfrm>
            <a:off x="6096001" y="1546225"/>
            <a:ext cx="1368425" cy="503238"/>
          </a:xfrm>
          <a:prstGeom prst="rect">
            <a:avLst/>
          </a:prstGeom>
          <a:ln>
            <a:solidFill>
              <a:schemeClr val="tx1">
                <a:lumMod val="50000"/>
                <a:lumOff val="50000"/>
              </a:schemeClr>
            </a:solid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r>
              <a:rPr lang="en-US" altLang="en-US" sz="1600" dirty="0">
                <a:latin typeface="Arial" charset="0"/>
              </a:rPr>
              <a:t>MN-CSE</a:t>
            </a:r>
            <a:endParaRPr lang="de-DE" altLang="en-US" sz="1600" dirty="0">
              <a:latin typeface="Arial" charset="0"/>
            </a:endParaRPr>
          </a:p>
        </p:txBody>
      </p:sp>
      <p:sp>
        <p:nvSpPr>
          <p:cNvPr id="29" name="Rectangle 28"/>
          <p:cNvSpPr/>
          <p:nvPr/>
        </p:nvSpPr>
        <p:spPr bwMode="auto">
          <a:xfrm>
            <a:off x="8904289" y="1546225"/>
            <a:ext cx="1368425" cy="503238"/>
          </a:xfrm>
          <a:prstGeom prst="rect">
            <a:avLst/>
          </a:prstGeom>
          <a:ln>
            <a:solidFill>
              <a:schemeClr val="tx1">
                <a:lumMod val="50000"/>
                <a:lumOff val="50000"/>
              </a:schemeClr>
            </a:solid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r>
              <a:rPr lang="en-US" altLang="en-US" sz="1600" dirty="0" smtClean="0">
                <a:latin typeface="Arial" charset="0"/>
              </a:rPr>
              <a:t>AE-2</a:t>
            </a:r>
            <a:endParaRPr lang="de-DE" altLang="en-US" sz="1600" dirty="0">
              <a:latin typeface="Arial" charset="0"/>
            </a:endParaRPr>
          </a:p>
        </p:txBody>
      </p:sp>
      <p:sp>
        <p:nvSpPr>
          <p:cNvPr id="30" name="Rectangle 29"/>
          <p:cNvSpPr/>
          <p:nvPr/>
        </p:nvSpPr>
        <p:spPr bwMode="auto">
          <a:xfrm>
            <a:off x="3790951" y="6416676"/>
            <a:ext cx="1368425" cy="252413"/>
          </a:xfrm>
          <a:prstGeom prst="rect">
            <a:avLst/>
          </a:prstGeom>
          <a:noFill/>
          <a:ln>
            <a:no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endParaRPr lang="de-DE" altLang="en-US" sz="1600">
              <a:latin typeface="Arial" charset="0"/>
            </a:endParaRPr>
          </a:p>
        </p:txBody>
      </p:sp>
      <p:cxnSp>
        <p:nvCxnSpPr>
          <p:cNvPr id="31" name="Straight Connector 30"/>
          <p:cNvCxnSpPr>
            <a:stCxn id="27" idx="2"/>
            <a:endCxn id="30" idx="0"/>
          </p:cNvCxnSpPr>
          <p:nvPr/>
        </p:nvCxnSpPr>
        <p:spPr>
          <a:xfrm>
            <a:off x="4475163" y="2068513"/>
            <a:ext cx="0" cy="4348162"/>
          </a:xfrm>
          <a:prstGeom prst="line">
            <a:avLst/>
          </a:prstGeom>
        </p:spPr>
        <p:style>
          <a:lnRef idx="1">
            <a:schemeClr val="dk1"/>
          </a:lnRef>
          <a:fillRef idx="0">
            <a:schemeClr val="dk1"/>
          </a:fillRef>
          <a:effectRef idx="0">
            <a:schemeClr val="dk1"/>
          </a:effectRef>
          <a:fontRef idx="minor">
            <a:schemeClr val="tx1"/>
          </a:fontRef>
        </p:style>
      </p:cxnSp>
      <p:sp>
        <p:nvSpPr>
          <p:cNvPr id="32" name="Rectangle 31"/>
          <p:cNvSpPr/>
          <p:nvPr/>
        </p:nvSpPr>
        <p:spPr bwMode="auto">
          <a:xfrm>
            <a:off x="6096001" y="6388101"/>
            <a:ext cx="1368425" cy="214313"/>
          </a:xfrm>
          <a:prstGeom prst="rect">
            <a:avLst/>
          </a:prstGeom>
          <a:noFill/>
          <a:ln>
            <a:no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endParaRPr lang="de-DE" altLang="en-US" sz="1600">
              <a:latin typeface="Arial" charset="0"/>
            </a:endParaRPr>
          </a:p>
        </p:txBody>
      </p:sp>
      <p:cxnSp>
        <p:nvCxnSpPr>
          <p:cNvPr id="33" name="Straight Connector 32"/>
          <p:cNvCxnSpPr>
            <a:stCxn id="28" idx="2"/>
            <a:endCxn id="32" idx="0"/>
          </p:cNvCxnSpPr>
          <p:nvPr/>
        </p:nvCxnSpPr>
        <p:spPr>
          <a:xfrm>
            <a:off x="6780213" y="2049464"/>
            <a:ext cx="0" cy="4338637"/>
          </a:xfrm>
          <a:prstGeom prst="line">
            <a:avLst/>
          </a:prstGeom>
        </p:spPr>
        <p:style>
          <a:lnRef idx="1">
            <a:schemeClr val="dk1"/>
          </a:lnRef>
          <a:fillRef idx="0">
            <a:schemeClr val="dk1"/>
          </a:fillRef>
          <a:effectRef idx="0">
            <a:schemeClr val="dk1"/>
          </a:effectRef>
          <a:fontRef idx="minor">
            <a:schemeClr val="tx1"/>
          </a:fontRef>
        </p:style>
      </p:cxnSp>
      <p:sp>
        <p:nvSpPr>
          <p:cNvPr id="34" name="Rectangle 33"/>
          <p:cNvSpPr/>
          <p:nvPr/>
        </p:nvSpPr>
        <p:spPr bwMode="auto">
          <a:xfrm>
            <a:off x="8904289" y="6383338"/>
            <a:ext cx="1368425" cy="252412"/>
          </a:xfrm>
          <a:prstGeom prst="rect">
            <a:avLst/>
          </a:prstGeom>
          <a:noFill/>
          <a:ln>
            <a:no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endParaRPr lang="de-DE" altLang="en-US" sz="1600">
              <a:latin typeface="Arial" charset="0"/>
            </a:endParaRPr>
          </a:p>
        </p:txBody>
      </p:sp>
      <p:cxnSp>
        <p:nvCxnSpPr>
          <p:cNvPr id="35" name="Straight Connector 34"/>
          <p:cNvCxnSpPr>
            <a:stCxn id="29" idx="2"/>
            <a:endCxn id="34" idx="0"/>
          </p:cNvCxnSpPr>
          <p:nvPr/>
        </p:nvCxnSpPr>
        <p:spPr>
          <a:xfrm>
            <a:off x="9588500" y="2049464"/>
            <a:ext cx="0" cy="4333875"/>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a:off x="2530475" y="2625725"/>
            <a:ext cx="1943100" cy="0"/>
          </a:xfrm>
          <a:prstGeom prst="straightConnector1">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sp>
        <p:nvSpPr>
          <p:cNvPr id="16396" name="Rectangle 36"/>
          <p:cNvSpPr>
            <a:spLocks noChangeArrowheads="1"/>
          </p:cNvSpPr>
          <p:nvPr/>
        </p:nvSpPr>
        <p:spPr bwMode="auto">
          <a:xfrm>
            <a:off x="2517775" y="2266951"/>
            <a:ext cx="20701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990033"/>
              </a:buClr>
              <a:buFont typeface="Wingdings" charset="2"/>
              <a:buChar char="n"/>
              <a:defRPr sz="2800">
                <a:solidFill>
                  <a:schemeClr val="tx1"/>
                </a:solidFill>
                <a:latin typeface="Comic Sans MS" charset="0"/>
                <a:ea typeface="ＭＳ Ｐゴシック" charset="-128"/>
              </a:defRPr>
            </a:lvl1pPr>
            <a:lvl2pPr marL="742950" indent="-285750">
              <a:spcBef>
                <a:spcPct val="20000"/>
              </a:spcBef>
              <a:buClr>
                <a:srgbClr val="990033"/>
              </a:buClr>
              <a:buChar char="»"/>
              <a:defRPr sz="2400">
                <a:solidFill>
                  <a:schemeClr val="tx1"/>
                </a:solidFill>
                <a:latin typeface="Comic Sans MS" charset="0"/>
                <a:ea typeface="ＭＳ Ｐゴシック" charset="-128"/>
              </a:defRPr>
            </a:lvl2pPr>
            <a:lvl3pPr marL="1143000" indent="-228600">
              <a:spcBef>
                <a:spcPct val="20000"/>
              </a:spcBef>
              <a:buClr>
                <a:srgbClr val="990033"/>
              </a:buClr>
              <a:buChar char="•"/>
              <a:defRPr sz="2000">
                <a:solidFill>
                  <a:schemeClr val="tx1"/>
                </a:solidFill>
                <a:latin typeface="Comic Sans MS" charset="0"/>
                <a:ea typeface="ＭＳ Ｐゴシック" charset="-128"/>
              </a:defRPr>
            </a:lvl3pPr>
            <a:lvl4pPr marL="1600200" indent="-228600">
              <a:spcBef>
                <a:spcPct val="20000"/>
              </a:spcBef>
              <a:buClr>
                <a:srgbClr val="990033"/>
              </a:buClr>
              <a:buChar char="–"/>
              <a:defRPr>
                <a:solidFill>
                  <a:schemeClr val="tx1"/>
                </a:solidFill>
                <a:latin typeface="Comic Sans MS" charset="0"/>
                <a:ea typeface="ＭＳ Ｐゴシック" charset="-128"/>
              </a:defRPr>
            </a:lvl4pPr>
            <a:lvl5pPr marL="2057400" indent="-228600">
              <a:spcBef>
                <a:spcPct val="20000"/>
              </a:spcBef>
              <a:buChar char="»"/>
              <a:defRPr sz="1600">
                <a:solidFill>
                  <a:schemeClr val="tx1"/>
                </a:solidFill>
                <a:latin typeface="Comic Sans MS" charset="0"/>
                <a:ea typeface="ＭＳ Ｐゴシック" charset="-128"/>
              </a:defRPr>
            </a:lvl5pPr>
            <a:lvl6pPr marL="2514600" indent="-228600" eaLnBrk="0" fontAlgn="base" hangingPunct="0">
              <a:spcBef>
                <a:spcPct val="20000"/>
              </a:spcBef>
              <a:spcAft>
                <a:spcPct val="0"/>
              </a:spcAft>
              <a:buChar char="»"/>
              <a:defRPr sz="1600">
                <a:solidFill>
                  <a:schemeClr val="tx1"/>
                </a:solidFill>
                <a:latin typeface="Comic Sans MS" charset="0"/>
                <a:ea typeface="ＭＳ Ｐゴシック" charset="-128"/>
              </a:defRPr>
            </a:lvl6pPr>
            <a:lvl7pPr marL="2971800" indent="-228600" eaLnBrk="0" fontAlgn="base" hangingPunct="0">
              <a:spcBef>
                <a:spcPct val="20000"/>
              </a:spcBef>
              <a:spcAft>
                <a:spcPct val="0"/>
              </a:spcAft>
              <a:buChar char="»"/>
              <a:defRPr sz="1600">
                <a:solidFill>
                  <a:schemeClr val="tx1"/>
                </a:solidFill>
                <a:latin typeface="Comic Sans MS" charset="0"/>
                <a:ea typeface="ＭＳ Ｐゴシック" charset="-128"/>
              </a:defRPr>
            </a:lvl7pPr>
            <a:lvl8pPr marL="3429000" indent="-228600" eaLnBrk="0" fontAlgn="base" hangingPunct="0">
              <a:spcBef>
                <a:spcPct val="20000"/>
              </a:spcBef>
              <a:spcAft>
                <a:spcPct val="0"/>
              </a:spcAft>
              <a:buChar char="»"/>
              <a:defRPr sz="1600">
                <a:solidFill>
                  <a:schemeClr val="tx1"/>
                </a:solidFill>
                <a:latin typeface="Comic Sans MS" charset="0"/>
                <a:ea typeface="ＭＳ Ｐゴシック" charset="-128"/>
              </a:defRPr>
            </a:lvl8pPr>
            <a:lvl9pPr marL="3886200" indent="-228600" eaLnBrk="0" fontAlgn="base" hangingPunct="0">
              <a:spcBef>
                <a:spcPct val="20000"/>
              </a:spcBef>
              <a:spcAft>
                <a:spcPct val="0"/>
              </a:spcAft>
              <a:buChar char="»"/>
              <a:defRPr sz="1600">
                <a:solidFill>
                  <a:schemeClr val="tx1"/>
                </a:solidFill>
                <a:latin typeface="Comic Sans MS" charset="0"/>
                <a:ea typeface="ＭＳ Ｐゴシック" charset="-128"/>
              </a:defRPr>
            </a:lvl9pPr>
          </a:lstStyle>
          <a:p>
            <a:pPr eaLnBrk="1" hangingPunct="1">
              <a:spcBef>
                <a:spcPct val="0"/>
              </a:spcBef>
              <a:buClrTx/>
              <a:buFontTx/>
              <a:buNone/>
            </a:pPr>
            <a:r>
              <a:rPr lang="en-US" altLang="en-US" sz="1400">
                <a:latin typeface="Arial" charset="0"/>
              </a:rPr>
              <a:t>001: Request offloading</a:t>
            </a:r>
            <a:endParaRPr lang="de-DE" altLang="en-US" sz="1400">
              <a:latin typeface="Arial" charset="0"/>
            </a:endParaRPr>
          </a:p>
        </p:txBody>
      </p:sp>
      <p:sp>
        <p:nvSpPr>
          <p:cNvPr id="38" name="Rectangle 37"/>
          <p:cNvSpPr/>
          <p:nvPr/>
        </p:nvSpPr>
        <p:spPr bwMode="auto">
          <a:xfrm>
            <a:off x="3432175" y="2741614"/>
            <a:ext cx="2089150" cy="327025"/>
          </a:xfrm>
          <a:prstGeom prst="rect">
            <a:avLst/>
          </a:prstGeom>
          <a:ln>
            <a:solidFill>
              <a:schemeClr val="tx1">
                <a:lumMod val="50000"/>
                <a:lumOff val="50000"/>
              </a:schemeClr>
            </a:solid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r>
              <a:rPr lang="en-US" altLang="en-US" sz="1400">
                <a:latin typeface="Arial" charset="0"/>
              </a:rPr>
              <a:t>002: Local processing</a:t>
            </a:r>
            <a:endParaRPr lang="de-DE" altLang="en-US" sz="1400">
              <a:latin typeface="Arial" charset="0"/>
            </a:endParaRPr>
          </a:p>
        </p:txBody>
      </p:sp>
      <p:sp>
        <p:nvSpPr>
          <p:cNvPr id="16398" name="Rectangle 39"/>
          <p:cNvSpPr>
            <a:spLocks noChangeArrowheads="1"/>
          </p:cNvSpPr>
          <p:nvPr/>
        </p:nvSpPr>
        <p:spPr bwMode="auto">
          <a:xfrm>
            <a:off x="4511676" y="3068639"/>
            <a:ext cx="27352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990033"/>
              </a:buClr>
              <a:buFont typeface="Wingdings" charset="2"/>
              <a:buChar char="n"/>
              <a:defRPr sz="2800">
                <a:solidFill>
                  <a:schemeClr val="tx1"/>
                </a:solidFill>
                <a:latin typeface="Comic Sans MS" charset="0"/>
                <a:ea typeface="ＭＳ Ｐゴシック" charset="-128"/>
              </a:defRPr>
            </a:lvl1pPr>
            <a:lvl2pPr marL="742950" indent="-285750">
              <a:spcBef>
                <a:spcPct val="20000"/>
              </a:spcBef>
              <a:buClr>
                <a:srgbClr val="990033"/>
              </a:buClr>
              <a:buChar char="»"/>
              <a:defRPr sz="2400">
                <a:solidFill>
                  <a:schemeClr val="tx1"/>
                </a:solidFill>
                <a:latin typeface="Comic Sans MS" charset="0"/>
                <a:ea typeface="ＭＳ Ｐゴシック" charset="-128"/>
              </a:defRPr>
            </a:lvl2pPr>
            <a:lvl3pPr marL="1143000" indent="-228600">
              <a:spcBef>
                <a:spcPct val="20000"/>
              </a:spcBef>
              <a:buClr>
                <a:srgbClr val="990033"/>
              </a:buClr>
              <a:buChar char="•"/>
              <a:defRPr sz="2000">
                <a:solidFill>
                  <a:schemeClr val="tx1"/>
                </a:solidFill>
                <a:latin typeface="Comic Sans MS" charset="0"/>
                <a:ea typeface="ＭＳ Ｐゴシック" charset="-128"/>
              </a:defRPr>
            </a:lvl3pPr>
            <a:lvl4pPr marL="1600200" indent="-228600">
              <a:spcBef>
                <a:spcPct val="20000"/>
              </a:spcBef>
              <a:buClr>
                <a:srgbClr val="990033"/>
              </a:buClr>
              <a:buChar char="–"/>
              <a:defRPr>
                <a:solidFill>
                  <a:schemeClr val="tx1"/>
                </a:solidFill>
                <a:latin typeface="Comic Sans MS" charset="0"/>
                <a:ea typeface="ＭＳ Ｐゴシック" charset="-128"/>
              </a:defRPr>
            </a:lvl4pPr>
            <a:lvl5pPr marL="2057400" indent="-228600">
              <a:spcBef>
                <a:spcPct val="20000"/>
              </a:spcBef>
              <a:buChar char="»"/>
              <a:defRPr sz="1600">
                <a:solidFill>
                  <a:schemeClr val="tx1"/>
                </a:solidFill>
                <a:latin typeface="Comic Sans MS" charset="0"/>
                <a:ea typeface="ＭＳ Ｐゴシック" charset="-128"/>
              </a:defRPr>
            </a:lvl5pPr>
            <a:lvl6pPr marL="2514600" indent="-228600" eaLnBrk="0" fontAlgn="base" hangingPunct="0">
              <a:spcBef>
                <a:spcPct val="20000"/>
              </a:spcBef>
              <a:spcAft>
                <a:spcPct val="0"/>
              </a:spcAft>
              <a:buChar char="»"/>
              <a:defRPr sz="1600">
                <a:solidFill>
                  <a:schemeClr val="tx1"/>
                </a:solidFill>
                <a:latin typeface="Comic Sans MS" charset="0"/>
                <a:ea typeface="ＭＳ Ｐゴシック" charset="-128"/>
              </a:defRPr>
            </a:lvl6pPr>
            <a:lvl7pPr marL="2971800" indent="-228600" eaLnBrk="0" fontAlgn="base" hangingPunct="0">
              <a:spcBef>
                <a:spcPct val="20000"/>
              </a:spcBef>
              <a:spcAft>
                <a:spcPct val="0"/>
              </a:spcAft>
              <a:buChar char="»"/>
              <a:defRPr sz="1600">
                <a:solidFill>
                  <a:schemeClr val="tx1"/>
                </a:solidFill>
                <a:latin typeface="Comic Sans MS" charset="0"/>
                <a:ea typeface="ＭＳ Ｐゴシック" charset="-128"/>
              </a:defRPr>
            </a:lvl7pPr>
            <a:lvl8pPr marL="3429000" indent="-228600" eaLnBrk="0" fontAlgn="base" hangingPunct="0">
              <a:spcBef>
                <a:spcPct val="20000"/>
              </a:spcBef>
              <a:spcAft>
                <a:spcPct val="0"/>
              </a:spcAft>
              <a:buChar char="»"/>
              <a:defRPr sz="1600">
                <a:solidFill>
                  <a:schemeClr val="tx1"/>
                </a:solidFill>
                <a:latin typeface="Comic Sans MS" charset="0"/>
                <a:ea typeface="ＭＳ Ｐゴシック" charset="-128"/>
              </a:defRPr>
            </a:lvl8pPr>
            <a:lvl9pPr marL="3886200" indent="-228600" eaLnBrk="0" fontAlgn="base" hangingPunct="0">
              <a:spcBef>
                <a:spcPct val="20000"/>
              </a:spcBef>
              <a:spcAft>
                <a:spcPct val="0"/>
              </a:spcAft>
              <a:buChar char="»"/>
              <a:defRPr sz="1600">
                <a:solidFill>
                  <a:schemeClr val="tx1"/>
                </a:solidFill>
                <a:latin typeface="Comic Sans MS" charset="0"/>
                <a:ea typeface="ＭＳ Ｐゴシック" charset="-128"/>
              </a:defRPr>
            </a:lvl9pPr>
          </a:lstStyle>
          <a:p>
            <a:pPr eaLnBrk="1" hangingPunct="1">
              <a:spcBef>
                <a:spcPct val="0"/>
              </a:spcBef>
              <a:buClrTx/>
              <a:buFontTx/>
              <a:buNone/>
            </a:pPr>
            <a:r>
              <a:rPr lang="en-US" altLang="en-US" sz="1400">
                <a:latin typeface="Arial" charset="0"/>
              </a:rPr>
              <a:t>003: Send offloading resources</a:t>
            </a:r>
            <a:endParaRPr lang="de-DE" altLang="en-US" sz="1400">
              <a:latin typeface="Arial" charset="0"/>
            </a:endParaRPr>
          </a:p>
        </p:txBody>
      </p:sp>
      <p:cxnSp>
        <p:nvCxnSpPr>
          <p:cNvPr id="42" name="Straight Arrow Connector 41"/>
          <p:cNvCxnSpPr/>
          <p:nvPr/>
        </p:nvCxnSpPr>
        <p:spPr>
          <a:xfrm flipH="1" flipV="1">
            <a:off x="6780214" y="4149725"/>
            <a:ext cx="2808287" cy="26988"/>
          </a:xfrm>
          <a:prstGeom prst="straightConnector1">
            <a:avLst/>
          </a:prstGeom>
          <a:ln>
            <a:headEnd type="triangle" w="med" len="med"/>
            <a:tailEnd type="none" w="med" len="med"/>
          </a:ln>
        </p:spPr>
        <p:style>
          <a:lnRef idx="2">
            <a:schemeClr val="dk1"/>
          </a:lnRef>
          <a:fillRef idx="0">
            <a:schemeClr val="dk1"/>
          </a:fillRef>
          <a:effectRef idx="1">
            <a:schemeClr val="dk1"/>
          </a:effectRef>
          <a:fontRef idx="minor">
            <a:schemeClr val="tx1"/>
          </a:fontRef>
        </p:style>
      </p:cxnSp>
      <p:sp>
        <p:nvSpPr>
          <p:cNvPr id="16400" name="Rectangle 42"/>
          <p:cNvSpPr>
            <a:spLocks noChangeArrowheads="1"/>
          </p:cNvSpPr>
          <p:nvPr/>
        </p:nvSpPr>
        <p:spPr bwMode="auto">
          <a:xfrm>
            <a:off x="6815138" y="3860801"/>
            <a:ext cx="2952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990033"/>
              </a:buClr>
              <a:buFont typeface="Wingdings" charset="2"/>
              <a:buChar char="n"/>
              <a:defRPr sz="2800">
                <a:solidFill>
                  <a:schemeClr val="tx1"/>
                </a:solidFill>
                <a:latin typeface="Comic Sans MS" charset="0"/>
                <a:ea typeface="ＭＳ Ｐゴシック" charset="-128"/>
              </a:defRPr>
            </a:lvl1pPr>
            <a:lvl2pPr marL="742950" indent="-285750">
              <a:spcBef>
                <a:spcPct val="20000"/>
              </a:spcBef>
              <a:buClr>
                <a:srgbClr val="990033"/>
              </a:buClr>
              <a:buChar char="»"/>
              <a:defRPr sz="2400">
                <a:solidFill>
                  <a:schemeClr val="tx1"/>
                </a:solidFill>
                <a:latin typeface="Comic Sans MS" charset="0"/>
                <a:ea typeface="ＭＳ Ｐゴシック" charset="-128"/>
              </a:defRPr>
            </a:lvl2pPr>
            <a:lvl3pPr marL="1143000" indent="-228600">
              <a:spcBef>
                <a:spcPct val="20000"/>
              </a:spcBef>
              <a:buClr>
                <a:srgbClr val="990033"/>
              </a:buClr>
              <a:buChar char="•"/>
              <a:defRPr sz="2000">
                <a:solidFill>
                  <a:schemeClr val="tx1"/>
                </a:solidFill>
                <a:latin typeface="Comic Sans MS" charset="0"/>
                <a:ea typeface="ＭＳ Ｐゴシック" charset="-128"/>
              </a:defRPr>
            </a:lvl3pPr>
            <a:lvl4pPr marL="1600200" indent="-228600">
              <a:spcBef>
                <a:spcPct val="20000"/>
              </a:spcBef>
              <a:buClr>
                <a:srgbClr val="990033"/>
              </a:buClr>
              <a:buChar char="–"/>
              <a:defRPr>
                <a:solidFill>
                  <a:schemeClr val="tx1"/>
                </a:solidFill>
                <a:latin typeface="Comic Sans MS" charset="0"/>
                <a:ea typeface="ＭＳ Ｐゴシック" charset="-128"/>
              </a:defRPr>
            </a:lvl4pPr>
            <a:lvl5pPr marL="2057400" indent="-228600">
              <a:spcBef>
                <a:spcPct val="20000"/>
              </a:spcBef>
              <a:buChar char="»"/>
              <a:defRPr sz="1600">
                <a:solidFill>
                  <a:schemeClr val="tx1"/>
                </a:solidFill>
                <a:latin typeface="Comic Sans MS" charset="0"/>
                <a:ea typeface="ＭＳ Ｐゴシック" charset="-128"/>
              </a:defRPr>
            </a:lvl5pPr>
            <a:lvl6pPr marL="2514600" indent="-228600" eaLnBrk="0" fontAlgn="base" hangingPunct="0">
              <a:spcBef>
                <a:spcPct val="20000"/>
              </a:spcBef>
              <a:spcAft>
                <a:spcPct val="0"/>
              </a:spcAft>
              <a:buChar char="»"/>
              <a:defRPr sz="1600">
                <a:solidFill>
                  <a:schemeClr val="tx1"/>
                </a:solidFill>
                <a:latin typeface="Comic Sans MS" charset="0"/>
                <a:ea typeface="ＭＳ Ｐゴシック" charset="-128"/>
              </a:defRPr>
            </a:lvl6pPr>
            <a:lvl7pPr marL="2971800" indent="-228600" eaLnBrk="0" fontAlgn="base" hangingPunct="0">
              <a:spcBef>
                <a:spcPct val="20000"/>
              </a:spcBef>
              <a:spcAft>
                <a:spcPct val="0"/>
              </a:spcAft>
              <a:buChar char="»"/>
              <a:defRPr sz="1600">
                <a:solidFill>
                  <a:schemeClr val="tx1"/>
                </a:solidFill>
                <a:latin typeface="Comic Sans MS" charset="0"/>
                <a:ea typeface="ＭＳ Ｐゴシック" charset="-128"/>
              </a:defRPr>
            </a:lvl7pPr>
            <a:lvl8pPr marL="3429000" indent="-228600" eaLnBrk="0" fontAlgn="base" hangingPunct="0">
              <a:spcBef>
                <a:spcPct val="20000"/>
              </a:spcBef>
              <a:spcAft>
                <a:spcPct val="0"/>
              </a:spcAft>
              <a:buChar char="»"/>
              <a:defRPr sz="1600">
                <a:solidFill>
                  <a:schemeClr val="tx1"/>
                </a:solidFill>
                <a:latin typeface="Comic Sans MS" charset="0"/>
                <a:ea typeface="ＭＳ Ｐゴシック" charset="-128"/>
              </a:defRPr>
            </a:lvl8pPr>
            <a:lvl9pPr marL="3886200" indent="-228600" eaLnBrk="0" fontAlgn="base" hangingPunct="0">
              <a:spcBef>
                <a:spcPct val="20000"/>
              </a:spcBef>
              <a:spcAft>
                <a:spcPct val="0"/>
              </a:spcAft>
              <a:buChar char="»"/>
              <a:defRPr sz="1600">
                <a:solidFill>
                  <a:schemeClr val="tx1"/>
                </a:solidFill>
                <a:latin typeface="Comic Sans MS" charset="0"/>
                <a:ea typeface="ＭＳ Ｐゴシック" charset="-128"/>
              </a:defRPr>
            </a:lvl9pPr>
          </a:lstStyle>
          <a:p>
            <a:pPr eaLnBrk="1" hangingPunct="1">
              <a:spcBef>
                <a:spcPct val="0"/>
              </a:spcBef>
              <a:buClrTx/>
              <a:buFontTx/>
              <a:buNone/>
            </a:pPr>
            <a:r>
              <a:rPr lang="en-US" altLang="en-US" sz="1400">
                <a:latin typeface="Arial" charset="0"/>
              </a:rPr>
              <a:t>005: Retrieve Offloaded resources</a:t>
            </a:r>
            <a:endParaRPr lang="de-DE" altLang="en-US" sz="1400">
              <a:latin typeface="Arial" charset="0"/>
            </a:endParaRPr>
          </a:p>
        </p:txBody>
      </p:sp>
      <p:sp>
        <p:nvSpPr>
          <p:cNvPr id="44" name="Rectangle 43"/>
          <p:cNvSpPr/>
          <p:nvPr/>
        </p:nvSpPr>
        <p:spPr bwMode="auto">
          <a:xfrm>
            <a:off x="5772151" y="3554414"/>
            <a:ext cx="2124075" cy="306387"/>
          </a:xfrm>
          <a:prstGeom prst="rect">
            <a:avLst/>
          </a:prstGeom>
          <a:ln>
            <a:solidFill>
              <a:schemeClr val="tx1">
                <a:lumMod val="50000"/>
                <a:lumOff val="50000"/>
              </a:schemeClr>
            </a:solid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r>
              <a:rPr lang="en-US" altLang="en-US" sz="1400">
                <a:latin typeface="Arial" charset="0"/>
              </a:rPr>
              <a:t>004: Internal processing</a:t>
            </a:r>
            <a:endParaRPr lang="de-DE" altLang="en-US" sz="1400">
              <a:latin typeface="Arial" charset="0"/>
            </a:endParaRPr>
          </a:p>
        </p:txBody>
      </p:sp>
      <p:sp>
        <p:nvSpPr>
          <p:cNvPr id="22" name="Rectangle 21"/>
          <p:cNvSpPr/>
          <p:nvPr/>
        </p:nvSpPr>
        <p:spPr bwMode="auto">
          <a:xfrm>
            <a:off x="1847851" y="1563689"/>
            <a:ext cx="1368425" cy="504825"/>
          </a:xfrm>
          <a:prstGeom prst="rect">
            <a:avLst/>
          </a:prstGeom>
          <a:ln>
            <a:solidFill>
              <a:schemeClr val="tx1">
                <a:lumMod val="50000"/>
                <a:lumOff val="50000"/>
              </a:schemeClr>
            </a:solid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r>
              <a:rPr lang="en-US" altLang="en-US" sz="1600" dirty="0" smtClean="0">
                <a:latin typeface="Arial" charset="0"/>
              </a:rPr>
              <a:t>AE-1</a:t>
            </a:r>
            <a:endParaRPr lang="de-DE" altLang="en-US" sz="1600" dirty="0">
              <a:latin typeface="Arial" charset="0"/>
            </a:endParaRPr>
          </a:p>
        </p:txBody>
      </p:sp>
      <p:sp>
        <p:nvSpPr>
          <p:cNvPr id="23" name="Rectangle 22"/>
          <p:cNvSpPr/>
          <p:nvPr/>
        </p:nvSpPr>
        <p:spPr bwMode="auto">
          <a:xfrm>
            <a:off x="1847851" y="6399213"/>
            <a:ext cx="1368425" cy="252412"/>
          </a:xfrm>
          <a:prstGeom prst="rect">
            <a:avLst/>
          </a:prstGeom>
          <a:noFill/>
          <a:ln>
            <a:no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endParaRPr lang="de-DE" altLang="en-US" sz="1600">
              <a:latin typeface="Arial" charset="0"/>
            </a:endParaRPr>
          </a:p>
        </p:txBody>
      </p:sp>
      <p:cxnSp>
        <p:nvCxnSpPr>
          <p:cNvPr id="24" name="Straight Connector 23"/>
          <p:cNvCxnSpPr>
            <a:stCxn id="22" idx="2"/>
            <a:endCxn id="23" idx="0"/>
          </p:cNvCxnSpPr>
          <p:nvPr/>
        </p:nvCxnSpPr>
        <p:spPr>
          <a:xfrm>
            <a:off x="2532063" y="2068513"/>
            <a:ext cx="0" cy="4330700"/>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Arrow Connector 36"/>
          <p:cNvCxnSpPr/>
          <p:nvPr/>
        </p:nvCxnSpPr>
        <p:spPr>
          <a:xfrm>
            <a:off x="4511676" y="3429000"/>
            <a:ext cx="2303463" cy="0"/>
          </a:xfrm>
          <a:prstGeom prst="straightConnector1">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sp>
        <p:nvSpPr>
          <p:cNvPr id="2" name="Title 1"/>
          <p:cNvSpPr>
            <a:spLocks noGrp="1"/>
          </p:cNvSpPr>
          <p:nvPr>
            <p:ph type="title"/>
          </p:nvPr>
        </p:nvSpPr>
        <p:spPr/>
        <p:txBody>
          <a:bodyPr>
            <a:normAutofit fontScale="90000"/>
          </a:bodyPr>
          <a:lstStyle/>
          <a:p>
            <a:r>
              <a:rPr lang="en-US" dirty="0" smtClean="0"/>
              <a:t>Resource Offloading Procedures</a:t>
            </a:r>
            <a:endParaRPr lang="en-US" dirty="0"/>
          </a:p>
        </p:txBody>
      </p:sp>
      <p:cxnSp>
        <p:nvCxnSpPr>
          <p:cNvPr id="25" name="Straight Arrow Connector 24"/>
          <p:cNvCxnSpPr/>
          <p:nvPr/>
        </p:nvCxnSpPr>
        <p:spPr>
          <a:xfrm flipH="1" flipV="1">
            <a:off x="6780214" y="4633549"/>
            <a:ext cx="2808287" cy="26988"/>
          </a:xfrm>
          <a:prstGeom prst="straightConnector1">
            <a:avLst/>
          </a:prstGeom>
          <a:ln>
            <a:headEnd type="none" w="med" len="med"/>
            <a:tailEnd type="triangle" w="med" len="med"/>
          </a:ln>
        </p:spPr>
        <p:style>
          <a:lnRef idx="2">
            <a:schemeClr val="dk1"/>
          </a:lnRef>
          <a:fillRef idx="0">
            <a:schemeClr val="dk1"/>
          </a:fillRef>
          <a:effectRef idx="1">
            <a:schemeClr val="dk1"/>
          </a:effectRef>
          <a:fontRef idx="minor">
            <a:schemeClr val="tx1"/>
          </a:fontRef>
        </p:style>
      </p:cxnSp>
      <p:sp>
        <p:nvSpPr>
          <p:cNvPr id="26" name="Rectangle 42"/>
          <p:cNvSpPr>
            <a:spLocks noChangeArrowheads="1"/>
          </p:cNvSpPr>
          <p:nvPr/>
        </p:nvSpPr>
        <p:spPr bwMode="auto">
          <a:xfrm>
            <a:off x="6815139" y="4346212"/>
            <a:ext cx="2952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990033"/>
              </a:buClr>
              <a:buFont typeface="Wingdings" charset="2"/>
              <a:buChar char="n"/>
              <a:defRPr sz="2800">
                <a:solidFill>
                  <a:schemeClr val="tx1"/>
                </a:solidFill>
                <a:latin typeface="Comic Sans MS" charset="0"/>
                <a:ea typeface="ＭＳ Ｐゴシック" charset="-128"/>
              </a:defRPr>
            </a:lvl1pPr>
            <a:lvl2pPr marL="742950" indent="-285750">
              <a:spcBef>
                <a:spcPct val="20000"/>
              </a:spcBef>
              <a:buClr>
                <a:srgbClr val="990033"/>
              </a:buClr>
              <a:buChar char="»"/>
              <a:defRPr sz="2400">
                <a:solidFill>
                  <a:schemeClr val="tx1"/>
                </a:solidFill>
                <a:latin typeface="Comic Sans MS" charset="0"/>
                <a:ea typeface="ＭＳ Ｐゴシック" charset="-128"/>
              </a:defRPr>
            </a:lvl2pPr>
            <a:lvl3pPr marL="1143000" indent="-228600">
              <a:spcBef>
                <a:spcPct val="20000"/>
              </a:spcBef>
              <a:buClr>
                <a:srgbClr val="990033"/>
              </a:buClr>
              <a:buChar char="•"/>
              <a:defRPr sz="2000">
                <a:solidFill>
                  <a:schemeClr val="tx1"/>
                </a:solidFill>
                <a:latin typeface="Comic Sans MS" charset="0"/>
                <a:ea typeface="ＭＳ Ｐゴシック" charset="-128"/>
              </a:defRPr>
            </a:lvl3pPr>
            <a:lvl4pPr marL="1600200" indent="-228600">
              <a:spcBef>
                <a:spcPct val="20000"/>
              </a:spcBef>
              <a:buClr>
                <a:srgbClr val="990033"/>
              </a:buClr>
              <a:buChar char="–"/>
              <a:defRPr>
                <a:solidFill>
                  <a:schemeClr val="tx1"/>
                </a:solidFill>
                <a:latin typeface="Comic Sans MS" charset="0"/>
                <a:ea typeface="ＭＳ Ｐゴシック" charset="-128"/>
              </a:defRPr>
            </a:lvl4pPr>
            <a:lvl5pPr marL="2057400" indent="-228600">
              <a:spcBef>
                <a:spcPct val="20000"/>
              </a:spcBef>
              <a:buChar char="»"/>
              <a:defRPr sz="1600">
                <a:solidFill>
                  <a:schemeClr val="tx1"/>
                </a:solidFill>
                <a:latin typeface="Comic Sans MS" charset="0"/>
                <a:ea typeface="ＭＳ Ｐゴシック" charset="-128"/>
              </a:defRPr>
            </a:lvl5pPr>
            <a:lvl6pPr marL="2514600" indent="-228600" eaLnBrk="0" fontAlgn="base" hangingPunct="0">
              <a:spcBef>
                <a:spcPct val="20000"/>
              </a:spcBef>
              <a:spcAft>
                <a:spcPct val="0"/>
              </a:spcAft>
              <a:buChar char="»"/>
              <a:defRPr sz="1600">
                <a:solidFill>
                  <a:schemeClr val="tx1"/>
                </a:solidFill>
                <a:latin typeface="Comic Sans MS" charset="0"/>
                <a:ea typeface="ＭＳ Ｐゴシック" charset="-128"/>
              </a:defRPr>
            </a:lvl6pPr>
            <a:lvl7pPr marL="2971800" indent="-228600" eaLnBrk="0" fontAlgn="base" hangingPunct="0">
              <a:spcBef>
                <a:spcPct val="20000"/>
              </a:spcBef>
              <a:spcAft>
                <a:spcPct val="0"/>
              </a:spcAft>
              <a:buChar char="»"/>
              <a:defRPr sz="1600">
                <a:solidFill>
                  <a:schemeClr val="tx1"/>
                </a:solidFill>
                <a:latin typeface="Comic Sans MS" charset="0"/>
                <a:ea typeface="ＭＳ Ｐゴシック" charset="-128"/>
              </a:defRPr>
            </a:lvl7pPr>
            <a:lvl8pPr marL="3429000" indent="-228600" eaLnBrk="0" fontAlgn="base" hangingPunct="0">
              <a:spcBef>
                <a:spcPct val="20000"/>
              </a:spcBef>
              <a:spcAft>
                <a:spcPct val="0"/>
              </a:spcAft>
              <a:buChar char="»"/>
              <a:defRPr sz="1600">
                <a:solidFill>
                  <a:schemeClr val="tx1"/>
                </a:solidFill>
                <a:latin typeface="Comic Sans MS" charset="0"/>
                <a:ea typeface="ＭＳ Ｐゴシック" charset="-128"/>
              </a:defRPr>
            </a:lvl8pPr>
            <a:lvl9pPr marL="3886200" indent="-228600" eaLnBrk="0" fontAlgn="base" hangingPunct="0">
              <a:spcBef>
                <a:spcPct val="20000"/>
              </a:spcBef>
              <a:spcAft>
                <a:spcPct val="0"/>
              </a:spcAft>
              <a:buChar char="»"/>
              <a:defRPr sz="1600">
                <a:solidFill>
                  <a:schemeClr val="tx1"/>
                </a:solidFill>
                <a:latin typeface="Comic Sans MS" charset="0"/>
                <a:ea typeface="ＭＳ Ｐゴシック" charset="-128"/>
              </a:defRPr>
            </a:lvl9pPr>
          </a:lstStyle>
          <a:p>
            <a:pPr eaLnBrk="1" hangingPunct="1">
              <a:spcBef>
                <a:spcPct val="0"/>
              </a:spcBef>
              <a:buClrTx/>
              <a:buFontTx/>
              <a:buNone/>
            </a:pPr>
            <a:r>
              <a:rPr lang="en-US" altLang="en-US" sz="1400" dirty="0" smtClean="0">
                <a:latin typeface="Arial" charset="0"/>
              </a:rPr>
              <a:t>006: </a:t>
            </a:r>
            <a:r>
              <a:rPr lang="en-US" altLang="en-US" sz="1400" dirty="0">
                <a:latin typeface="Arial" charset="0"/>
              </a:rPr>
              <a:t>Update Offloaded resources</a:t>
            </a:r>
            <a:endParaRPr lang="de-DE" altLang="en-US" sz="1400" dirty="0">
              <a:latin typeface="Arial" charset="0"/>
            </a:endParaRPr>
          </a:p>
        </p:txBody>
      </p:sp>
      <p:sp>
        <p:nvSpPr>
          <p:cNvPr id="39" name="Rectangle 38"/>
          <p:cNvSpPr/>
          <p:nvPr/>
        </p:nvSpPr>
        <p:spPr bwMode="auto">
          <a:xfrm>
            <a:off x="5780089" y="4938349"/>
            <a:ext cx="2124075" cy="306388"/>
          </a:xfrm>
          <a:prstGeom prst="rect">
            <a:avLst/>
          </a:prstGeom>
          <a:ln>
            <a:solidFill>
              <a:schemeClr val="tx1">
                <a:lumMod val="50000"/>
                <a:lumOff val="50000"/>
              </a:schemeClr>
            </a:solid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anchor="ct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defRPr/>
            </a:pPr>
            <a:r>
              <a:rPr lang="en-US" altLang="en-US" sz="1400" dirty="0" smtClean="0">
                <a:latin typeface="Arial" charset="0"/>
              </a:rPr>
              <a:t>007: </a:t>
            </a:r>
            <a:r>
              <a:rPr lang="en-US" altLang="en-US" sz="1400" dirty="0" smtClean="0">
                <a:latin typeface="Arial" charset="0"/>
              </a:rPr>
              <a:t>Update resources</a:t>
            </a:r>
            <a:endParaRPr lang="de-DE" altLang="en-US" sz="1400" dirty="0" smtClean="0">
              <a:latin typeface="Arial" charset="0"/>
            </a:endParaRPr>
          </a:p>
        </p:txBody>
      </p:sp>
      <p:sp>
        <p:nvSpPr>
          <p:cNvPr id="40" name="Rectangle 39"/>
          <p:cNvSpPr>
            <a:spLocks noChangeArrowheads="1"/>
          </p:cNvSpPr>
          <p:nvPr/>
        </p:nvSpPr>
        <p:spPr bwMode="auto">
          <a:xfrm>
            <a:off x="4481696" y="5335772"/>
            <a:ext cx="27352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990033"/>
              </a:buClr>
              <a:buFont typeface="Wingdings" charset="2"/>
              <a:buChar char="n"/>
              <a:defRPr sz="2800">
                <a:solidFill>
                  <a:schemeClr val="tx1"/>
                </a:solidFill>
                <a:latin typeface="Comic Sans MS" charset="0"/>
                <a:ea typeface="ＭＳ Ｐゴシック" charset="-128"/>
              </a:defRPr>
            </a:lvl1pPr>
            <a:lvl2pPr marL="742950" indent="-285750">
              <a:spcBef>
                <a:spcPct val="20000"/>
              </a:spcBef>
              <a:buClr>
                <a:srgbClr val="990033"/>
              </a:buClr>
              <a:buChar char="»"/>
              <a:defRPr sz="2400">
                <a:solidFill>
                  <a:schemeClr val="tx1"/>
                </a:solidFill>
                <a:latin typeface="Comic Sans MS" charset="0"/>
                <a:ea typeface="ＭＳ Ｐゴシック" charset="-128"/>
              </a:defRPr>
            </a:lvl2pPr>
            <a:lvl3pPr marL="1143000" indent="-228600">
              <a:spcBef>
                <a:spcPct val="20000"/>
              </a:spcBef>
              <a:buClr>
                <a:srgbClr val="990033"/>
              </a:buClr>
              <a:buChar char="•"/>
              <a:defRPr sz="2000">
                <a:solidFill>
                  <a:schemeClr val="tx1"/>
                </a:solidFill>
                <a:latin typeface="Comic Sans MS" charset="0"/>
                <a:ea typeface="ＭＳ Ｐゴシック" charset="-128"/>
              </a:defRPr>
            </a:lvl3pPr>
            <a:lvl4pPr marL="1600200" indent="-228600">
              <a:spcBef>
                <a:spcPct val="20000"/>
              </a:spcBef>
              <a:buClr>
                <a:srgbClr val="990033"/>
              </a:buClr>
              <a:buChar char="–"/>
              <a:defRPr>
                <a:solidFill>
                  <a:schemeClr val="tx1"/>
                </a:solidFill>
                <a:latin typeface="Comic Sans MS" charset="0"/>
                <a:ea typeface="ＭＳ Ｐゴシック" charset="-128"/>
              </a:defRPr>
            </a:lvl4pPr>
            <a:lvl5pPr marL="2057400" indent="-228600">
              <a:spcBef>
                <a:spcPct val="20000"/>
              </a:spcBef>
              <a:buChar char="»"/>
              <a:defRPr sz="1600">
                <a:solidFill>
                  <a:schemeClr val="tx1"/>
                </a:solidFill>
                <a:latin typeface="Comic Sans MS" charset="0"/>
                <a:ea typeface="ＭＳ Ｐゴシック" charset="-128"/>
              </a:defRPr>
            </a:lvl5pPr>
            <a:lvl6pPr marL="2514600" indent="-228600" eaLnBrk="0" fontAlgn="base" hangingPunct="0">
              <a:spcBef>
                <a:spcPct val="20000"/>
              </a:spcBef>
              <a:spcAft>
                <a:spcPct val="0"/>
              </a:spcAft>
              <a:buChar char="»"/>
              <a:defRPr sz="1600">
                <a:solidFill>
                  <a:schemeClr val="tx1"/>
                </a:solidFill>
                <a:latin typeface="Comic Sans MS" charset="0"/>
                <a:ea typeface="ＭＳ Ｐゴシック" charset="-128"/>
              </a:defRPr>
            </a:lvl6pPr>
            <a:lvl7pPr marL="2971800" indent="-228600" eaLnBrk="0" fontAlgn="base" hangingPunct="0">
              <a:spcBef>
                <a:spcPct val="20000"/>
              </a:spcBef>
              <a:spcAft>
                <a:spcPct val="0"/>
              </a:spcAft>
              <a:buChar char="»"/>
              <a:defRPr sz="1600">
                <a:solidFill>
                  <a:schemeClr val="tx1"/>
                </a:solidFill>
                <a:latin typeface="Comic Sans MS" charset="0"/>
                <a:ea typeface="ＭＳ Ｐゴシック" charset="-128"/>
              </a:defRPr>
            </a:lvl7pPr>
            <a:lvl8pPr marL="3429000" indent="-228600" eaLnBrk="0" fontAlgn="base" hangingPunct="0">
              <a:spcBef>
                <a:spcPct val="20000"/>
              </a:spcBef>
              <a:spcAft>
                <a:spcPct val="0"/>
              </a:spcAft>
              <a:buChar char="»"/>
              <a:defRPr sz="1600">
                <a:solidFill>
                  <a:schemeClr val="tx1"/>
                </a:solidFill>
                <a:latin typeface="Comic Sans MS" charset="0"/>
                <a:ea typeface="ＭＳ Ｐゴシック" charset="-128"/>
              </a:defRPr>
            </a:lvl8pPr>
            <a:lvl9pPr marL="3886200" indent="-228600" eaLnBrk="0" fontAlgn="base" hangingPunct="0">
              <a:spcBef>
                <a:spcPct val="20000"/>
              </a:spcBef>
              <a:spcAft>
                <a:spcPct val="0"/>
              </a:spcAft>
              <a:buChar char="»"/>
              <a:defRPr sz="1600">
                <a:solidFill>
                  <a:schemeClr val="tx1"/>
                </a:solidFill>
                <a:latin typeface="Comic Sans MS" charset="0"/>
                <a:ea typeface="ＭＳ Ｐゴシック" charset="-128"/>
              </a:defRPr>
            </a:lvl9pPr>
          </a:lstStyle>
          <a:p>
            <a:pPr eaLnBrk="1" hangingPunct="1">
              <a:spcBef>
                <a:spcPct val="0"/>
              </a:spcBef>
              <a:buClrTx/>
              <a:buFontTx/>
              <a:buNone/>
            </a:pPr>
            <a:r>
              <a:rPr lang="en-US" altLang="en-US" sz="1400" dirty="0" smtClean="0">
                <a:latin typeface="Arial" charset="0"/>
              </a:rPr>
              <a:t>008: </a:t>
            </a:r>
            <a:r>
              <a:rPr lang="en-US" altLang="en-US" sz="1400" dirty="0">
                <a:latin typeface="Arial" charset="0"/>
              </a:rPr>
              <a:t>Synchronize resources</a:t>
            </a:r>
            <a:endParaRPr lang="de-DE" altLang="en-US" sz="1400" dirty="0">
              <a:latin typeface="Arial" charset="0"/>
            </a:endParaRPr>
          </a:p>
        </p:txBody>
      </p:sp>
      <p:cxnSp>
        <p:nvCxnSpPr>
          <p:cNvPr id="41" name="Straight Arrow Connector 40"/>
          <p:cNvCxnSpPr/>
          <p:nvPr/>
        </p:nvCxnSpPr>
        <p:spPr>
          <a:xfrm>
            <a:off x="4481696" y="5696134"/>
            <a:ext cx="2303463" cy="0"/>
          </a:xfrm>
          <a:prstGeom prst="straightConnector1">
            <a:avLst/>
          </a:prstGeom>
          <a:ln>
            <a:headEnd type="triangle" w="med" len="med"/>
            <a:tailEnd type="none" w="med" len="med"/>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068036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0" y="1319134"/>
            <a:ext cx="11842230" cy="4526123"/>
          </a:xfrm>
        </p:spPr>
        <p:txBody>
          <a:bodyPr>
            <a:noAutofit/>
          </a:bodyPr>
          <a:lstStyle/>
          <a:p>
            <a:pPr>
              <a:defRPr/>
            </a:pPr>
            <a:r>
              <a:rPr lang="en-GB" altLang="en-US" sz="1800" b="1" dirty="0">
                <a:latin typeface="Arial" charset="0"/>
                <a:ea typeface="Arial" charset="0"/>
                <a:cs typeface="Arial" charset="0"/>
              </a:rPr>
              <a:t>Step </a:t>
            </a:r>
            <a:r>
              <a:rPr lang="en-GB" altLang="en-US" sz="1800" b="1" dirty="0" smtClean="0">
                <a:latin typeface="Arial" charset="0"/>
                <a:ea typeface="Arial" charset="0"/>
                <a:cs typeface="Arial" charset="0"/>
              </a:rPr>
              <a:t>001</a:t>
            </a:r>
            <a:r>
              <a:rPr lang="en-GB" altLang="en-US" sz="1800" dirty="0" smtClean="0">
                <a:latin typeface="Arial" charset="0"/>
                <a:ea typeface="Arial" charset="0"/>
                <a:cs typeface="Arial" charset="0"/>
              </a:rPr>
              <a:t>:</a:t>
            </a:r>
            <a:r>
              <a:rPr lang="ko-KR" altLang="en-US" sz="1800" dirty="0" smtClean="0">
                <a:latin typeface="Arial" charset="0"/>
                <a:ea typeface="Arial" charset="0"/>
                <a:cs typeface="Arial" charset="0"/>
              </a:rPr>
              <a:t> </a:t>
            </a:r>
            <a:r>
              <a:rPr lang="en-GB" altLang="en-US" sz="1800" dirty="0" smtClean="0">
                <a:latin typeface="Arial" charset="0"/>
                <a:ea typeface="Arial" charset="0"/>
                <a:cs typeface="Arial" charset="0"/>
              </a:rPr>
              <a:t>AE-1 </a:t>
            </a:r>
            <a:r>
              <a:rPr lang="en-GB" altLang="en-US" sz="1800" dirty="0">
                <a:latin typeface="Arial" charset="0"/>
                <a:ea typeface="Arial" charset="0"/>
                <a:cs typeface="Arial" charset="0"/>
              </a:rPr>
              <a:t>requests offloading to IN-CSE with the following information: </a:t>
            </a:r>
          </a:p>
          <a:p>
            <a:pPr lvl="1">
              <a:defRPr/>
            </a:pPr>
            <a:r>
              <a:rPr lang="en-GB" altLang="en-US" sz="1600" dirty="0">
                <a:latin typeface="Arial" charset="0"/>
                <a:ea typeface="ＭＳ Ｐゴシック" charset="-128"/>
                <a:cs typeface="Arial" charset="0"/>
              </a:rPr>
              <a:t>Offloading </a:t>
            </a:r>
            <a:r>
              <a:rPr lang="en-GB" altLang="en-US" sz="1600" dirty="0" smtClean="0">
                <a:latin typeface="Arial" charset="0"/>
                <a:ea typeface="ＭＳ Ｐゴシック" charset="-128"/>
                <a:cs typeface="Arial" charset="0"/>
              </a:rPr>
              <a:t>indication, Target </a:t>
            </a:r>
            <a:r>
              <a:rPr lang="en-GB" altLang="en-US" sz="1600" dirty="0">
                <a:latin typeface="Arial" charset="0"/>
                <a:ea typeface="ＭＳ Ｐゴシック" charset="-128"/>
                <a:cs typeface="Arial" charset="0"/>
              </a:rPr>
              <a:t>offloading resources (a list of target </a:t>
            </a:r>
            <a:r>
              <a:rPr lang="en-GB" altLang="en-US" sz="1600" dirty="0" smtClean="0">
                <a:latin typeface="Arial" charset="0"/>
                <a:ea typeface="ＭＳ Ｐゴシック" charset="-128"/>
                <a:cs typeface="Arial" charset="0"/>
              </a:rPr>
              <a:t>resources), Contact </a:t>
            </a:r>
            <a:r>
              <a:rPr lang="en-GB" altLang="en-US" sz="1600" dirty="0">
                <a:latin typeface="Arial" charset="0"/>
                <a:ea typeface="ＭＳ Ｐゴシック" charset="-128"/>
                <a:cs typeface="Arial" charset="0"/>
              </a:rPr>
              <a:t>of address of the Destination CSE (IN-CSE or </a:t>
            </a:r>
            <a:r>
              <a:rPr lang="en-GB" altLang="en-US" sz="1600" dirty="0" smtClean="0">
                <a:latin typeface="Arial" charset="0"/>
                <a:ea typeface="ＭＳ Ｐゴシック" charset="-128"/>
                <a:cs typeface="Arial" charset="0"/>
              </a:rPr>
              <a:t>MN-CSE), Status </a:t>
            </a:r>
            <a:r>
              <a:rPr lang="en-GB" altLang="en-US" sz="1600" dirty="0">
                <a:latin typeface="Arial" charset="0"/>
                <a:ea typeface="ＭＳ Ｐゴシック" charset="-128"/>
                <a:cs typeface="Arial" charset="0"/>
              </a:rPr>
              <a:t>of offloading resources (block, readable, writable</a:t>
            </a:r>
            <a:r>
              <a:rPr lang="en-GB" altLang="en-US" sz="1600" dirty="0" smtClean="0">
                <a:latin typeface="Arial" charset="0"/>
                <a:ea typeface="ＭＳ Ｐゴシック" charset="-128"/>
                <a:cs typeface="Arial" charset="0"/>
              </a:rPr>
              <a:t>)</a:t>
            </a:r>
          </a:p>
          <a:p>
            <a:pPr marL="1200150" lvl="3" indent="-342900">
              <a:buFont typeface="Wingdings" charset="2"/>
              <a:buChar char="Ø"/>
              <a:defRPr/>
            </a:pPr>
            <a:r>
              <a:rPr lang="en-GB" altLang="en-US" sz="1200" dirty="0">
                <a:latin typeface="Arial" charset="0"/>
                <a:ea typeface="ＭＳ Ｐゴシック" charset="-128"/>
                <a:cs typeface="Arial" charset="0"/>
              </a:rPr>
              <a:t>Block </a:t>
            </a:r>
            <a:r>
              <a:rPr lang="mr-IN" altLang="en-US" sz="1200" dirty="0">
                <a:latin typeface="Arial" charset="0"/>
                <a:ea typeface="ＭＳ Ｐゴシック" charset="-128"/>
                <a:cs typeface="Arial" charset="0"/>
              </a:rPr>
              <a:t>–</a:t>
            </a:r>
            <a:r>
              <a:rPr lang="en-GB" altLang="en-US" sz="1200" dirty="0">
                <a:latin typeface="Arial" charset="0"/>
                <a:ea typeface="ＭＳ Ｐゴシック" charset="-128"/>
                <a:cs typeface="Arial" charset="0"/>
              </a:rPr>
              <a:t> The source resources are invisible while the resources are being offloaded</a:t>
            </a:r>
          </a:p>
          <a:p>
            <a:pPr marL="1200150" lvl="3" indent="-342900">
              <a:buFont typeface="Wingdings" charset="2"/>
              <a:buChar char="Ø"/>
              <a:defRPr/>
            </a:pPr>
            <a:r>
              <a:rPr lang="en-GB" altLang="en-US" sz="1200" dirty="0">
                <a:latin typeface="Arial" charset="0"/>
                <a:ea typeface="ＭＳ Ｐゴシック" charset="-128"/>
                <a:cs typeface="Arial" charset="0"/>
              </a:rPr>
              <a:t>Readable </a:t>
            </a:r>
            <a:r>
              <a:rPr lang="mr-IN" altLang="en-US" sz="1200" dirty="0">
                <a:latin typeface="Arial" charset="0"/>
                <a:ea typeface="ＭＳ Ｐゴシック" charset="-128"/>
                <a:cs typeface="Arial" charset="0"/>
              </a:rPr>
              <a:t>–</a:t>
            </a:r>
            <a:r>
              <a:rPr lang="en-GB" altLang="en-US" sz="1200" dirty="0">
                <a:latin typeface="Arial" charset="0"/>
                <a:ea typeface="ＭＳ Ｐゴシック" charset="-128"/>
                <a:cs typeface="Arial" charset="0"/>
              </a:rPr>
              <a:t> The source resources are readable at the source IN-CSE even they are offloaded to other CSEs</a:t>
            </a:r>
          </a:p>
          <a:p>
            <a:pPr marL="1200150" lvl="3" indent="-342900">
              <a:buFont typeface="Wingdings" charset="2"/>
              <a:buChar char="Ø"/>
              <a:defRPr/>
            </a:pPr>
            <a:r>
              <a:rPr lang="en-GB" altLang="en-US" sz="1200" dirty="0">
                <a:latin typeface="Arial" charset="0"/>
                <a:ea typeface="ＭＳ Ｐゴシック" charset="-128"/>
                <a:cs typeface="Arial" charset="0"/>
              </a:rPr>
              <a:t>Writable </a:t>
            </a:r>
            <a:r>
              <a:rPr lang="mr-IN" altLang="en-US" sz="1200" dirty="0">
                <a:latin typeface="Arial" charset="0"/>
                <a:ea typeface="ＭＳ Ｐゴシック" charset="-128"/>
                <a:cs typeface="Arial" charset="0"/>
              </a:rPr>
              <a:t>–</a:t>
            </a:r>
            <a:r>
              <a:rPr lang="en-GB" altLang="en-US" sz="1200" dirty="0">
                <a:latin typeface="Arial" charset="0"/>
                <a:ea typeface="ＭＳ Ｐゴシック" charset="-128"/>
                <a:cs typeface="Arial" charset="0"/>
              </a:rPr>
              <a:t> The source resources are writable at the source IN-CSE even they are offloaded to other </a:t>
            </a:r>
            <a:r>
              <a:rPr lang="en-GB" altLang="en-US" sz="1200" dirty="0" smtClean="0">
                <a:latin typeface="Arial" charset="0"/>
                <a:ea typeface="ＭＳ Ｐゴシック" charset="-128"/>
                <a:cs typeface="Arial" charset="0"/>
              </a:rPr>
              <a:t>CSEs</a:t>
            </a:r>
            <a:endParaRPr lang="en-GB" altLang="en-US" sz="1200" dirty="0">
              <a:latin typeface="Arial" charset="0"/>
              <a:ea typeface="ＭＳ Ｐゴシック" charset="-128"/>
              <a:cs typeface="Arial" charset="0"/>
            </a:endParaRPr>
          </a:p>
          <a:p>
            <a:pPr lvl="1">
              <a:defRPr/>
            </a:pPr>
            <a:r>
              <a:rPr lang="en-GB" altLang="en-US" sz="1600" dirty="0">
                <a:latin typeface="Arial" charset="0"/>
                <a:ea typeface="ＭＳ Ｐゴシック" charset="-128"/>
                <a:cs typeface="Arial" charset="0"/>
              </a:rPr>
              <a:t>For example, AE sends </a:t>
            </a:r>
            <a:r>
              <a:rPr lang="en-GB" altLang="en-US" sz="1600" dirty="0" smtClean="0">
                <a:latin typeface="Arial" charset="0"/>
                <a:ea typeface="ＭＳ Ｐゴシック" charset="-128"/>
                <a:cs typeface="Arial" charset="0"/>
              </a:rPr>
              <a:t>an offloading request to </a:t>
            </a:r>
            <a:r>
              <a:rPr lang="en-GB" altLang="en-US" sz="1600" dirty="0">
                <a:latin typeface="Arial" charset="0"/>
                <a:ea typeface="ＭＳ Ｐゴシック" charset="-128"/>
                <a:cs typeface="Arial" charset="0"/>
              </a:rPr>
              <a:t>several resources or group </a:t>
            </a:r>
            <a:r>
              <a:rPr lang="en-GB" altLang="en-US" sz="1600" dirty="0" smtClean="0">
                <a:latin typeface="Arial" charset="0"/>
                <a:ea typeface="ＭＳ Ｐゴシック" charset="-128"/>
                <a:cs typeface="Arial" charset="0"/>
              </a:rPr>
              <a:t>resources to be offloaded</a:t>
            </a:r>
            <a:endParaRPr lang="de-DE" altLang="en-US" sz="1600" dirty="0">
              <a:latin typeface="Arial" charset="0"/>
              <a:ea typeface="ＭＳ Ｐゴシック" charset="-128"/>
              <a:cs typeface="Arial" charset="0"/>
            </a:endParaRPr>
          </a:p>
          <a:p>
            <a:pPr>
              <a:defRPr/>
            </a:pPr>
            <a:r>
              <a:rPr lang="en-GB" altLang="en-US" sz="1600" b="1" dirty="0">
                <a:latin typeface="Arial" charset="0"/>
                <a:ea typeface="ＭＳ Ｐゴシック" charset="-128"/>
                <a:cs typeface="Arial" charset="0"/>
              </a:rPr>
              <a:t>Step </a:t>
            </a:r>
            <a:r>
              <a:rPr lang="en-GB" altLang="en-US" sz="1600" b="1" dirty="0" smtClean="0">
                <a:latin typeface="Arial" charset="0"/>
                <a:ea typeface="ＭＳ Ｐゴシック" charset="-128"/>
                <a:cs typeface="Arial" charset="0"/>
              </a:rPr>
              <a:t>002:</a:t>
            </a:r>
            <a:r>
              <a:rPr lang="en-GB" altLang="en-US" sz="1600" dirty="0" smtClean="0">
                <a:latin typeface="Arial" charset="0"/>
                <a:ea typeface="ＭＳ Ｐゴシック" charset="-128"/>
                <a:cs typeface="Arial" charset="0"/>
              </a:rPr>
              <a:t> IN-CSE </a:t>
            </a:r>
            <a:r>
              <a:rPr lang="en-GB" altLang="en-US" sz="1600" dirty="0">
                <a:latin typeface="Arial" charset="0"/>
                <a:ea typeface="ＭＳ Ｐゴシック" charset="-128"/>
                <a:cs typeface="Arial" charset="0"/>
              </a:rPr>
              <a:t>configures offloading </a:t>
            </a:r>
            <a:r>
              <a:rPr lang="en-GB" altLang="en-US" sz="1600" dirty="0" smtClean="0">
                <a:latin typeface="Arial" charset="0"/>
                <a:ea typeface="ＭＳ Ｐゴシック" charset="-128"/>
                <a:cs typeface="Arial" charset="0"/>
              </a:rPr>
              <a:t>resources</a:t>
            </a:r>
            <a:endParaRPr lang="en-GB" altLang="en-US" sz="1600" dirty="0">
              <a:latin typeface="Arial" charset="0"/>
              <a:ea typeface="ＭＳ Ｐゴシック" charset="-128"/>
              <a:cs typeface="Arial" charset="0"/>
            </a:endParaRPr>
          </a:p>
          <a:p>
            <a:pPr lvl="1">
              <a:defRPr/>
            </a:pPr>
            <a:r>
              <a:rPr lang="en-GB" altLang="en-US" sz="1600" dirty="0">
                <a:latin typeface="Arial" charset="0"/>
                <a:ea typeface="ＭＳ Ｐゴシック" charset="-128"/>
                <a:cs typeface="Arial" charset="0"/>
              </a:rPr>
              <a:t>Each offload resources is </a:t>
            </a:r>
            <a:r>
              <a:rPr lang="en-GB" altLang="en-US" sz="1600" dirty="0" smtClean="0">
                <a:latin typeface="Arial" charset="0"/>
                <a:ea typeface="ＭＳ Ｐゴシック" charset="-128"/>
                <a:cs typeface="Arial" charset="0"/>
              </a:rPr>
              <a:t>configured</a:t>
            </a:r>
            <a:r>
              <a:rPr lang="en-US" altLang="en-US" sz="1600" dirty="0">
                <a:latin typeface="Arial" charset="0"/>
                <a:ea typeface="ＭＳ Ｐゴシック" charset="-128"/>
                <a:cs typeface="Arial" charset="0"/>
              </a:rPr>
              <a:t> </a:t>
            </a:r>
            <a:r>
              <a:rPr lang="en-US" altLang="en-US" sz="1600" dirty="0" smtClean="0">
                <a:latin typeface="Arial" charset="0"/>
                <a:ea typeface="ＭＳ Ｐゴシック" charset="-128"/>
                <a:cs typeface="Arial" charset="0"/>
              </a:rPr>
              <a:t>(marked as offloading resources with additional information)</a:t>
            </a:r>
            <a:endParaRPr lang="de-DE" altLang="en-US" sz="1600" dirty="0">
              <a:latin typeface="Arial" charset="0"/>
              <a:ea typeface="ＭＳ Ｐゴシック" charset="-128"/>
              <a:cs typeface="Arial" charset="0"/>
            </a:endParaRPr>
          </a:p>
          <a:p>
            <a:pPr>
              <a:defRPr/>
            </a:pPr>
            <a:r>
              <a:rPr lang="en-GB" altLang="en-US" sz="1600" b="1" dirty="0">
                <a:latin typeface="Arial" charset="0"/>
                <a:ea typeface="ＭＳ Ｐゴシック" charset="-128"/>
                <a:cs typeface="Arial" charset="0"/>
              </a:rPr>
              <a:t>Step </a:t>
            </a:r>
            <a:r>
              <a:rPr lang="en-GB" altLang="en-US" sz="1600" b="1" dirty="0" smtClean="0">
                <a:latin typeface="Arial" charset="0"/>
                <a:ea typeface="ＭＳ Ｐゴシック" charset="-128"/>
                <a:cs typeface="Arial" charset="0"/>
              </a:rPr>
              <a:t>003:</a:t>
            </a:r>
            <a:r>
              <a:rPr lang="en-GB" altLang="en-US" sz="1600" dirty="0" smtClean="0">
                <a:latin typeface="Arial" charset="0"/>
                <a:ea typeface="ＭＳ Ｐゴシック" charset="-128"/>
                <a:cs typeface="Arial" charset="0"/>
              </a:rPr>
              <a:t> IN-CSE </a:t>
            </a:r>
            <a:r>
              <a:rPr lang="en-GB" altLang="en-US" sz="1600" dirty="0">
                <a:latin typeface="Arial" charset="0"/>
                <a:ea typeface="ＭＳ Ｐゴシック" charset="-128"/>
                <a:cs typeface="Arial" charset="0"/>
              </a:rPr>
              <a:t>registers its offloading resources to the destination MN-CSE </a:t>
            </a:r>
            <a:r>
              <a:rPr lang="en-GB" altLang="en-US" sz="1600" dirty="0" smtClean="0">
                <a:latin typeface="Arial" charset="0"/>
                <a:ea typeface="ＭＳ Ｐゴシック" charset="-128"/>
                <a:cs typeface="Arial" charset="0"/>
              </a:rPr>
              <a:t>(PUSH resources to MN-CSE)</a:t>
            </a:r>
            <a:endParaRPr lang="de-DE" altLang="en-US" sz="1600" dirty="0">
              <a:latin typeface="Arial" charset="0"/>
              <a:ea typeface="ＭＳ Ｐゴシック" charset="-128"/>
              <a:cs typeface="Arial" charset="0"/>
            </a:endParaRPr>
          </a:p>
          <a:p>
            <a:pPr>
              <a:defRPr/>
            </a:pPr>
            <a:r>
              <a:rPr lang="en-GB" altLang="en-US" sz="1600" b="1" dirty="0">
                <a:latin typeface="Arial" charset="0"/>
                <a:ea typeface="ＭＳ Ｐゴシック" charset="-128"/>
                <a:cs typeface="Arial" charset="0"/>
              </a:rPr>
              <a:t>Step </a:t>
            </a:r>
            <a:r>
              <a:rPr lang="en-GB" altLang="en-US" sz="1600" b="1" dirty="0" smtClean="0">
                <a:latin typeface="Arial" charset="0"/>
                <a:ea typeface="ＭＳ Ｐゴシック" charset="-128"/>
                <a:cs typeface="Arial" charset="0"/>
              </a:rPr>
              <a:t>004:</a:t>
            </a:r>
            <a:r>
              <a:rPr lang="en-GB" altLang="en-US" sz="1600" dirty="0" smtClean="0">
                <a:latin typeface="Arial" charset="0"/>
                <a:ea typeface="ＭＳ Ｐゴシック" charset="-128"/>
                <a:cs typeface="Arial" charset="0"/>
              </a:rPr>
              <a:t> MN-CSE </a:t>
            </a:r>
            <a:r>
              <a:rPr lang="en-GB" altLang="en-US" sz="1600" dirty="0">
                <a:latin typeface="Arial" charset="0"/>
                <a:ea typeface="ＭＳ Ｐゴシック" charset="-128"/>
                <a:cs typeface="Arial" charset="0"/>
              </a:rPr>
              <a:t>creates offloading resources based on the request from IN-CSE</a:t>
            </a:r>
            <a:endParaRPr lang="de-DE" altLang="en-US" sz="1600" dirty="0">
              <a:latin typeface="Arial" charset="0"/>
              <a:ea typeface="ＭＳ Ｐゴシック" charset="-128"/>
              <a:cs typeface="Arial" charset="0"/>
            </a:endParaRPr>
          </a:p>
          <a:p>
            <a:pPr>
              <a:defRPr/>
            </a:pPr>
            <a:r>
              <a:rPr lang="en-GB" altLang="en-US" sz="1600" b="1" dirty="0">
                <a:latin typeface="Arial" charset="0"/>
                <a:ea typeface="ＭＳ Ｐゴシック" charset="-128"/>
                <a:cs typeface="Arial" charset="0"/>
              </a:rPr>
              <a:t>Step </a:t>
            </a:r>
            <a:r>
              <a:rPr lang="en-GB" altLang="en-US" sz="1600" b="1" dirty="0" smtClean="0">
                <a:latin typeface="Arial" charset="0"/>
                <a:ea typeface="ＭＳ Ｐゴシック" charset="-128"/>
                <a:cs typeface="Arial" charset="0"/>
              </a:rPr>
              <a:t>005:</a:t>
            </a:r>
            <a:r>
              <a:rPr lang="en-GB" altLang="en-US" sz="1600" dirty="0" smtClean="0">
                <a:latin typeface="Arial" charset="0"/>
                <a:ea typeface="ＭＳ Ｐゴシック" charset="-128"/>
                <a:cs typeface="Arial" charset="0"/>
              </a:rPr>
              <a:t> AE-2 </a:t>
            </a:r>
            <a:r>
              <a:rPr lang="en-GB" altLang="en-US" sz="1600" dirty="0">
                <a:latin typeface="Arial" charset="0"/>
                <a:ea typeface="ＭＳ Ｐゴシック" charset="-128"/>
                <a:cs typeface="Arial" charset="0"/>
              </a:rPr>
              <a:t>is now able to retrieve the offloaded resources from </a:t>
            </a:r>
            <a:r>
              <a:rPr lang="en-GB" altLang="en-US" sz="1600" dirty="0" smtClean="0">
                <a:latin typeface="Arial" charset="0"/>
                <a:ea typeface="ＭＳ Ｐゴシック" charset="-128"/>
                <a:cs typeface="Arial" charset="0"/>
              </a:rPr>
              <a:t>MN-CSE to perform VRU discovery and warning</a:t>
            </a:r>
            <a:endParaRPr lang="en-GB" altLang="en-US" sz="1600" dirty="0">
              <a:latin typeface="Arial" charset="0"/>
              <a:ea typeface="ＭＳ Ｐゴシック" charset="-128"/>
              <a:cs typeface="Arial" charset="0"/>
            </a:endParaRPr>
          </a:p>
          <a:p>
            <a:r>
              <a:rPr lang="en-GB" altLang="en-US" sz="1600" b="1" dirty="0">
                <a:latin typeface="Arial" charset="0"/>
                <a:ea typeface="ＭＳ Ｐゴシック" charset="-128"/>
              </a:rPr>
              <a:t>Step </a:t>
            </a:r>
            <a:r>
              <a:rPr lang="en-GB" altLang="en-US" sz="1600" b="1" dirty="0" smtClean="0">
                <a:latin typeface="Arial" charset="0"/>
                <a:ea typeface="ＭＳ Ｐゴシック" charset="-128"/>
              </a:rPr>
              <a:t>006:</a:t>
            </a:r>
            <a:r>
              <a:rPr lang="en-GB" altLang="en-US" sz="1600" dirty="0" smtClean="0">
                <a:latin typeface="Arial" charset="0"/>
                <a:ea typeface="ＭＳ Ｐゴシック" charset="-128"/>
              </a:rPr>
              <a:t> AE-2 </a:t>
            </a:r>
            <a:r>
              <a:rPr lang="en-GB" altLang="en-US" sz="1600" dirty="0">
                <a:latin typeface="Arial" charset="0"/>
                <a:ea typeface="ＭＳ Ｐゴシック" charset="-128"/>
              </a:rPr>
              <a:t>updates one of offloaded resources (or a set of offloaded resources)</a:t>
            </a:r>
            <a:endParaRPr lang="de-DE" altLang="en-US" sz="1200" dirty="0">
              <a:latin typeface="Arial" charset="0"/>
              <a:ea typeface="ＭＳ Ｐゴシック" charset="-128"/>
            </a:endParaRPr>
          </a:p>
          <a:p>
            <a:r>
              <a:rPr lang="en-GB" altLang="en-US" sz="1600" b="1" dirty="0">
                <a:latin typeface="Arial" charset="0"/>
                <a:ea typeface="ＭＳ Ｐゴシック" charset="-128"/>
              </a:rPr>
              <a:t>Step </a:t>
            </a:r>
            <a:r>
              <a:rPr lang="en-GB" altLang="en-US" sz="1600" b="1" dirty="0" smtClean="0">
                <a:latin typeface="Arial" charset="0"/>
                <a:ea typeface="ＭＳ Ｐゴシック" charset="-128"/>
              </a:rPr>
              <a:t>007:</a:t>
            </a:r>
            <a:r>
              <a:rPr lang="en-GB" altLang="en-US" sz="1600" dirty="0" smtClean="0">
                <a:latin typeface="Arial" charset="0"/>
                <a:ea typeface="ＭＳ Ｐゴシック" charset="-128"/>
              </a:rPr>
              <a:t> MN-CSE </a:t>
            </a:r>
            <a:r>
              <a:rPr lang="en-GB" altLang="en-US" sz="1600" dirty="0">
                <a:latin typeface="Arial" charset="0"/>
                <a:ea typeface="ＭＳ Ｐゴシック" charset="-128"/>
              </a:rPr>
              <a:t>updates values of the given offload </a:t>
            </a:r>
            <a:r>
              <a:rPr lang="en-GB" altLang="en-US" sz="1600" dirty="0" smtClean="0">
                <a:latin typeface="Arial" charset="0"/>
                <a:ea typeface="ＭＳ Ｐゴシック" charset="-128"/>
              </a:rPr>
              <a:t>resources from AE-2</a:t>
            </a:r>
            <a:endParaRPr lang="de-DE" altLang="en-US" sz="1600" dirty="0">
              <a:latin typeface="Arial" charset="0"/>
              <a:ea typeface="ＭＳ Ｐゴシック" charset="-128"/>
            </a:endParaRPr>
          </a:p>
          <a:p>
            <a:r>
              <a:rPr lang="en-GB" altLang="en-US" sz="1600" b="1" dirty="0">
                <a:latin typeface="Arial" charset="0"/>
                <a:ea typeface="ＭＳ Ｐゴシック" charset="-128"/>
              </a:rPr>
              <a:t>Step </a:t>
            </a:r>
            <a:r>
              <a:rPr lang="en-GB" altLang="en-US" sz="1600" b="1" dirty="0" smtClean="0">
                <a:latin typeface="Arial" charset="0"/>
                <a:ea typeface="ＭＳ Ｐゴシック" charset="-128"/>
              </a:rPr>
              <a:t>008:</a:t>
            </a:r>
            <a:r>
              <a:rPr lang="en-GB" altLang="en-US" sz="1600" dirty="0" smtClean="0">
                <a:latin typeface="Arial" charset="0"/>
                <a:ea typeface="ＭＳ Ｐゴシック" charset="-128"/>
              </a:rPr>
              <a:t> </a:t>
            </a:r>
            <a:r>
              <a:rPr lang="en-US" altLang="en-US" sz="1600" dirty="0" smtClean="0">
                <a:latin typeface="Arial" charset="0"/>
                <a:ea typeface="ＭＳ Ｐゴシック" charset="-128"/>
              </a:rPr>
              <a:t>MN-CSE </a:t>
            </a:r>
            <a:r>
              <a:rPr lang="en-US" altLang="en-US" sz="1600" dirty="0">
                <a:latin typeface="Arial" charset="0"/>
                <a:ea typeface="ＭＳ Ｐゴシック" charset="-128"/>
              </a:rPr>
              <a:t>updates the updated values to IN-CSE for </a:t>
            </a:r>
            <a:r>
              <a:rPr lang="en-US" altLang="en-US" sz="1600" dirty="0" smtClean="0">
                <a:latin typeface="Arial" charset="0"/>
                <a:ea typeface="ＭＳ Ｐゴシック" charset="-128"/>
              </a:rPr>
              <a:t>synchronization</a:t>
            </a:r>
            <a:r>
              <a:rPr lang="de-DE" altLang="en-US" sz="1600" dirty="0" smtClean="0">
                <a:latin typeface="Arial" charset="0"/>
                <a:ea typeface="ＭＳ Ｐゴシック" charset="-128"/>
              </a:rPr>
              <a:t>. </a:t>
            </a:r>
            <a:r>
              <a:rPr lang="en-GB" altLang="en-US" sz="1600" dirty="0" smtClean="0">
                <a:latin typeface="Arial" charset="0"/>
                <a:ea typeface="ＭＳ Ｐゴシック" charset="-128"/>
              </a:rPr>
              <a:t>If </a:t>
            </a:r>
            <a:r>
              <a:rPr lang="en-GB" altLang="en-US" sz="1600" dirty="0">
                <a:latin typeface="Arial" charset="0"/>
                <a:ea typeface="ＭＳ Ｐゴシック" charset="-128"/>
              </a:rPr>
              <a:t>the resources are blocked to other users, UPDATE (i.e., synchronization) is being paused until the offloaded resources are all released from the MN-CSE. </a:t>
            </a:r>
            <a:endParaRPr lang="de-DE" altLang="en-US" sz="1600" dirty="0">
              <a:latin typeface="Arial" charset="0"/>
              <a:ea typeface="ＭＳ Ｐゴシック" charset="-128"/>
            </a:endParaRPr>
          </a:p>
          <a:p>
            <a:pPr>
              <a:defRPr/>
            </a:pPr>
            <a:endParaRPr lang="en-GB" altLang="en-US" sz="1600" dirty="0">
              <a:latin typeface="Arial" charset="0"/>
              <a:ea typeface="ＭＳ Ｐゴシック" charset="-128"/>
              <a:cs typeface="Arial" charset="0"/>
            </a:endParaRPr>
          </a:p>
        </p:txBody>
      </p:sp>
      <p:sp>
        <p:nvSpPr>
          <p:cNvPr id="2" name="Title 1"/>
          <p:cNvSpPr>
            <a:spLocks noGrp="1"/>
          </p:cNvSpPr>
          <p:nvPr>
            <p:ph type="title"/>
          </p:nvPr>
        </p:nvSpPr>
        <p:spPr/>
        <p:txBody>
          <a:bodyPr>
            <a:normAutofit fontScale="90000"/>
          </a:bodyPr>
          <a:lstStyle/>
          <a:p>
            <a:r>
              <a:rPr lang="en-US" dirty="0"/>
              <a:t>Resource Offloading Procedures</a:t>
            </a:r>
          </a:p>
        </p:txBody>
      </p:sp>
    </p:spTree>
    <p:extLst>
      <p:ext uri="{BB962C8B-B14F-4D97-AF65-F5344CB8AC3E}">
        <p14:creationId xmlns:p14="http://schemas.microsoft.com/office/powerpoint/2010/main" val="1681239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p:txBody>
          <a:bodyPr/>
          <a:lstStyle/>
          <a:p>
            <a:r>
              <a:rPr lang="en-US" altLang="zh-CN" sz="1800" dirty="0" smtClean="0">
                <a:latin typeface="Arial" charset="0"/>
                <a:ea typeface="ＭＳ Ｐゴシック" charset="-128"/>
              </a:rPr>
              <a:t>REQ1: oneM2M </a:t>
            </a:r>
            <a:r>
              <a:rPr lang="en-US" altLang="zh-CN" sz="1800" dirty="0">
                <a:latin typeface="Arial" charset="0"/>
                <a:ea typeface="ＭＳ Ｐゴシック" charset="-128"/>
              </a:rPr>
              <a:t>System shall be able to send the information about resource offloading</a:t>
            </a:r>
          </a:p>
          <a:p>
            <a:r>
              <a:rPr lang="en-US" altLang="en-US" sz="1800" dirty="0" smtClean="0">
                <a:latin typeface="Arial" charset="0"/>
                <a:ea typeface="ＭＳ Ｐゴシック" charset="-128"/>
              </a:rPr>
              <a:t>REQ2: oneM2M </a:t>
            </a:r>
            <a:r>
              <a:rPr lang="en-US" altLang="en-US" sz="1800" dirty="0">
                <a:latin typeface="Arial" charset="0"/>
                <a:ea typeface="ＭＳ Ｐゴシック" charset="-128"/>
              </a:rPr>
              <a:t>System shall be able to synchronize the data between the source resources and offloaded resources</a:t>
            </a:r>
            <a:endParaRPr lang="en-US" altLang="en-US" sz="1600" dirty="0">
              <a:latin typeface="Arial" charset="0"/>
              <a:ea typeface="ＭＳ Ｐゴシック" charset="-128"/>
            </a:endParaRPr>
          </a:p>
          <a:p>
            <a:r>
              <a:rPr lang="en-US" altLang="en-US" sz="1800" dirty="0" smtClean="0">
                <a:latin typeface="Arial" charset="0"/>
                <a:ea typeface="ＭＳ Ｐゴシック" charset="-128"/>
              </a:rPr>
              <a:t>REQ3: oneM2M </a:t>
            </a:r>
            <a:r>
              <a:rPr lang="en-US" altLang="en-US" sz="1800" dirty="0">
                <a:latin typeface="Arial" charset="0"/>
                <a:ea typeface="ＭＳ Ｐゴシック" charset="-128"/>
              </a:rPr>
              <a:t>System shall be able to manage offloaded resources based on given properties from the users, e.g., blocking the offloaded resources to be accessed while the resources are offloaded to other oneM2M System</a:t>
            </a:r>
            <a:endParaRPr lang="en-US" altLang="en-US" sz="1600" dirty="0">
              <a:latin typeface="Arial" charset="0"/>
              <a:ea typeface="ＭＳ Ｐゴシック" charset="-128"/>
            </a:endParaRPr>
          </a:p>
        </p:txBody>
      </p:sp>
      <p:sp>
        <p:nvSpPr>
          <p:cNvPr id="2" name="Title 1"/>
          <p:cNvSpPr>
            <a:spLocks noGrp="1"/>
          </p:cNvSpPr>
          <p:nvPr>
            <p:ph type="title"/>
          </p:nvPr>
        </p:nvSpPr>
        <p:spPr/>
        <p:txBody>
          <a:bodyPr/>
          <a:lstStyle/>
          <a:p>
            <a:r>
              <a:rPr lang="en-US" dirty="0" smtClean="0"/>
              <a:t>System Requirements</a:t>
            </a:r>
            <a:endParaRPr lang="en-US" dirty="0"/>
          </a:p>
        </p:txBody>
      </p:sp>
    </p:spTree>
    <p:extLst>
      <p:ext uri="{BB962C8B-B14F-4D97-AF65-F5344CB8AC3E}">
        <p14:creationId xmlns:p14="http://schemas.microsoft.com/office/powerpoint/2010/main" val="2043210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ctrTitle"/>
          </p:nvPr>
        </p:nvSpPr>
        <p:spPr/>
        <p:txBody>
          <a:bodyPr/>
          <a:lstStyle/>
          <a:p>
            <a:r>
              <a:rPr lang="en-US" altLang="ko-KR" dirty="0" smtClean="0">
                <a:uFillTx/>
              </a:rPr>
              <a:t>Thank you!</a:t>
            </a:r>
            <a:endParaRPr lang="ko-KR" altLang="en-US">
              <a:uFillTx/>
            </a:endParaRPr>
          </a:p>
        </p:txBody>
      </p:sp>
      <p:sp>
        <p:nvSpPr>
          <p:cNvPr id="6" name="부제목 5"/>
          <p:cNvSpPr>
            <a:spLocks noGrp="1"/>
          </p:cNvSpPr>
          <p:nvPr>
            <p:ph type="subTitle" idx="1"/>
          </p:nvPr>
        </p:nvSpPr>
        <p:spPr/>
        <p:txBody>
          <a:bodyPr/>
          <a:lstStyle/>
          <a:p>
            <a:endParaRPr lang="ko-KR" altLang="en-US">
              <a:uFillTx/>
            </a:endParaRPr>
          </a:p>
        </p:txBody>
      </p:sp>
    </p:spTree>
  </p:cSld>
  <p:clrMapOvr>
    <a:masterClrMapping/>
  </p:clrMapOvr>
</p:sld>
</file>

<file path=ppt/theme/theme1.xml><?xml version="1.0" encoding="utf-8"?>
<a:theme xmlns:a="http://schemas.openxmlformats.org/drawingml/2006/main" name="Office Theme">
  <a:themeElements>
    <a:clrScheme name="one2m">
      <a:dk1>
        <a:srgbClr val="545054"/>
      </a:dk1>
      <a:lt1>
        <a:srgbClr val="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408</TotalTime>
  <Words>587</Words>
  <Application>Microsoft Macintosh PowerPoint</Application>
  <PresentationFormat>Widescreen</PresentationFormat>
  <Paragraphs>83</Paragraphs>
  <Slides>8</Slides>
  <Notes>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8</vt:i4>
      </vt:variant>
    </vt:vector>
  </HeadingPairs>
  <TitlesOfParts>
    <vt:vector size="20" baseType="lpstr">
      <vt:lpstr>Calibri</vt:lpstr>
      <vt:lpstr>Mangal</vt:lpstr>
      <vt:lpstr>MS PGothic</vt:lpstr>
      <vt:lpstr>ＭＳ Ｐゴシック</vt:lpstr>
      <vt:lpstr>Myriad Pro</vt:lpstr>
      <vt:lpstr>Myriad Pro Light</vt:lpstr>
      <vt:lpstr>SimSun</vt:lpstr>
      <vt:lpstr>맑은 고딕</vt:lpstr>
      <vt:lpstr>Arial</vt:lpstr>
      <vt:lpstr>Times New Roman</vt:lpstr>
      <vt:lpstr>Wingdings</vt:lpstr>
      <vt:lpstr>Office Theme</vt:lpstr>
      <vt:lpstr>Vulnerable Road Users Discovery Use Case for Resource Offloading</vt:lpstr>
      <vt:lpstr>Vulnerable Road Users Discovery</vt:lpstr>
      <vt:lpstr>VRU Use Case in oneM2M </vt:lpstr>
      <vt:lpstr>High-level concept of Resource Offloading</vt:lpstr>
      <vt:lpstr>Resource Offloading Procedures</vt:lpstr>
      <vt:lpstr>Resource Offloading Procedures</vt:lpstr>
      <vt:lpstr>System Requirements</vt:lpstr>
      <vt:lpstr>Thank you!</vt:lpstr>
    </vt:vector>
  </TitlesOfParts>
  <Company>iconectiv</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JaeSeung Song</cp:lastModifiedBy>
  <cp:revision>42</cp:revision>
  <dcterms:created xsi:type="dcterms:W3CDTF">2017-09-21T15:46:31Z</dcterms:created>
  <dcterms:modified xsi:type="dcterms:W3CDTF">2018-07-09T09:50:05Z</dcterms:modified>
</cp:coreProperties>
</file>