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8"/>
  </p:notesMasterIdLst>
  <p:sldIdLst>
    <p:sldId id="262" r:id="rId5"/>
    <p:sldId id="297" r:id="rId6"/>
    <p:sldId id="317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yriad Pro" panose="020B0503030403020204" charset="0"/>
      <p:regular r:id="rId13"/>
      <p:bold r:id="rId14"/>
      <p:italic r:id="rId15"/>
      <p:boldItalic r:id="rId16"/>
    </p:embeddedFont>
    <p:embeddedFont>
      <p:font typeface="Myriad Pro Light" panose="020B040303040302020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22-06-2022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6/22/2022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6/22/2022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6/22/2022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6/22/2022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6/22/2022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2020 oneM2M</a:t>
            </a:r>
          </a:p>
          <a:p>
            <a:endParaRPr lang="en-US" sz="90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ONEM2M_SSC@LIST.ONEM2M.OR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oneM2M SSC 13 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1</a:t>
            </a:fld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77536" y="4691201"/>
            <a:ext cx="9144000" cy="16557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Myriad Pro"/>
              </a:rPr>
              <a:t>6/23/2022</a:t>
            </a:r>
          </a:p>
          <a:p>
            <a:r>
              <a:rPr lang="en-US" dirty="0">
                <a:latin typeface="Myriad Pro"/>
              </a:rPr>
              <a:t>Dale Seed</a:t>
            </a:r>
          </a:p>
          <a:p>
            <a:r>
              <a:rPr lang="en-US" dirty="0">
                <a:latin typeface="Myriad Pro"/>
              </a:rPr>
              <a:t>SSC Convenor</a:t>
            </a:r>
          </a:p>
          <a:p>
            <a:r>
              <a:rPr lang="en-US" dirty="0">
                <a:latin typeface="Myriad Pro"/>
              </a:rPr>
              <a:t>Convida Wireless</a:t>
            </a:r>
          </a:p>
        </p:txBody>
      </p:sp>
    </p:spTree>
    <p:extLst>
      <p:ext uri="{BB962C8B-B14F-4D97-AF65-F5344CB8AC3E}">
        <p14:creationId xmlns:p14="http://schemas.microsoft.com/office/powerpoint/2010/main" val="3547558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B0CA7-2701-43B2-A83C-C86CC8620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642730" cy="1173570"/>
          </a:xfrm>
        </p:spPr>
        <p:txBody>
          <a:bodyPr>
            <a:normAutofit/>
          </a:bodyPr>
          <a:lstStyle/>
          <a:p>
            <a:r>
              <a:rPr lang="en-US" dirty="0">
                <a:latin typeface="Myriad Pro"/>
              </a:rPr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55B0-C16A-4BA7-9160-2B7ECDF62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Myriad Pro"/>
              </a:rPr>
              <a:t>Discuss 2022 white paper plans &amp; content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Myriad Pro"/>
              </a:rPr>
              <a:t>oneM2M SSC White Paper Draft– SSC-2022-0006</a:t>
            </a:r>
          </a:p>
          <a:p>
            <a:pPr marL="457200" lvl="1" indent="0">
              <a:buNone/>
            </a:pPr>
            <a:endParaRPr lang="en-US" dirty="0">
              <a:solidFill>
                <a:srgbClr val="C00000"/>
              </a:solidFill>
              <a:latin typeface="Myriad Pro"/>
            </a:endParaRPr>
          </a:p>
          <a:p>
            <a:r>
              <a:rPr lang="en-US" dirty="0">
                <a:latin typeface="Myriad Pro"/>
              </a:rPr>
              <a:t>IoT sustainability case studies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Myriad Pro"/>
              </a:rPr>
              <a:t>oneM2M case study – SSC-2022-0002R01</a:t>
            </a:r>
          </a:p>
          <a:p>
            <a:pPr marL="457200" lvl="1" indent="0">
              <a:buNone/>
            </a:pPr>
            <a:endParaRPr lang="en-US" dirty="0">
              <a:solidFill>
                <a:srgbClr val="C00000"/>
              </a:solidFill>
              <a:latin typeface="Myriad Pro"/>
            </a:endParaRPr>
          </a:p>
          <a:p>
            <a:r>
              <a:rPr lang="en-US" dirty="0">
                <a:latin typeface="Myriad Pro"/>
              </a:rPr>
              <a:t>Other agenda topics?</a:t>
            </a:r>
          </a:p>
        </p:txBody>
      </p:sp>
    </p:spTree>
    <p:extLst>
      <p:ext uri="{BB962C8B-B14F-4D97-AF65-F5344CB8AC3E}">
        <p14:creationId xmlns:p14="http://schemas.microsoft.com/office/powerpoint/2010/main" val="175556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B0CA7-2701-43B2-A83C-C86CC8620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642730" cy="1173570"/>
          </a:xfrm>
        </p:spPr>
        <p:txBody>
          <a:bodyPr>
            <a:normAutofit/>
          </a:bodyPr>
          <a:lstStyle/>
          <a:p>
            <a:r>
              <a:rPr lang="en-US" dirty="0">
                <a:latin typeface="Myriad Pro"/>
              </a:rPr>
              <a:t>SSC Info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55B0-C16A-4BA7-9160-2B7ECDF62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12536"/>
            <a:ext cx="11256886" cy="489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SSC email list - </a:t>
            </a:r>
            <a:r>
              <a:rPr lang="en-US" dirty="0">
                <a:hlinkClick r:id="rId2"/>
              </a:rPr>
              <a:t>ONEM2M_SSC@LIST.ONEM2M.ORG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>
              <a:latin typeface="Myriad Pro"/>
            </a:endParaRPr>
          </a:p>
          <a:p>
            <a:r>
              <a:rPr lang="en-US" dirty="0">
                <a:latin typeface="Myriad Pro"/>
              </a:rPr>
              <a:t>2022 Meeting Schedule</a:t>
            </a:r>
          </a:p>
          <a:p>
            <a:pPr lvl="1"/>
            <a:r>
              <a:rPr lang="en-US" dirty="0">
                <a:latin typeface="Myriad Pro"/>
              </a:rPr>
              <a:t>SSC 11 - Thurs Feb 24 – 1-2pm UTC</a:t>
            </a:r>
          </a:p>
          <a:p>
            <a:pPr lvl="1"/>
            <a:r>
              <a:rPr lang="en-US" dirty="0">
                <a:latin typeface="Myriad Pro"/>
              </a:rPr>
              <a:t>SSC 12 - Thurs Apr 28 - 1-2pm UTC</a:t>
            </a:r>
          </a:p>
          <a:p>
            <a:pPr lvl="1"/>
            <a:r>
              <a:rPr lang="en-US" dirty="0">
                <a:latin typeface="Myriad Pro"/>
              </a:rPr>
              <a:t>SSC 13 - Thurs Jun 23 - 1-2pm UTC</a:t>
            </a:r>
          </a:p>
          <a:p>
            <a:pPr lvl="1"/>
            <a:r>
              <a:rPr lang="en-US" dirty="0">
                <a:latin typeface="Myriad Pro"/>
              </a:rPr>
              <a:t>SSC 14 - Thurs Aug 18 - 1-2pm UTC</a:t>
            </a:r>
          </a:p>
          <a:p>
            <a:pPr lvl="1"/>
            <a:r>
              <a:rPr lang="en-US" dirty="0">
                <a:latin typeface="Myriad Pro"/>
              </a:rPr>
              <a:t>SSC 15 - Thurs Oct 20 - 1-2pm UTC</a:t>
            </a:r>
          </a:p>
          <a:p>
            <a:pPr lvl="1"/>
            <a:r>
              <a:rPr lang="en-US" dirty="0">
                <a:latin typeface="Myriad Pro"/>
              </a:rPr>
              <a:t>SSC 16 - Thurs Dec 15 - 1-2pm UTC</a:t>
            </a:r>
          </a:p>
          <a:p>
            <a:pPr lvl="2"/>
            <a:endParaRPr lang="en-US" sz="1600" dirty="0">
              <a:solidFill>
                <a:srgbClr val="C00000"/>
              </a:solidFill>
              <a:latin typeface="Myriad Pro"/>
            </a:endParaRPr>
          </a:p>
          <a:p>
            <a:endParaRPr lang="en-US" dirty="0">
              <a:latin typeface="Myriad Pro"/>
            </a:endParaRPr>
          </a:p>
          <a:p>
            <a:endParaRPr lang="en-US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428356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8D3E02FD7B7947A33757BBEDEE0A0E" ma:contentTypeVersion="4" ma:contentTypeDescription="Create a new document." ma:contentTypeScope="" ma:versionID="6dcee11e1442f09427431f02d2a90c60">
  <xsd:schema xmlns:xsd="http://www.w3.org/2001/XMLSchema" xmlns:xs="http://www.w3.org/2001/XMLSchema" xmlns:p="http://schemas.microsoft.com/office/2006/metadata/properties" xmlns:ns2="d5f99dd6-2482-4904-94c2-fb6dcddcc6b7" targetNamespace="http://schemas.microsoft.com/office/2006/metadata/properties" ma:root="true" ma:fieldsID="5e2a2a2ef96ce1176ec6d9087c0ffa5c" ns2:_="">
    <xsd:import namespace="d5f99dd6-2482-4904-94c2-fb6dcddcc6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99dd6-2482-4904-94c2-fb6dcddcc6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329974-4425-4489-ACCA-8193D30BDE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29016B-9184-443E-918E-F35B496509CA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d5f99dd6-2482-4904-94c2-fb6dcddcc6b7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3863F89-07EB-4D08-8994-AEF92304BF8C}">
  <ds:schemaRefs>
    <ds:schemaRef ds:uri="d5f99dd6-2482-4904-94c2-fb6dcddcc6b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5583</TotalTime>
  <Words>112</Words>
  <Application>Microsoft Office PowerPoint</Application>
  <PresentationFormat>Widescreen</PresentationFormat>
  <Paragraphs>25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Myriad Pro</vt:lpstr>
      <vt:lpstr>Myriad Pro Light</vt:lpstr>
      <vt:lpstr>Arial</vt:lpstr>
      <vt:lpstr>Calibri</vt:lpstr>
      <vt:lpstr>Office Theme</vt:lpstr>
      <vt:lpstr>oneM2M SSC 13 Agenda</vt:lpstr>
      <vt:lpstr>Agenda</vt:lpstr>
      <vt:lpstr>SSC Info 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Dale2</cp:lastModifiedBy>
  <cp:revision>94</cp:revision>
  <dcterms:created xsi:type="dcterms:W3CDTF">2017-09-21T15:46:31Z</dcterms:created>
  <dcterms:modified xsi:type="dcterms:W3CDTF">2022-06-22T22:16:50Z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0x0101004C8D3E02FD7B7947A33757BBEDEE0A0E</vt:lpwstr>
  </property>
</Properties>
</file>