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8"/>
  </p:notesMasterIdLst>
  <p:sldIdLst>
    <p:sldId id="262" r:id="rId5"/>
    <p:sldId id="297" r:id="rId6"/>
    <p:sldId id="317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Myriad Pro" panose="020B0503030403020204" charset="0"/>
      <p:regular r:id="rId13"/>
      <p:bold r:id="rId14"/>
      <p:italic r:id="rId15"/>
      <p:boldItalic r:id="rId16"/>
    </p:embeddedFont>
    <p:embeddedFont>
      <p:font typeface="Myriad Pro Light" panose="020B040303040302020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313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customXml" Target="../customXml/item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8E301-3DFA-4C73-9BFF-EDACBE8CE9B5}" type="datetimeFigureOut">
              <a:rPr lang="en-IN" smtClean="0"/>
              <a:t>17-08-2022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05934-9E10-4F0A-88EF-5F62E8EA33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509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4285397"/>
            <a:ext cx="12192000" cy="2572603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7684" y="194184"/>
            <a:ext cx="2478783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5019675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8782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5341434"/>
            <a:ext cx="12192000" cy="1516566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7684" y="194184"/>
            <a:ext cx="2478783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5847556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9455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9780" y="1233866"/>
            <a:ext cx="11296184" cy="2387600"/>
          </a:xfr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268" y="305687"/>
            <a:ext cx="2478783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9780" y="3837899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794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8/17/2022</a:t>
            </a:fld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76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8/17/2022</a:t>
            </a:fld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51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8/17/2022</a:t>
            </a:fld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67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8/17/2022</a:t>
            </a:fld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19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8/17/2022</a:t>
            </a:fld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594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9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96" y="14939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155282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07572" y="105845"/>
            <a:ext cx="1207227" cy="90409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97638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5592496" y="6592129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chemeClr val="bg1">
                    <a:lumMod val="75000"/>
                  </a:schemeClr>
                </a:solidFill>
                <a:latin typeface="Myriad Pro Light" panose="020B0603030403020204" pitchFamily="34" charset="0"/>
              </a:rPr>
              <a:t>© 2020 oneM2M</a:t>
            </a:r>
          </a:p>
          <a:p>
            <a:endParaRPr lang="en-US" sz="900">
              <a:solidFill>
                <a:schemeClr val="bg1">
                  <a:lumMod val="50000"/>
                </a:schemeClr>
              </a:solidFill>
              <a:latin typeface="Myriad Pro Light" panose="020B06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89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C63133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ONEM2M_SSC@LIST.ONEM2M.ORG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oneM2M SSC 14 Agenda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1</a:t>
            </a:fld>
            <a:endParaRPr lang="en-US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477536" y="4691201"/>
            <a:ext cx="9144000" cy="165576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latin typeface="Myriad Pro"/>
              </a:rPr>
              <a:t>8/17/2022</a:t>
            </a:r>
          </a:p>
          <a:p>
            <a:r>
              <a:rPr lang="en-US" dirty="0">
                <a:latin typeface="Myriad Pro"/>
              </a:rPr>
              <a:t>Dale Seed</a:t>
            </a:r>
          </a:p>
          <a:p>
            <a:r>
              <a:rPr lang="en-US" dirty="0">
                <a:latin typeface="Myriad Pro"/>
              </a:rPr>
              <a:t>SSC Convenor</a:t>
            </a:r>
          </a:p>
          <a:p>
            <a:r>
              <a:rPr lang="en-US" dirty="0">
                <a:latin typeface="Myriad Pro"/>
              </a:rPr>
              <a:t>Convida Wireless</a:t>
            </a:r>
          </a:p>
        </p:txBody>
      </p:sp>
    </p:spTree>
    <p:extLst>
      <p:ext uri="{BB962C8B-B14F-4D97-AF65-F5344CB8AC3E}">
        <p14:creationId xmlns:p14="http://schemas.microsoft.com/office/powerpoint/2010/main" val="3547558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B0CA7-2701-43B2-A83C-C86CC8620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9642730" cy="1173570"/>
          </a:xfrm>
        </p:spPr>
        <p:txBody>
          <a:bodyPr>
            <a:normAutofit/>
          </a:bodyPr>
          <a:lstStyle/>
          <a:p>
            <a:r>
              <a:rPr lang="en-US" dirty="0">
                <a:latin typeface="Myriad Pro"/>
              </a:rPr>
              <a:t>Agenda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55B0-C16A-4BA7-9160-2B7ECDF62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>
                <a:latin typeface="Myriad Pro"/>
              </a:rPr>
              <a:t>Discuss updates &amp; progress made on 2022 white paper</a:t>
            </a:r>
          </a:p>
          <a:p>
            <a:pPr lvl="1"/>
            <a:r>
              <a:rPr lang="en-US" dirty="0">
                <a:solidFill>
                  <a:srgbClr val="C00000"/>
                </a:solidFill>
                <a:latin typeface="Myriad Pro"/>
              </a:rPr>
              <a:t>oneM2M SSC White Paper Draft– SSC-2022-0006R01</a:t>
            </a:r>
          </a:p>
          <a:p>
            <a:pPr marL="457200" lvl="1" indent="0">
              <a:buNone/>
            </a:pPr>
            <a:endParaRPr lang="en-US" dirty="0">
              <a:solidFill>
                <a:srgbClr val="C00000"/>
              </a:solidFill>
              <a:latin typeface="Myriad Pro"/>
            </a:endParaRPr>
          </a:p>
          <a:p>
            <a:r>
              <a:rPr lang="en-US" dirty="0">
                <a:latin typeface="Myriad Pro"/>
              </a:rPr>
              <a:t>IoT sustainability case studies</a:t>
            </a:r>
          </a:p>
          <a:p>
            <a:pPr lvl="1"/>
            <a:r>
              <a:rPr lang="en-US" dirty="0">
                <a:solidFill>
                  <a:srgbClr val="C00000"/>
                </a:solidFill>
                <a:latin typeface="Myriad Pro"/>
              </a:rPr>
              <a:t>oneM2M case study – SSC-2022-0002R01</a:t>
            </a:r>
          </a:p>
          <a:p>
            <a:pPr marL="457200" lvl="1" indent="0">
              <a:buNone/>
            </a:pPr>
            <a:endParaRPr lang="en-US" dirty="0">
              <a:solidFill>
                <a:srgbClr val="C00000"/>
              </a:solidFill>
              <a:latin typeface="Myriad Pro"/>
            </a:endParaRPr>
          </a:p>
          <a:p>
            <a:r>
              <a:rPr lang="en-US" dirty="0">
                <a:latin typeface="Myriad Pro"/>
              </a:rPr>
              <a:t>Upcoming Events</a:t>
            </a:r>
          </a:p>
          <a:p>
            <a:pPr lvl="1"/>
            <a:r>
              <a:rPr lang="en-US" dirty="0">
                <a:latin typeface="Myriad Pro"/>
              </a:rPr>
              <a:t>ETSI IoT Week –11 to 14 Oct – </a:t>
            </a:r>
            <a:r>
              <a:rPr lang="en-US" dirty="0">
                <a:solidFill>
                  <a:srgbClr val="C00000"/>
                </a:solidFill>
                <a:latin typeface="Myriad Pro"/>
              </a:rPr>
              <a:t>oneM2M SSC Presentation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Myriad Pro"/>
              </a:rPr>
              <a:t>IEEE World Forum on IoT – 26 Oct – 11 Nov - </a:t>
            </a:r>
            <a:r>
              <a:rPr lang="en-US" dirty="0">
                <a:solidFill>
                  <a:srgbClr val="C00000"/>
                </a:solidFill>
                <a:latin typeface="Myriad Pro"/>
              </a:rPr>
              <a:t>oneM2M SSC Presentation</a:t>
            </a:r>
          </a:p>
          <a:p>
            <a:pPr marL="457200" lvl="1" indent="0">
              <a:buNone/>
            </a:pPr>
            <a:endParaRPr lang="en-US" dirty="0">
              <a:latin typeface="Myriad Pro"/>
            </a:endParaRPr>
          </a:p>
          <a:p>
            <a:pPr lvl="1">
              <a:buFont typeface="Wingdings" panose="05000000000000000000" pitchFamily="2" charset="2"/>
              <a:buChar char="à"/>
            </a:pPr>
            <a:r>
              <a:rPr lang="en-US" dirty="0">
                <a:solidFill>
                  <a:srgbClr val="C00000"/>
                </a:solidFill>
                <a:latin typeface="Myriad Pro"/>
                <a:sym typeface="Wingdings" panose="05000000000000000000" pitchFamily="2" charset="2"/>
              </a:rPr>
              <a:t>Both presentation will use content from oneM2M SSC White Paper</a:t>
            </a:r>
          </a:p>
          <a:p>
            <a:pPr marL="457200" lvl="1" indent="0">
              <a:buNone/>
            </a:pPr>
            <a:endParaRPr lang="en-US" dirty="0">
              <a:latin typeface="Myriad Pro"/>
            </a:endParaRPr>
          </a:p>
          <a:p>
            <a:r>
              <a:rPr lang="en-US" dirty="0">
                <a:latin typeface="Myriad Pro"/>
              </a:rPr>
              <a:t>Other agenda topics?</a:t>
            </a:r>
          </a:p>
        </p:txBody>
      </p:sp>
    </p:spTree>
    <p:extLst>
      <p:ext uri="{BB962C8B-B14F-4D97-AF65-F5344CB8AC3E}">
        <p14:creationId xmlns:p14="http://schemas.microsoft.com/office/powerpoint/2010/main" val="175556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B0CA7-2701-43B2-A83C-C86CC8620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9642730" cy="1173570"/>
          </a:xfrm>
        </p:spPr>
        <p:txBody>
          <a:bodyPr>
            <a:normAutofit/>
          </a:bodyPr>
          <a:lstStyle/>
          <a:p>
            <a:r>
              <a:rPr lang="en-US" dirty="0">
                <a:latin typeface="Myriad Pro"/>
              </a:rPr>
              <a:t>SSC Info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55B0-C16A-4BA7-9160-2B7ECDF62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6" y="1412536"/>
            <a:ext cx="11256886" cy="48959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SSC email list - </a:t>
            </a:r>
            <a:r>
              <a:rPr lang="en-US" dirty="0">
                <a:hlinkClick r:id="rId2"/>
              </a:rPr>
              <a:t>ONEM2M_SSC@LIST.ONEM2M.ORG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>
              <a:latin typeface="Myriad Pro"/>
            </a:endParaRPr>
          </a:p>
          <a:p>
            <a:r>
              <a:rPr lang="en-US" dirty="0">
                <a:latin typeface="Myriad Pro"/>
              </a:rPr>
              <a:t>2022 Meeting Schedule</a:t>
            </a:r>
          </a:p>
          <a:p>
            <a:pPr lvl="1"/>
            <a:r>
              <a:rPr lang="en-US" dirty="0">
                <a:latin typeface="Myriad Pro"/>
              </a:rPr>
              <a:t>SSC 11 - Thurs Feb 24 – 1-2pm UTC</a:t>
            </a:r>
          </a:p>
          <a:p>
            <a:pPr lvl="1"/>
            <a:r>
              <a:rPr lang="en-US" dirty="0">
                <a:latin typeface="Myriad Pro"/>
              </a:rPr>
              <a:t>SSC 12 - Thurs Apr 28 - 1-2pm UTC</a:t>
            </a:r>
          </a:p>
          <a:p>
            <a:pPr lvl="1"/>
            <a:r>
              <a:rPr lang="en-US" dirty="0">
                <a:latin typeface="Myriad Pro"/>
              </a:rPr>
              <a:t>SSC 13 - Thurs Jun 23 - 1-2pm UTC</a:t>
            </a:r>
          </a:p>
          <a:p>
            <a:pPr lvl="1"/>
            <a:r>
              <a:rPr lang="en-US" dirty="0">
                <a:latin typeface="Myriad Pro"/>
              </a:rPr>
              <a:t>SSC 14 - Thurs Aug 18 - 1-2pm UTC</a:t>
            </a:r>
          </a:p>
          <a:p>
            <a:pPr lvl="1"/>
            <a:r>
              <a:rPr lang="en-US" dirty="0">
                <a:latin typeface="Myriad Pro"/>
              </a:rPr>
              <a:t>SSC 15 - Thurs Oct 20 - 1-2pm UTC</a:t>
            </a:r>
          </a:p>
          <a:p>
            <a:pPr lvl="1"/>
            <a:r>
              <a:rPr lang="en-US" dirty="0">
                <a:latin typeface="Myriad Pro"/>
              </a:rPr>
              <a:t>SSC 16 - Thurs Dec 15 - 1-2pm UTC</a:t>
            </a:r>
          </a:p>
          <a:p>
            <a:pPr lvl="2"/>
            <a:endParaRPr lang="en-US" sz="1600" dirty="0">
              <a:solidFill>
                <a:srgbClr val="C00000"/>
              </a:solidFill>
              <a:latin typeface="Myriad Pro"/>
            </a:endParaRPr>
          </a:p>
          <a:p>
            <a:endParaRPr lang="en-US" dirty="0">
              <a:latin typeface="Myriad Pro"/>
            </a:endParaRPr>
          </a:p>
          <a:p>
            <a:endParaRPr lang="en-US" dirty="0"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428356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ne2m">
      <a:dk1>
        <a:srgbClr val="545054"/>
      </a:dk1>
      <a:lt1>
        <a:sysClr val="window" lastClr="FFFFFF"/>
      </a:lt1>
      <a:dk2>
        <a:srgbClr val="000000"/>
      </a:dk2>
      <a:lt2>
        <a:srgbClr val="E7E6E6"/>
      </a:lt2>
      <a:accent1>
        <a:srgbClr val="C00000"/>
      </a:accent1>
      <a:accent2>
        <a:srgbClr val="545054"/>
      </a:accent2>
      <a:accent3>
        <a:srgbClr val="A5A5A5"/>
      </a:accent3>
      <a:accent4>
        <a:srgbClr val="F6921E"/>
      </a:accent4>
      <a:accent5>
        <a:srgbClr val="716896"/>
      </a:accent5>
      <a:accent6>
        <a:srgbClr val="005480"/>
      </a:accent6>
      <a:hlink>
        <a:srgbClr val="668C97"/>
      </a:hlink>
      <a:folHlink>
        <a:srgbClr val="44546A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8D3E02FD7B7947A33757BBEDEE0A0E" ma:contentTypeVersion="4" ma:contentTypeDescription="Create a new document." ma:contentTypeScope="" ma:versionID="6dcee11e1442f09427431f02d2a90c60">
  <xsd:schema xmlns:xsd="http://www.w3.org/2001/XMLSchema" xmlns:xs="http://www.w3.org/2001/XMLSchema" xmlns:p="http://schemas.microsoft.com/office/2006/metadata/properties" xmlns:ns2="d5f99dd6-2482-4904-94c2-fb6dcddcc6b7" targetNamespace="http://schemas.microsoft.com/office/2006/metadata/properties" ma:root="true" ma:fieldsID="5e2a2a2ef96ce1176ec6d9087c0ffa5c" ns2:_="">
    <xsd:import namespace="d5f99dd6-2482-4904-94c2-fb6dcddcc6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f99dd6-2482-4904-94c2-fb6dcddcc6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3863F89-07EB-4D08-8994-AEF92304BF8C}">
  <ds:schemaRefs>
    <ds:schemaRef ds:uri="d5f99dd6-2482-4904-94c2-fb6dcddcc6b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129016B-9184-443E-918E-F35B496509CA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terms/"/>
    <ds:schemaRef ds:uri="d5f99dd6-2482-4904-94c2-fb6dcddcc6b7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7329974-4425-4489-ACCA-8193D30BDE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5589</TotalTime>
  <Words>153</Words>
  <Application>Microsoft Office PowerPoint</Application>
  <PresentationFormat>Widescreen</PresentationFormat>
  <Paragraphs>31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Myriad Pro</vt:lpstr>
      <vt:lpstr>Wingdings</vt:lpstr>
      <vt:lpstr>Myriad Pro Light</vt:lpstr>
      <vt:lpstr>Office Theme</vt:lpstr>
      <vt:lpstr>oneM2M SSC 14 Agenda</vt:lpstr>
      <vt:lpstr>Agenda</vt:lpstr>
      <vt:lpstr>SSC Info </vt:lpstr>
    </vt:vector>
  </TitlesOfParts>
  <Company>iconectiv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Swedlund, Nils</dc:creator>
  <cp:lastModifiedBy>Dale Seed</cp:lastModifiedBy>
  <cp:revision>95</cp:revision>
  <dcterms:created xsi:type="dcterms:W3CDTF">2017-09-21T15:46:31Z</dcterms:created>
  <dcterms:modified xsi:type="dcterms:W3CDTF">2022-08-18T00:22:19Z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0x0101004C8D3E02FD7B7947A33757BBEDEE0A0E</vt:lpwstr>
  </property>
</Properties>
</file>