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19" r:id="rId3"/>
    <p:sldId id="32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025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howGuides="1">
      <p:cViewPr varScale="1">
        <p:scale>
          <a:sx n="76" d="100"/>
          <a:sy n="76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444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DF16C3-BBC8-4C6F-87F2-22A371ACFAB6}" type="datetimeFigureOut">
              <a:rPr lang="en-US"/>
              <a:pPr>
                <a:defRPr/>
              </a:pPr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AFA916-746C-4871-B235-E43DC2CE28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095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550A4-AD63-49FC-BEA3-8AE52D3B0DF5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F446A-1872-4C2E-8EC5-4684696A8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4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12D8B75-26A1-4B06-B7BE-CECDFFAAEE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69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EC5A9AB-6BE8-484B-B497-EE6403573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04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8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4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</a:rPr>
              <a:t>Introducing oneM2M industry day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533400" y="5434053"/>
            <a:ext cx="42652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TP28 closing plenary</a:t>
            </a:r>
            <a:br>
              <a:rPr lang="en-US" altLang="en-US" dirty="0">
                <a:solidFill>
                  <a:srgbClr val="B42025"/>
                </a:solidFill>
              </a:rPr>
            </a:br>
            <a:r>
              <a:rPr lang="en-US" altLang="en-US" dirty="0">
                <a:solidFill>
                  <a:srgbClr val="B42025"/>
                </a:solidFill>
              </a:rPr>
              <a:t>Source: O. Elloumi, J. Blanz, R. Hechwartner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2017-03-31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042" y="6553201"/>
            <a:ext cx="6399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2017-01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4800" dirty="0"/>
              <a:t>Motivation</a:t>
            </a:r>
            <a:endParaRPr lang="en-US" altLang="en-US" sz="48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610600" cy="4525963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GB" sz="2200" dirty="0"/>
              <a:t>Share experience about ongoing developments/deployments</a:t>
            </a:r>
          </a:p>
          <a:p>
            <a:pPr lvl="1" eaLnBrk="1" hangingPunct="1">
              <a:defRPr/>
            </a:pPr>
            <a:r>
              <a:rPr lang="en-GB" sz="1800" dirty="0"/>
              <a:t>Provided by oneM2M members who have hands on experience with development and deployments</a:t>
            </a:r>
          </a:p>
          <a:p>
            <a:pPr lvl="1" eaLnBrk="1" hangingPunct="1">
              <a:defRPr/>
            </a:pPr>
            <a:r>
              <a:rPr lang="en-GB" sz="1800" dirty="0"/>
              <a:t>Provide feedback to ongoing specification work</a:t>
            </a:r>
          </a:p>
          <a:p>
            <a:pPr lvl="1" eaLnBrk="1" hangingPunct="1">
              <a:defRPr/>
            </a:pPr>
            <a:endParaRPr lang="en-GB" sz="1800" dirty="0"/>
          </a:p>
          <a:p>
            <a:pPr eaLnBrk="1" hangingPunct="1">
              <a:defRPr/>
            </a:pPr>
            <a:r>
              <a:rPr lang="en-GB" sz="2200" dirty="0"/>
              <a:t>Think out of the box</a:t>
            </a:r>
          </a:p>
          <a:p>
            <a:pPr lvl="1" eaLnBrk="1" hangingPunct="1">
              <a:defRPr/>
            </a:pPr>
            <a:r>
              <a:rPr lang="en-US" sz="2000" dirty="0"/>
              <a:t>Strategic thinking for future evolutions</a:t>
            </a:r>
          </a:p>
          <a:p>
            <a:pPr lvl="1" eaLnBrk="1" hangingPunct="1">
              <a:defRPr/>
            </a:pPr>
            <a:r>
              <a:rPr lang="en-US" sz="2000" dirty="0"/>
              <a:t>Presentation about new market trends and related requirements</a:t>
            </a:r>
          </a:p>
          <a:p>
            <a:pPr lvl="1"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sz="2200" dirty="0"/>
              <a:t>Market oneM2M to members and selected guests</a:t>
            </a:r>
          </a:p>
          <a:p>
            <a:pPr lvl="1" eaLnBrk="1" hangingPunct="1">
              <a:defRPr/>
            </a:pPr>
            <a:r>
              <a:rPr lang="en-US" sz="1800" dirty="0"/>
              <a:t>Promotion is easier done through presentation, demonstrations and lessons learnt from ongoing projects</a:t>
            </a:r>
          </a:p>
          <a:p>
            <a:pPr lvl="1" eaLnBrk="1" hangingPunct="1">
              <a:defRPr/>
            </a:pPr>
            <a:endParaRPr lang="en-US" sz="1800" dirty="0"/>
          </a:p>
          <a:p>
            <a:pPr eaLnBrk="1" hangingPunct="1">
              <a:defRPr/>
            </a:pPr>
            <a:r>
              <a:rPr lang="en-US" sz="2200" dirty="0"/>
              <a:t>Make TP meeting more attractive to new comers</a:t>
            </a:r>
          </a:p>
        </p:txBody>
      </p:sp>
      <p:sp>
        <p:nvSpPr>
          <p:cNvPr id="5" name="Slide Number Placeholder 5"/>
          <p:cNvSpPr>
            <a:spLocks noGrp="1"/>
          </p:cNvSpPr>
          <p:nvPr/>
        </p:nvSpPr>
        <p:spPr bwMode="auto">
          <a:xfrm>
            <a:off x="488425" y="6248400"/>
            <a:ext cx="822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2017 oneM2M Partners</a:t>
            </a:r>
          </a:p>
          <a:p>
            <a:pPr algn="ctr"/>
            <a:r>
              <a:rPr lang="en-GB" altLang="en-US" dirty="0">
                <a:latin typeface="Myriad pro"/>
              </a:rPr>
              <a:t>TP-2017-0062R01-Newbies_Session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  <a:p>
            <a:fld id="{86CB42C0-9CA1-4A00-8D2A-5795FA32B466}" type="slidenum">
              <a:rPr lang="en-US" altLang="en-US" smtClean="0">
                <a:solidFill>
                  <a:srgbClr val="898989"/>
                </a:solidFill>
                <a:latin typeface="Myriad pro"/>
              </a:rPr>
              <a:t>2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67386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4800" dirty="0"/>
              <a:t>Practical aspects</a:t>
            </a:r>
            <a:endParaRPr lang="en-US" altLang="en-US" sz="48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400" dirty="0"/>
              <a:t>Industry </a:t>
            </a:r>
            <a:r>
              <a:rPr lang="en-US" sz="2400" dirty="0" smtClean="0"/>
              <a:t>day to </a:t>
            </a:r>
            <a:r>
              <a:rPr lang="en-US" sz="2400" dirty="0"/>
              <a:t>take place on Wednesdays for a half or full day</a:t>
            </a:r>
          </a:p>
          <a:p>
            <a:pPr eaLnBrk="1" hangingPunct="1">
              <a:defRPr/>
            </a:pPr>
            <a:r>
              <a:rPr lang="en-US" sz="2400" dirty="0"/>
              <a:t>Keep mid-week plenary (for issues that need processing during the week)</a:t>
            </a:r>
          </a:p>
          <a:p>
            <a:pPr eaLnBrk="1" hangingPunct="1">
              <a:defRPr/>
            </a:pPr>
            <a:r>
              <a:rPr lang="en-US" sz="2400" dirty="0"/>
              <a:t>Test the proposal at the Shenzhen meeting</a:t>
            </a:r>
          </a:p>
          <a:p>
            <a:pPr lvl="1" eaLnBrk="1" hangingPunct="1">
              <a:defRPr/>
            </a:pPr>
            <a:r>
              <a:rPr lang="en-US" sz="2000" dirty="0"/>
              <a:t>Assess based on the Shenzhen meeting outcomes and impact</a:t>
            </a:r>
          </a:p>
          <a:p>
            <a:pPr lvl="1" eaLnBrk="1" hangingPunct="1">
              <a:defRPr/>
            </a:pPr>
            <a:r>
              <a:rPr lang="en-US" sz="2000" dirty="0"/>
              <a:t>Extend and improve objectives and format for upcoming meetings</a:t>
            </a:r>
          </a:p>
          <a:p>
            <a:pPr eaLnBrk="1" hangingPunct="1">
              <a:defRPr/>
            </a:pPr>
            <a:r>
              <a:rPr lang="en-US" sz="2400" dirty="0"/>
              <a:t>Need to appoint a small program committee for each meeting (with presence from the local host and industry)</a:t>
            </a:r>
          </a:p>
          <a:p>
            <a:pPr eaLnBrk="1" hangingPunct="1">
              <a:defRPr/>
            </a:pPr>
            <a:r>
              <a:rPr lang="en-US" sz="2400" dirty="0"/>
              <a:t>No additional funding is needed since this remains a oneM2M member event</a:t>
            </a:r>
          </a:p>
        </p:txBody>
      </p:sp>
      <p:sp>
        <p:nvSpPr>
          <p:cNvPr id="6" name="Slide Number Placeholder 5"/>
          <p:cNvSpPr>
            <a:spLocks noGrp="1"/>
          </p:cNvSpPr>
          <p:nvPr/>
        </p:nvSpPr>
        <p:spPr bwMode="auto">
          <a:xfrm>
            <a:off x="488425" y="6248400"/>
            <a:ext cx="822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2017 oneM2M Partners</a:t>
            </a:r>
          </a:p>
          <a:p>
            <a:pPr algn="ctr"/>
            <a:r>
              <a:rPr lang="en-GB" altLang="en-US" dirty="0">
                <a:latin typeface="Myriad pro"/>
              </a:rPr>
              <a:t>TP-2017-0062R01-Newbies_Session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  <a:p>
            <a:fld id="{815DF9C7-C2EF-4DDB-802B-B03F1A5D7ACC}" type="slidenum">
              <a:rPr lang="en-US" altLang="en-US" smtClean="0">
                <a:solidFill>
                  <a:srgbClr val="898989"/>
                </a:solidFill>
                <a:latin typeface="Myriad pro"/>
              </a:rPr>
              <a:t>3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193523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180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Myriad pro</vt:lpstr>
      <vt:lpstr>Office Theme</vt:lpstr>
      <vt:lpstr>Introducing oneM2M industry day</vt:lpstr>
      <vt:lpstr>Motivation</vt:lpstr>
      <vt:lpstr>Practical aspects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Karen Hughes</cp:lastModifiedBy>
  <cp:revision>393</cp:revision>
  <dcterms:created xsi:type="dcterms:W3CDTF">2012-09-11T22:52:11Z</dcterms:created>
  <dcterms:modified xsi:type="dcterms:W3CDTF">2017-03-31T11:33:46Z</dcterms:modified>
</cp:coreProperties>
</file>