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5" r:id="rId3"/>
    <p:sldId id="293" r:id="rId4"/>
    <p:sldId id="287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12" autoAdjust="0"/>
    <p:restoredTop sz="90179" autoAdjust="0"/>
  </p:normalViewPr>
  <p:slideViewPr>
    <p:cSldViewPr>
      <p:cViewPr varScale="1">
        <p:scale>
          <a:sx n="51" d="100"/>
          <a:sy n="51" d="100"/>
        </p:scale>
        <p:origin x="83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F92D6A-FC8C-48B3-94E8-373CDBE29C7F}" type="datetimeFigureOut">
              <a:rPr lang="en-US" altLang="ja-JP"/>
              <a:pPr/>
              <a:t>7/14/2017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35AD1F1-A810-487F-9D8C-5E62E11C9687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B4718F-DE6D-4FFD-900F-91A4E799D341}" type="datetimeFigureOut">
              <a:rPr lang="de-AT" altLang="ja-JP"/>
              <a:pPr/>
              <a:t>14.07.2017</a:t>
            </a:fld>
            <a:endParaRPr lang="de-AT" altLang="ja-JP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1317BC-75FD-4D1A-8C81-86D1AC3292B1}" type="slidenum">
              <a:rPr lang="de-AT" altLang="de-DE"/>
              <a:pPr/>
              <a:t>‹#›</a:t>
            </a:fld>
            <a:endParaRPr lang="de-AT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7A5D2B-C737-486E-AD20-07BBD598084F}" type="slidenum">
              <a:rPr lang="de-AT" altLang="de-DE"/>
              <a:pPr/>
              <a:t>1</a:t>
            </a:fld>
            <a:endParaRPr lang="de-AT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7F671D5-32E1-490F-840F-7C00D628530F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6208D1D-5E4F-4659-834B-70533D241DE1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8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ja-JP" altLang="ja-JP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636963"/>
            <a:ext cx="7772400" cy="154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de-DE" sz="3600" b="1" dirty="0">
                <a:solidFill>
                  <a:srgbClr val="A0A0A3"/>
                </a:solidFill>
              </a:rPr>
              <a:t>Approval of Liaison between oneM2M and IIC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31188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Technical Plenary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Victor Kueh (Huawei)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Meeting Date: 2017-07-14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Agenda Item: </a:t>
            </a:r>
            <a:r>
              <a:rPr lang="en-US" altLang="de-DE" dirty="0">
                <a:solidFill>
                  <a:srgbClr val="B42025"/>
                </a:solidFill>
                <a:ea typeface="ＭＳ Ｐゴシック" pitchFamily="34" charset="-128"/>
              </a:rPr>
              <a:t>11.1</a:t>
            </a:r>
            <a:endParaRPr lang="en-US" altLang="ja-JP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/>
              <a:t>Background</a:t>
            </a:r>
            <a:endParaRPr lang="en-US" altLang="de-DE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de-DE" sz="2400" dirty="0"/>
              <a:t>In TP#24, LS was sent from oneM2M to IIC to explore and expand cooperation with the objective to promote a global and converged </a:t>
            </a:r>
            <a:r>
              <a:rPr lang="en-US" altLang="de-DE" sz="2400" dirty="0" err="1"/>
              <a:t>IoT</a:t>
            </a:r>
            <a:r>
              <a:rPr lang="en-US" altLang="de-DE" sz="2400" dirty="0"/>
              <a:t> market based on standardized </a:t>
            </a:r>
            <a:r>
              <a:rPr lang="en-US" altLang="de-DE" sz="2400" dirty="0" err="1"/>
              <a:t>IoT</a:t>
            </a:r>
            <a:r>
              <a:rPr lang="en-US" altLang="de-DE" sz="2400" dirty="0"/>
              <a:t> technologies; since then, we have several communications, including LS from the IIC Liaison Working Group</a:t>
            </a:r>
          </a:p>
          <a:p>
            <a:r>
              <a:rPr lang="en-US" altLang="de-DE" sz="2400" dirty="0"/>
              <a:t>In TP#30 (c.f. TP-2017-0712), LS reply from IIC to notify that the IIC Steering Committee has approved the liaison (upon the recommendation of IIC Liaison Working Group) between the two organizations</a:t>
            </a:r>
          </a:p>
          <a:p>
            <a:r>
              <a:rPr lang="en-US" altLang="de-DE" sz="2400" dirty="0"/>
              <a:t>This contribution is to seek formal approval from oneM2M side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 dirty="0"/>
              <a:t>Scope of Collaboration</a:t>
            </a:r>
            <a:endParaRPr lang="en-US" altLang="de-DE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458200" cy="5410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200" dirty="0" err="1"/>
              <a:t>IoT</a:t>
            </a:r>
            <a:r>
              <a:rPr lang="en-US" sz="2200" dirty="0"/>
              <a:t> use cases, requirements, architecture and other deliverables, for examples: </a:t>
            </a:r>
          </a:p>
          <a:p>
            <a:pPr lvl="1"/>
            <a:r>
              <a:rPr lang="en-US" sz="1800" dirty="0"/>
              <a:t>Feedback on IIC Reference Architecture, Security Framework, &amp; Connectivity Reference Architecture.</a:t>
            </a:r>
          </a:p>
          <a:p>
            <a:pPr lvl="1"/>
            <a:r>
              <a:rPr lang="en-US" sz="1800" dirty="0"/>
              <a:t>Exchange information on use cases: oneM2M use cases related to the industrial domain made available for IIC reference &amp; comments, and oneM2M provide feedback on IIC use cases.</a:t>
            </a:r>
          </a:p>
          <a:p>
            <a:r>
              <a:rPr lang="en-US" sz="2200" dirty="0"/>
              <a:t>Gaps in standards to address related use cases &amp; requirements</a:t>
            </a:r>
          </a:p>
          <a:p>
            <a:r>
              <a:rPr lang="en-US" sz="2200" dirty="0"/>
              <a:t>Feedback on standards from </a:t>
            </a:r>
            <a:r>
              <a:rPr lang="en-US" sz="2200" dirty="0" err="1"/>
              <a:t>testbeds</a:t>
            </a:r>
            <a:r>
              <a:rPr lang="en-US" sz="2200" dirty="0"/>
              <a:t> / interoperability events</a:t>
            </a:r>
          </a:p>
          <a:p>
            <a:pPr lvl="1"/>
            <a:r>
              <a:rPr lang="en-US" sz="1800" dirty="0"/>
              <a:t>Demonstrate how oneM2M standards can be used for interoperability within a multi-vendor ecosystem</a:t>
            </a:r>
          </a:p>
          <a:p>
            <a:pPr lvl="1"/>
            <a:r>
              <a:rPr lang="en-US" sz="1800" dirty="0"/>
              <a:t>Discuss the planning of joint workshops, showcases, interoperability events, &amp; press releases on achievements and synergies enabled by the collaboration between the two organizations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0" y="5791200"/>
            <a:ext cx="533400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altLang="de-DE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/>
              <a:t>Next steps</a:t>
            </a:r>
            <a:endParaRPr lang="en-US" altLang="de-DE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685800" y="1417638"/>
            <a:ext cx="8077200" cy="34591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sz="2800" dirty="0"/>
              <a:t>Approval of the scope of collaboration</a:t>
            </a:r>
          </a:p>
          <a:p>
            <a:pPr eaLnBrk="1" hangingPunct="1"/>
            <a:r>
              <a:rPr lang="en-US" altLang="de-DE" sz="2800" dirty="0"/>
              <a:t>Joint workshop planning – collocation of meeting (?)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de-DE">
                <a:latin typeface="Myriad Pro" charset="0"/>
              </a:rPr>
              <a:t>© 2017 oneM2M Partners</a:t>
            </a:r>
          </a:p>
          <a:p>
            <a:fld id="{C0C6E535-1B68-4544-A1C5-42C0AB6A474E}" type="slidenum">
              <a:rPr lang="en-US" altLang="de-DE">
                <a:latin typeface="Myriad Pro" charset="0"/>
              </a:rPr>
              <a:pPr/>
              <a:t>4</a:t>
            </a:fld>
            <a:endParaRPr lang="en-US" altLang="de-DE">
              <a:latin typeface="Myriad Pro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Words>270</Words>
  <Application>Microsoft Office PowerPoint</Application>
  <PresentationFormat>On-screen Show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Myriad Pro</vt:lpstr>
      <vt:lpstr>Office Theme</vt:lpstr>
      <vt:lpstr>Approval of Liaison between oneM2M and IIC</vt:lpstr>
      <vt:lpstr>Background</vt:lpstr>
      <vt:lpstr>Scope of Collaboration</vt:lpstr>
      <vt:lpstr>Next steps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Elloumi, Omar (Nokia - FR/Nozay)</cp:lastModifiedBy>
  <cp:revision>608</cp:revision>
  <dcterms:created xsi:type="dcterms:W3CDTF">2012-09-11T22:52:11Z</dcterms:created>
  <dcterms:modified xsi:type="dcterms:W3CDTF">2017-07-14T18:21:23Z</dcterms:modified>
</cp:coreProperties>
</file>