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keebum.kim@tta.or.k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oneM2M Certification Updates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Keebum Kim, </a:t>
            </a:r>
            <a:r>
              <a:rPr lang="en-US" dirty="0" smtClean="0">
                <a:hlinkClick r:id="rId2"/>
              </a:rPr>
              <a:t>keebum.kim@tta.or.kr</a:t>
            </a:r>
            <a:r>
              <a:rPr lang="en-US" dirty="0" smtClean="0"/>
              <a:t>, TTA</a:t>
            </a:r>
          </a:p>
          <a:p>
            <a:r>
              <a:rPr lang="en-US" dirty="0" smtClean="0"/>
              <a:t>TP #34, </a:t>
            </a:r>
            <a:r>
              <a:rPr lang="en-US" dirty="0" smtClean="0"/>
              <a:t>TP-2018-0091R01-oneM2M_Certification_Updates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New Authorized Test Lab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DEKRA </a:t>
            </a:r>
            <a:r>
              <a:rPr lang="en-US" altLang="ko-KR" dirty="0" smtClean="0"/>
              <a:t>Certification Japan K.K, </a:t>
            </a:r>
            <a:r>
              <a:rPr lang="en-US" altLang="ko-KR" dirty="0"/>
              <a:t>a global testing and certification organization, </a:t>
            </a:r>
            <a:r>
              <a:rPr lang="en-US" altLang="ko-KR" dirty="0" smtClean="0"/>
              <a:t>designated </a:t>
            </a:r>
            <a:r>
              <a:rPr lang="en-US" altLang="ko-KR" dirty="0"/>
              <a:t>as the world’s second oneM2M Authorized Test Laboratory (ATL</a:t>
            </a:r>
            <a:r>
              <a:rPr lang="en-US" altLang="ko-KR" dirty="0" smtClean="0"/>
              <a:t>). (‘18.2.2)</a:t>
            </a:r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763" y="2824895"/>
            <a:ext cx="6453465" cy="388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838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Extension of oneM2M Certification program 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TTA oneM2M Certification program has been extended to include the scope of oneM2M Rel-1 conformance testing. (‘18.2.23)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Based on approved TS documents for conformance testing, certification program version has been updated. (TRSL v1.0 -&gt; TRSL v1.1)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For the first step, validation of test cases and test system has been finished targeting IN profile.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Other profiles (ADN, MN) are expected to be finishing the validation and applying to the certification program until April.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2998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Extension of oneM2M Certification program </a:t>
            </a:r>
            <a:r>
              <a:rPr lang="en-US" altLang="ko-KR" dirty="0" smtClean="0"/>
              <a:t>(2)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Based </a:t>
            </a:r>
            <a:r>
              <a:rPr lang="en-US" altLang="ko-KR" dirty="0"/>
              <a:t>on oneM2M ATS </a:t>
            </a:r>
            <a:r>
              <a:rPr lang="en-US" altLang="ko-KR" sz="2000" dirty="0" smtClean="0"/>
              <a:t>(</a:t>
            </a:r>
            <a:r>
              <a:rPr lang="en-US" altLang="ko-KR" sz="2000" dirty="0"/>
              <a:t>Commit ID : 6bf63abb81ad8e9fbb04cc177a4b9f98689d3425</a:t>
            </a:r>
            <a:r>
              <a:rPr lang="en-US" altLang="ko-KR" sz="2000" dirty="0" smtClean="0"/>
              <a:t>), </a:t>
            </a:r>
            <a:r>
              <a:rPr lang="en-US" altLang="ko-KR" dirty="0" smtClean="0"/>
              <a:t>there are 258 test cases for IN profile.</a:t>
            </a:r>
          </a:p>
          <a:p>
            <a:pPr lvl="1"/>
            <a:r>
              <a:rPr lang="en-US" altLang="ko-KR" dirty="0" smtClean="0"/>
              <a:t>These available test cases are presented on TRSL v1.1 document.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All these test cases has been validated using </a:t>
            </a:r>
            <a:r>
              <a:rPr lang="en-US" altLang="ko-KR" dirty="0" err="1" smtClean="0"/>
              <a:t>Chordant</a:t>
            </a:r>
            <a:r>
              <a:rPr lang="en-US" altLang="ko-KR" dirty="0" smtClean="0"/>
              <a:t> platform (</a:t>
            </a:r>
            <a:r>
              <a:rPr lang="en-US" altLang="ko-KR" dirty="0" err="1" smtClean="0"/>
              <a:t>InterDigital</a:t>
            </a:r>
            <a:r>
              <a:rPr lang="en-US" altLang="ko-KR" dirty="0" smtClean="0"/>
              <a:t>) as an golden sample and TTsuite-oneM2M (Spirent) as a test system.</a:t>
            </a:r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dirty="0" smtClean="0"/>
              <a:t>  </a:t>
            </a:r>
            <a:r>
              <a:rPr lang="en-US" altLang="ko-KR" sz="24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en-US" altLang="ko-KR" sz="2400" dirty="0" smtClean="0">
                <a:solidFill>
                  <a:srgbClr val="C00000"/>
                </a:solidFill>
              </a:rPr>
              <a:t>Demonstration will be performed </a:t>
            </a:r>
            <a:r>
              <a:rPr lang="en-US" altLang="ko-KR" sz="2400" dirty="0" smtClean="0">
                <a:solidFill>
                  <a:srgbClr val="C00000"/>
                </a:solidFill>
              </a:rPr>
              <a:t>during the lunch break, 13:00 ~ 13:30 Thursday at </a:t>
            </a:r>
            <a:r>
              <a:rPr lang="en-US" altLang="ko-KR" sz="2400" dirty="0">
                <a:solidFill>
                  <a:srgbClr val="C00000"/>
                </a:solidFill>
              </a:rPr>
              <a:t>the </a:t>
            </a:r>
            <a:r>
              <a:rPr lang="en-US" altLang="ko-KR" sz="2400" dirty="0" smtClean="0">
                <a:solidFill>
                  <a:srgbClr val="C00000"/>
                </a:solidFill>
              </a:rPr>
              <a:t>room </a:t>
            </a:r>
            <a:r>
              <a:rPr lang="en-US" altLang="ko-KR" sz="2400" dirty="0">
                <a:solidFill>
                  <a:srgbClr val="C00000"/>
                </a:solidFill>
              </a:rPr>
              <a:t>Salons.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Status of certified products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Currently 15 products from 12 companies has been certified.</a:t>
            </a:r>
          </a:p>
          <a:p>
            <a:r>
              <a:rPr lang="en-US" altLang="ko-KR" dirty="0" err="1" smtClean="0"/>
              <a:t>Chordant</a:t>
            </a:r>
            <a:r>
              <a:rPr lang="en-US" altLang="ko-KR" dirty="0" smtClean="0"/>
              <a:t> Platform, </a:t>
            </a:r>
            <a:r>
              <a:rPr lang="en-US" altLang="ko-KR" dirty="0" err="1" smtClean="0"/>
              <a:t>InterDigital</a:t>
            </a:r>
            <a:r>
              <a:rPr lang="en-US" altLang="ko-KR" dirty="0" smtClean="0"/>
              <a:t>, has been certified as the first product performing the conformance testing. (‘18.2.21)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18" y="2888687"/>
            <a:ext cx="6510558" cy="387654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046" y="3363585"/>
            <a:ext cx="4810719" cy="340165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67218" y="3916017"/>
            <a:ext cx="6419222" cy="84151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4075814" y="4180828"/>
            <a:ext cx="659218" cy="3118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721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New Authorized Test System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Spirent, TTsuite-oneM2M is designated as the first Authorized Test System for oneM2M conformance testing.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952" y="2392805"/>
            <a:ext cx="6811088" cy="442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65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Thank you!</a:t>
            </a:r>
            <a:endParaRPr lang="ko-KR" altLang="en-US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015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280</Words>
  <Application>Microsoft Office PowerPoint</Application>
  <PresentationFormat>와이드스크린</PresentationFormat>
  <Paragraphs>26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Myriad Pro</vt:lpstr>
      <vt:lpstr>Myriad Pro Light</vt:lpstr>
      <vt:lpstr>맑은 고딕</vt:lpstr>
      <vt:lpstr>Arial</vt:lpstr>
      <vt:lpstr>Calibri</vt:lpstr>
      <vt:lpstr>Office Theme</vt:lpstr>
      <vt:lpstr>oneM2M Certification Updates</vt:lpstr>
      <vt:lpstr>New Authorized Test Lab</vt:lpstr>
      <vt:lpstr>Extension of oneM2M Certification program (1)</vt:lpstr>
      <vt:lpstr>Extension of oneM2M Certification program (2)</vt:lpstr>
      <vt:lpstr>Status of certified products</vt:lpstr>
      <vt:lpstr>New Authorized Test System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39</cp:revision>
  <dcterms:created xsi:type="dcterms:W3CDTF">2017-09-21T15:46:31Z</dcterms:created>
  <dcterms:modified xsi:type="dcterms:W3CDTF">2018-03-14T16:23:11Z</dcterms:modified>
</cp:coreProperties>
</file>