
<file path=[Content_Types].xml><?xml version="1.0" encoding="utf-8"?>
<Types xmlns="http://schemas.openxmlformats.org/package/2006/content-types">
  <Default ContentType="image/jpeg" Extension="jpeg"/>
  <Default ContentType="image/png" Extension="pn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Props+xml" PartName="/ppt/presProps.xml"/>
  <Override ContentType="application/vnd.openxmlformats-officedocument.presentationml.presentation.main+xml" PartName="/ppt/presentation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p="http://schemas.openxmlformats.org/presentationml/2006/main" xmlns:s="http://schemas.openxmlformats.org/officeDocument/2006/sharedTypes" xmlns:r="http://schemas.openxmlformats.org/officeDocument/2006/relationships" saveSubsetFonts="1">
  <p:sldMasterIdLst>
    <p:sldMasterId r:id="rId4" id="2147483648"/>
  </p:sldMasterIdLst>
  <p:sldIdLst>
    <p:sldId r:id="rId5" id="256"/>
    <p:sldId r:id="rId6" id="257"/>
    <p:sldId r:id="rId7" id="258"/>
    <p:sldId r:id="rId8" id="259"/>
    <p:sldId r:id="rId9" id="260"/>
    <p:sldId r:id="rId10" id="261"/>
    <p:sldId r:id="rId11" id="262"/>
    <p:sldId r:id="rId12" id="263"/>
    <p:sldId r:id="rId13" id="264"/>
    <p:sldId r:id="rId14" id="265"/>
  </p:sldIdLst>
  <p:sldSz cx="12192000" cy="6858000"/>
  <p:notesSz xmlns:c="http://schemas.openxmlformats.org/drawingml/2006/chart" xmlns:pic="http://schemas.openxmlformats.org/drawingml/2006/picture" xmlns:dgm="http://schemas.openxmlformats.org/drawingml/2006/diagram" cx="6858000" cy="9144000"/>
  <p:defaultTextStyle xmlns:c="http://schemas.openxmlformats.org/drawingml/2006/chart" xmlns:pic="http://schemas.openxmlformats.org/drawingml/2006/picture" xmlns:dgm="http://schemas.openxmlformats.org/drawingml/2006/diagram">
    <a:defPPr>
      <a:defRPr lang="en-US">
        <a:uFillTx/>
      </a:defRPr>
    </a:defPPr>
    <a:lvl1pPr algn="l" defTabSz="914400" eaLnBrk="1" hangingPunct="1" latinLnBrk="0" marL="0" rtl="0">
      <a:defRPr kern="1200" sz="1800">
        <a:solidFill>
          <a:schemeClr val="tx1"/>
        </a:solidFill>
        <a:uFillTx/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uFillTx/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uFillTx/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uFillTx/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uFillTx/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uFillTx/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uFillTx/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uFillTx/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uFillTx/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p="http://schemas.openxmlformats.org/presentationml/2006/main" xmlns:s="http://schemas.openxmlformats.org/officeDocument/2006/sharedTypes" xmlns:r="http://schemas.openxmlformats.org/officeDocument/2006/relationships">
  <p:showPr showNarration="1">
    <p:present/>
    <p:sldAll/>
    <p:penClr xmlns:c="http://schemas.openxmlformats.org/drawingml/2006/chart" xmlns:pic="http://schemas.openxmlformats.org/drawingml/2006/picture" xmlns:dgm="http://schemas.openxmlformats.org/drawingml/2006/diagram">
      <a:srgbClr val="FF0000"/>
    </p:penClr>
  </p:showPr>
</p:presentationPr>
</file>

<file path=ppt/tableStyles.xml><?xml version="1.0" encoding="utf-8"?>
<a:tblStyleLst xmlns:a="http://schemas.openxmlformats.org/drawingml/2006/main" xmlns:c="http://schemas.openxmlformats.org/drawingml/2006/chart" xmlns:pic="http://schemas.openxmlformats.org/drawingml/2006/picture" xmlns:dgm="http://schemas.openxmlformats.org/drawingml/2006/diagram" xmlns:p="http://schemas.openxmlformats.org/presentationml/2006/main" xmlns:s="http://schemas.openxmlformats.org/officeDocument/2006/sharedTypes" xmlns:r="http://schemas.openxmlformats.org/officeDocument/2006/relationships" def="{5C22544A-7EE6-4342-B048-85BDC9FD1C3A}">
  <a:tblStyle styleId="{5C22544A-7EE6-4342-B048-85BDC9FD1C3A}" styleName="Medium Style 2 - Accent 1">
    <a:wholeTbl>
      <a:tcTxStyle>
        <a:fontRef idx="minor">
          <a:srgbClr val="000000"/>
        </a:fontRef>
        <a:schemeClr val="dk1"/>
      </a:tcTxStyle>
      <a:tcStyle>
        <a:tcBdr>
          <a:left>
            <a:ln cmpd="sng" w="12700">
              <a:solidFill>
                <a:schemeClr val="lt1"/>
              </a:solidFill>
            </a:ln>
          </a:left>
          <a:right>
            <a:ln cmpd="sng" w="12700">
              <a:solidFill>
                <a:schemeClr val="lt1"/>
              </a:solidFill>
            </a:ln>
          </a:right>
          <a:top>
            <a:ln cmpd="sng" w="12700">
              <a:solidFill>
                <a:schemeClr val="lt1"/>
              </a:solidFill>
            </a:ln>
          </a:top>
          <a:bottom>
            <a:ln cmpd="sng" w="12700">
              <a:solidFill>
                <a:schemeClr val="lt1"/>
              </a:solidFill>
            </a:ln>
          </a:bottom>
          <a:insideH>
            <a:ln cmpd="sng" w="12700">
              <a:solidFill>
                <a:schemeClr val="lt1"/>
              </a:solidFill>
            </a:ln>
          </a:insideH>
          <a:insideV>
            <a:ln cmpd="sng" w="12700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srgbClr val="00000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rgbClr val="00000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srgbClr val="000000"/>
        </a:fontRef>
        <a:schemeClr val="lt1"/>
      </a:tcTxStyle>
      <a:tcStyle>
        <a:tcBdr>
          <a:top>
            <a:ln cmpd="sng" w="38100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srgbClr val="000000"/>
        </a:fontRef>
        <a:schemeClr val="lt1"/>
      </a:tcTxStyle>
      <a:tcStyle>
        <a:tcBdr>
          <a:bottom>
            <a:ln cmpd="sng" w="38100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p="http://schemas.openxmlformats.org/presentationml/2006/main" xmlns:s="http://schemas.openxmlformats.org/officeDocument/2006/sharedTypes" xmlns:r="http://schemas.openxmlformats.org/officeDocument/2006/relationships">
  <p:normalViewPr horzBarState="maximized">
    <p:restoredLeft autoAdjust="0" sz="16018"/>
    <p:restoredTop sz="94660"/>
  </p:normalViewPr>
  <p:slideViewPr>
    <p:cSldViewPr snapToGrid="0">
      <p:cViewPr varScale="1">
        <p:scale xmlns:c="http://schemas.openxmlformats.org/drawingml/2006/chart" xmlns:pic="http://schemas.openxmlformats.org/drawingml/2006/picture" xmlns:dgm="http://schemas.openxmlformats.org/drawingml/2006/diagram">
          <a:sx d="100" n="109"/>
          <a:sy d="100" n="109"/>
        </p:scale>
        <p:origin xmlns:c="http://schemas.openxmlformats.org/drawingml/2006/chart" xmlns:pic="http://schemas.openxmlformats.org/drawingml/2006/picture" xmlns:dgm="http://schemas.openxmlformats.org/drawingml/2006/diagram" x="80" y="192"/>
      </p:cViewPr>
    </p:cSldViewPr>
  </p:slideViewPr>
  <p:notesTextViewPr>
    <p:cViewPr>
      <p:scale xmlns:c="http://schemas.openxmlformats.org/drawingml/2006/chart" xmlns:pic="http://schemas.openxmlformats.org/drawingml/2006/picture" xmlns:dgm="http://schemas.openxmlformats.org/drawingml/2006/diagram">
        <a:sx d="1" n="1"/>
        <a:sy d="1" n="1"/>
      </p:scale>
      <p:origin xmlns:c="http://schemas.openxmlformats.org/drawingml/2006/chart" xmlns:pic="http://schemas.openxmlformats.org/drawingml/2006/picture" xmlns:dgm="http://schemas.openxmlformats.org/drawingml/2006/diagram" x="0" y="0"/>
    </p:cViewPr>
  </p:notesTextViewPr>
  <p:sorterViewPr>
    <p:cViewPr>
      <p:scale xmlns:c="http://schemas.openxmlformats.org/drawingml/2006/chart" xmlns:pic="http://schemas.openxmlformats.org/drawingml/2006/picture" xmlns:dgm="http://schemas.openxmlformats.org/drawingml/2006/diagram">
        <a:sx d="100" n="100"/>
        <a:sy d="100" n="100"/>
      </p:scale>
      <p:origin xmlns:c="http://schemas.openxmlformats.org/drawingml/2006/chart" xmlns:pic="http://schemas.openxmlformats.org/drawingml/2006/picture" xmlns:dgm="http://schemas.openxmlformats.org/drawingml/2006/diagram" x="0" y="0"/>
    </p:cViewPr>
  </p:sorterViewPr>
  <p:gridSpacing xmlns:c="http://schemas.openxmlformats.org/drawingml/2006/chart" xmlns:pic="http://schemas.openxmlformats.org/drawingml/2006/picture" xmlns:dgm="http://schemas.openxmlformats.org/drawingml/2006/diagram" cx="76200" cy="76200"/>
</p:viewPr>
</file>

<file path=ppt/_rels/presentation.xml.rels><?xml version="1.0" standalone="yes" ?><Relationships xmlns="http://schemas.openxmlformats.org/package/2006/relationships"><Relationship Id="rId1" Target="presProps.xml" Type="http://schemas.openxmlformats.org/officeDocument/2006/relationships/presProps"></Relationship><Relationship Id="rId2" Target="tableStyles.xml" Type="http://schemas.openxmlformats.org/officeDocument/2006/relationships/tableStyles"></Relationship><Relationship Id="rId3" Target="viewProps.xml" Type="http://schemas.openxmlformats.org/officeDocument/2006/relationships/viewProps"></Relationship><Relationship Id="rId4" Target="slideMasters/slideMaster1.xml" Type="http://schemas.openxmlformats.org/officeDocument/2006/relationships/slideMaster"></Relationship><Relationship Id="rId5" Target="slides/slide1.xml" Type="http://schemas.openxmlformats.org/officeDocument/2006/relationships/slide"></Relationship><Relationship Id="rId6" Target="slides/slide2.xml" Type="http://schemas.openxmlformats.org/officeDocument/2006/relationships/slide"></Relationship><Relationship Id="rId7" Target="slides/slide3.xml" Type="http://schemas.openxmlformats.org/officeDocument/2006/relationships/slide"></Relationship><Relationship Id="rId8" Target="slides/slide4.xml" Type="http://schemas.openxmlformats.org/officeDocument/2006/relationships/slide"></Relationship><Relationship Id="rId9" Target="slides/slide5.xml" Type="http://schemas.openxmlformats.org/officeDocument/2006/relationships/slide"></Relationship><Relationship Id="rId10" Target="slides/slide6.xml" Type="http://schemas.openxmlformats.org/officeDocument/2006/relationships/slide"></Relationship><Relationship Id="rId11" Target="slides/slide7.xml" Type="http://schemas.openxmlformats.org/officeDocument/2006/relationships/slide"></Relationship><Relationship Id="rId12" Target="slides/slide8.xml" Type="http://schemas.openxmlformats.org/officeDocument/2006/relationships/slide"></Relationship><Relationship Id="rId13" Target="slides/slide9.xml" Type="http://schemas.openxmlformats.org/officeDocument/2006/relationships/slide"></Relationship><Relationship Id="rId14" Target="slides/slide10.xml" Type="http://schemas.openxmlformats.org/officeDocument/2006/relationships/slide"></Relationship><Relationship Id="rId15" Target="theme/theme1.xml" Type="http://schemas.openxmlformats.org/officeDocument/2006/relationships/theme"></Relationship></Relationships>
</file>

<file path=ppt/slideLayouts/_rels/slideLayout1.xml.rels><?xml version="1.0" standalone="yes" ?><Relationships xmlns="http://schemas.openxmlformats.org/package/2006/relationships"><Relationship Id="rId1" Target="../media/image1.png" Type="http://schemas.openxmlformats.org/officeDocument/2006/relationships/image"></Relationship><Relationship Id="rId2" Target="../slideMasters/slideMaster1.xml" Type="http://schemas.openxmlformats.org/officeDocument/2006/relationships/slideMaster"></Relationship></Relationships>
</file>

<file path=ppt/slideLayouts/_rels/slideLayout2.xml.rels><?xml version="1.0" standalone="yes" ?><Relationships xmlns="http://schemas.openxmlformats.org/package/2006/relationships"><Relationship Id="rId1" Target="../media/image1.png" Type="http://schemas.openxmlformats.org/officeDocument/2006/relationships/image"></Relationship><Relationship Id="rId2" Target="../slideMasters/slideMaster1.xml" Type="http://schemas.openxmlformats.org/officeDocument/2006/relationships/slideMaster"></Relationship></Relationships>
</file>

<file path=ppt/slideLayouts/_rels/slideLayout3.xml.rels><?xml version="1.0" standalone="yes" ?><Relationships xmlns="http://schemas.openxmlformats.org/package/2006/relationships"><Relationship Id="rId1" Target="../media/image1.png" Type="http://schemas.openxmlformats.org/officeDocument/2006/relationships/image"></Relationship><Relationship Id="rId2" Target="../slideMasters/slideMaster1.xml" Type="http://schemas.openxmlformats.org/officeDocument/2006/relationships/slideMaster"></Relationship></Relationships>
</file>

<file path=ppt/slideLayouts/_rels/slideLayout4.xml.rels><?xml version="1.0" standalone="yes" ?><Relationships xmlns="http://schemas.openxmlformats.org/package/2006/relationships"><Relationship Id="rId1" Target="../slideMasters/slideMaster1.xml" Type="http://schemas.openxmlformats.org/officeDocument/2006/relationships/slideMaster"></Relationship></Relationships>
</file>

<file path=ppt/slideLayouts/_rels/slideLayout5.xml.rels><?xml version="1.0" standalone="yes" ?><Relationships xmlns="http://schemas.openxmlformats.org/package/2006/relationships"><Relationship Id="rId1" Target="../slideMasters/slideMaster1.xml" Type="http://schemas.openxmlformats.org/officeDocument/2006/relationships/slideMaster"></Relationship></Relationships>
</file>

<file path=ppt/slideLayouts/_rels/slideLayout6.xml.rels><?xml version="1.0" standalone="yes" ?><Relationships xmlns="http://schemas.openxmlformats.org/package/2006/relationships"><Relationship Id="rId1" Target="../slideMasters/slideMaster1.xml" Type="http://schemas.openxmlformats.org/officeDocument/2006/relationships/slideMaster"></Relationship></Relationships>
</file>

<file path=ppt/slideLayouts/_rels/slideLayout7.xml.rels><?xml version="1.0" standalone="yes" ?><Relationships xmlns="http://schemas.openxmlformats.org/package/2006/relationships"><Relationship Id="rId1" Target="../slideMasters/slideMaster1.xml" Type="http://schemas.openxmlformats.org/officeDocument/2006/relationships/slideMaster"></Relationship></Relationships>
</file>

<file path=ppt/slideLayouts/_rels/slideLayout8.xml.rels><?xml version="1.0" standalone="yes" ?><Relationships xmlns="http://schemas.openxmlformats.org/package/2006/relationships"><Relationship Id="rId1" Target="../slideMasters/slideMaster1.xml" Type="http://schemas.openxmlformats.org/officeDocument/2006/relationships/slideMaster"></Relationship></Relationships>
</file>

<file path=ppt/slideLayouts/_rels/slideLayout9.xml.rels><?xml version="1.0" standalone="yes" ?><Relationships xmlns="http://schemas.openxmlformats.org/package/2006/relationships"><Relationship Id="rId1" Target="../slideMasters/slideMaster1.xml" Type="http://schemas.openxmlformats.org/officeDocument/2006/relationships/slideMaster"></Relationship></Relationships>
</file>

<file path=ppt/slideLayouts/slideLayout1.xml><?xml version="1.0" encoding="utf-8"?>
<p:sldLayout xmlns:a="http://schemas.openxmlformats.org/drawingml/2006/main" xmlns:p="http://schemas.openxmlformats.org/presentationml/2006/main" xmlns:s="http://schemas.openxmlformats.org/officeDocument/2006/sharedTypes" xmlns:r="http://schemas.openxmlformats.org/officeDocument/2006/relationships" preserve="1" type="title">
  <p:cSld name="Title Slide">
    <p:spTree>
      <p:nvGrpSpPr>
        <p:cNvPr xmlns:c="http://schemas.openxmlformats.org/drawingml/2006/chart" xmlns:pic="http://schemas.openxmlformats.org/drawingml/2006/picture" xmlns:dgm="http://schemas.openxmlformats.org/drawingml/2006/diagram" id="1" name=""/>
        <p:cNvGrpSpPr xmlns:c="http://schemas.openxmlformats.org/drawingml/2006/chart" xmlns:pic="http://schemas.openxmlformats.org/drawingml/2006/picture" xmlns:dgm="http://schemas.openxmlformats.org/drawingml/2006/diagram"/>
        <p:nvPr/>
      </p:nvGrpSpPr>
      <p:grpSpPr xmlns:c="http://schemas.openxmlformats.org/drawingml/2006/chart" xmlns:pic="http://schemas.openxmlformats.org/drawingml/2006/picture" xmlns:dgm="http://schemas.openxmlformats.org/drawingml/2006/diagram">
        <a:xfrm>
          <a:off x="0" y="0"/>
          <a:ext cx="0" cy="0"/>
          <a:chOff x="0" y="0"/>
          <a:chExt cx="0" cy="0"/>
        </a:xfrm>
      </p:grpSpPr>
      <p:sp>
        <p:nvSpPr>
          <p:cNvPr xmlns:c="http://schemas.openxmlformats.org/drawingml/2006/chart" xmlns:pic="http://schemas.openxmlformats.org/drawingml/2006/picture" xmlns:dgm="http://schemas.openxmlformats.org/drawingml/2006/diagram" id="9" name="Rectangle 8"/>
          <p:cNvSpPr xmlns:c="http://schemas.openxmlformats.org/drawingml/2006/chart" xmlns:pic="http://schemas.openxmlformats.org/drawingml/2006/picture" xmlns:dgm="http://schemas.openxmlformats.org/drawingml/2006/diagram">
            <a:spLocks/>
          </p:cNvSpPr>
          <p:nvPr userDrawn="1"/>
        </p:nvSpPr>
        <p:spPr xmlns:c="http://schemas.openxmlformats.org/drawingml/2006/chart" xmlns:pic="http://schemas.openxmlformats.org/drawingml/2006/picture" xmlns:dgm="http://schemas.openxmlformats.org/drawingml/2006/diagram">
          <a:xfrm>
            <a:off x="0" y="0"/>
            <a:ext cx="12192000" cy="21744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 xmlns:c="http://schemas.openxmlformats.org/drawingml/2006/chart" xmlns:pic="http://schemas.openxmlformats.org/drawingml/2006/picture" xmlns:dgm="http://schemas.openxmlformats.org/drawingml/2006/diagram"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 xmlns:c="http://schemas.openxmlformats.org/drawingml/2006/chart" xmlns:pic="http://schemas.openxmlformats.org/drawingml/2006/picture" xmlns:dgm="http://schemas.openxmlformats.org/drawingml/2006/diagram">
          <a:bodyPr anchor="ctr" rtlCol="0"/>
          <a:lstStyle/>
          <a:p>
            <a:pPr algn="ctr"/>
            <a:endParaRPr lang="en-US">
              <a:uFillTx/>
            </a:endParaRPr>
          </a:p>
        </p:txBody>
      </p:sp>
      <p:sp>
        <p:nvSpPr>
          <p:cNvPr xmlns:c="http://schemas.openxmlformats.org/drawingml/2006/chart" xmlns:pic="http://schemas.openxmlformats.org/drawingml/2006/picture" xmlns:dgm="http://schemas.openxmlformats.org/drawingml/2006/diagram" id="7" name="Rectangle 6"/>
          <p:cNvSpPr xmlns:c="http://schemas.openxmlformats.org/drawingml/2006/chart" xmlns:pic="http://schemas.openxmlformats.org/drawingml/2006/picture" xmlns:dgm="http://schemas.openxmlformats.org/drawingml/2006/diagram">
            <a:spLocks/>
          </p:cNvSpPr>
          <p:nvPr userDrawn="1"/>
        </p:nvSpPr>
        <p:spPr xmlns:c="http://schemas.openxmlformats.org/drawingml/2006/chart" xmlns:pic="http://schemas.openxmlformats.org/drawingml/2006/picture" xmlns:dgm="http://schemas.openxmlformats.org/drawingml/2006/diagram">
          <a:xfrm>
            <a:off x="0" y="4285397"/>
            <a:ext cx="12192000" cy="2572603"/>
          </a:xfrm>
          <a:prstGeom prst="rect">
            <a:avLst/>
          </a:prstGeom>
          <a:solidFill>
            <a:srgbClr val="A7A9AC"/>
          </a:solidFill>
          <a:ln>
            <a:noFill/>
          </a:ln>
        </p:spPr>
        <p:style xmlns:c="http://schemas.openxmlformats.org/drawingml/2006/chart" xmlns:pic="http://schemas.openxmlformats.org/drawingml/2006/picture" xmlns:dgm="http://schemas.openxmlformats.org/drawingml/2006/diagram"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 xmlns:c="http://schemas.openxmlformats.org/drawingml/2006/chart" xmlns:pic="http://schemas.openxmlformats.org/drawingml/2006/picture" xmlns:dgm="http://schemas.openxmlformats.org/drawingml/2006/diagram">
          <a:bodyPr anchor="ctr" rtlCol="0"/>
          <a:lstStyle/>
          <a:p>
            <a:pPr algn="ctr"/>
            <a:endParaRPr lang="en-US">
              <a:uFillTx/>
            </a:endParaRPr>
          </a:p>
        </p:txBody>
      </p:sp>
      <p:sp>
        <p:nvSpPr>
          <p:cNvPr xmlns:c="http://schemas.openxmlformats.org/drawingml/2006/chart" xmlns:pic="http://schemas.openxmlformats.org/drawingml/2006/picture" xmlns:dgm="http://schemas.openxmlformats.org/drawingml/2006/diagram" id="2" name="Title 1"/>
          <p:cNvSpPr xmlns:c="http://schemas.openxmlformats.org/drawingml/2006/chart" xmlns:pic="http://schemas.openxmlformats.org/drawingml/2006/picture" xmlns:dgm="http://schemas.openxmlformats.org/drawingml/2006/diagram">
            <a:spLocks noGrp="1"/>
          </p:cNvSpPr>
          <p:nvPr>
            <p:ph type="ctrTitle"/>
          </p:nvPr>
        </p:nvSpPr>
        <p:spPr xmlns:c="http://schemas.openxmlformats.org/drawingml/2006/chart" xmlns:pic="http://schemas.openxmlformats.org/drawingml/2006/picture" xmlns:dgm="http://schemas.openxmlformats.org/drawingml/2006/diagram">
          <a:xfrm>
            <a:off x="401444" y="1122363"/>
            <a:ext cx="11296184" cy="2387600"/>
          </a:xfrm>
        </p:spPr>
        <p:txBody xmlns:c="http://schemas.openxmlformats.org/drawingml/2006/chart" xmlns:pic="http://schemas.openxmlformats.org/drawingml/2006/picture" xmlns:dgm="http://schemas.openxmlformats.org/drawingml/2006/diagram">
          <a:bodyPr anchor="b"/>
          <a:lstStyle>
            <a:lvl1pPr algn="ctr">
              <a:defRPr sz="6000">
                <a:uFillTx/>
              </a:defRPr>
            </a:lvl1pPr>
          </a:lstStyle>
          <a:p>
            <a:r>
              <a:rPr lang="en-US" smtClean="0">
                <a:uFillTx/>
              </a:rPr>
              <a:t>Click to edit Master title style</a:t>
            </a:r>
            <a:endParaRPr lang="en-US">
              <a:uFillTx/>
            </a:endParaRPr>
          </a:p>
        </p:txBody>
      </p:sp>
      <p:sp>
        <p:nvSpPr>
          <p:cNvPr xmlns:c="http://schemas.openxmlformats.org/drawingml/2006/chart" xmlns:pic="http://schemas.openxmlformats.org/drawingml/2006/picture" xmlns:dgm="http://schemas.openxmlformats.org/drawingml/2006/diagram" id="6" name="Slide Number Placeholder 5"/>
          <p:cNvSpPr xmlns:c="http://schemas.openxmlformats.org/drawingml/2006/chart" xmlns:pic="http://schemas.openxmlformats.org/drawingml/2006/picture" xmlns:dgm="http://schemas.openxmlformats.org/drawingml/2006/diagram">
            <a:spLocks noGrp="1"/>
          </p:cNvSpPr>
          <p:nvPr>
            <p:ph idx="12" sz="quarter" type="sldNum"/>
          </p:nvPr>
        </p:nvSpPr>
        <p:spPr xmlns:c="http://schemas.openxmlformats.org/drawingml/2006/chart" xmlns:pic="http://schemas.openxmlformats.org/drawingml/2006/picture" xmlns:dgm="http://schemas.openxmlformats.org/drawingml/2006/diagram"/>
        <p:txBody xmlns:c="http://schemas.openxmlformats.org/drawingml/2006/chart" xmlns:pic="http://schemas.openxmlformats.org/drawingml/2006/picture" xmlns:dgm="http://schemas.openxmlformats.org/drawingml/2006/diagram">
          <a:bodyPr/>
          <a:lstStyle/>
          <a:p>
            <a:fld id="{163F5A94-8458-4F17-AD3C-1A083E20221D}" type="slidenum">
              <a:rPr lang="en-US" smtClean="0">
                <a:uFillTx/>
              </a:rPr>
              <a:t>‹#›</a:t>
            </a:fld>
            <a:endParaRPr lang="en-US">
              <a:uFillTx/>
            </a:endParaRPr>
          </a:p>
        </p:txBody>
      </p:sp>
      <p:pic>
        <p:nvPicPr>
          <p:cNvPr xmlns:c="http://schemas.openxmlformats.org/drawingml/2006/chart" xmlns:pic="http://schemas.openxmlformats.org/drawingml/2006/picture" xmlns:dgm="http://schemas.openxmlformats.org/drawingml/2006/diagram" id="8" name="Picture 7"/>
          <p:cNvPicPr xmlns:c="http://schemas.openxmlformats.org/drawingml/2006/chart" xmlns:pic="http://schemas.openxmlformats.org/drawingml/2006/picture" xmlns:dgm="http://schemas.openxmlformats.org/drawingml/2006/diagram">
            <a:picLocks noChangeAspect="1"/>
          </p:cNvPicPr>
          <p:nvPr userDrawn="1"/>
        </p:nvPicPr>
        <p:blipFill xmlns:c="http://schemas.openxmlformats.org/drawingml/2006/chart" xmlns:pic="http://schemas.openxmlformats.org/drawingml/2006/picture" xmlns:dgm="http://schemas.openxmlformats.org/drawingml/2006/diagram">
          <a:blip r:embed="rId1" cstate="screen"/>
          <a:stretch>
            <a:fillRect/>
          </a:stretch>
        </p:blipFill>
        <p:spPr xmlns:c="http://schemas.openxmlformats.org/drawingml/2006/chart" xmlns:pic="http://schemas.openxmlformats.org/drawingml/2006/picture" xmlns:dgm="http://schemas.openxmlformats.org/drawingml/2006/diagram">
          <a:xfrm>
            <a:off x="4525860" y="194184"/>
            <a:ext cx="2722432" cy="1856358"/>
          </a:xfrm>
          <a:prstGeom prst="rect">
            <a:avLst/>
          </a:prstGeom>
        </p:spPr>
      </p:pic>
      <p:sp>
        <p:nvSpPr>
          <p:cNvPr xmlns:c="http://schemas.openxmlformats.org/drawingml/2006/chart" xmlns:pic="http://schemas.openxmlformats.org/drawingml/2006/picture" xmlns:dgm="http://schemas.openxmlformats.org/drawingml/2006/diagram" id="3" name="Subtitle 2"/>
          <p:cNvSpPr xmlns:c="http://schemas.openxmlformats.org/drawingml/2006/chart" xmlns:pic="http://schemas.openxmlformats.org/drawingml/2006/picture" xmlns:dgm="http://schemas.openxmlformats.org/drawingml/2006/diagram">
            <a:spLocks noGrp="1"/>
          </p:cNvSpPr>
          <p:nvPr>
            <p:ph idx="1" type="subTitle"/>
          </p:nvPr>
        </p:nvSpPr>
        <p:spPr xmlns:c="http://schemas.openxmlformats.org/drawingml/2006/chart" xmlns:pic="http://schemas.openxmlformats.org/drawingml/2006/picture" xmlns:dgm="http://schemas.openxmlformats.org/drawingml/2006/diagram">
          <a:xfrm>
            <a:off x="1524000" y="5019675"/>
            <a:ext cx="9144000" cy="1655762"/>
          </a:xfrm>
        </p:spPr>
        <p:txBody xmlns:c="http://schemas.openxmlformats.org/drawingml/2006/chart" xmlns:pic="http://schemas.openxmlformats.org/drawingml/2006/picture" xmlns:dgm="http://schemas.openxmlformats.org/drawingml/2006/diagram">
          <a:bodyPr/>
          <a:lstStyle>
            <a:lvl1pPr algn="ctr" indent="0" marL="0">
              <a:buNone/>
              <a:defRPr sz="2400">
                <a:solidFill>
                  <a:schemeClr val="bg1"/>
                </a:solidFill>
                <a:uFillTx/>
                <a:latin charset="0" panose="020B0503030403020204" pitchFamily="34" typeface="Myriad Pro"/>
              </a:defRPr>
            </a:lvl1pPr>
            <a:lvl2pPr algn="ctr" indent="0" marL="457200">
              <a:buNone/>
              <a:defRPr sz="2000">
                <a:uFillTx/>
              </a:defRPr>
            </a:lvl2pPr>
            <a:lvl3pPr algn="ctr" indent="0" marL="914400">
              <a:buNone/>
              <a:defRPr sz="1800">
                <a:uFillTx/>
              </a:defRPr>
            </a:lvl3pPr>
            <a:lvl4pPr algn="ctr" indent="0" marL="1371600">
              <a:buNone/>
              <a:defRPr sz="1600">
                <a:uFillTx/>
              </a:defRPr>
            </a:lvl4pPr>
            <a:lvl5pPr algn="ctr" indent="0" marL="1828800">
              <a:buNone/>
              <a:defRPr sz="1600">
                <a:uFillTx/>
              </a:defRPr>
            </a:lvl5pPr>
            <a:lvl6pPr algn="ctr" indent="0" marL="2286000">
              <a:buNone/>
              <a:defRPr sz="1600">
                <a:uFillTx/>
              </a:defRPr>
            </a:lvl6pPr>
            <a:lvl7pPr algn="ctr" indent="0" marL="2743200">
              <a:buNone/>
              <a:defRPr sz="1600">
                <a:uFillTx/>
              </a:defRPr>
            </a:lvl7pPr>
            <a:lvl8pPr algn="ctr" indent="0" marL="3200400">
              <a:buNone/>
              <a:defRPr sz="1600">
                <a:uFillTx/>
              </a:defRPr>
            </a:lvl8pPr>
            <a:lvl9pPr algn="ctr" indent="0" marL="3657600">
              <a:buNone/>
              <a:defRPr sz="1600">
                <a:uFillTx/>
              </a:defRPr>
            </a:lvl9pPr>
          </a:lstStyle>
          <a:p>
            <a:r>
              <a:rPr dirty="0" lang="en-US" smtClean="0">
                <a:uFillTx/>
              </a:rPr>
              <a:t>Click to edit Master subtitle style</a:t>
            </a:r>
            <a:endParaRPr dirty="0" lang="en-US">
              <a:uFillTx/>
            </a:endParaRPr>
          </a:p>
        </p:txBody>
      </p:sp>
    </p:spTree>
  </p:cSld>
  <p:clrMapOvr xmlns:c="http://schemas.openxmlformats.org/drawingml/2006/chart" xmlns:pic="http://schemas.openxmlformats.org/drawingml/2006/picture" xmlns:dgm="http://schemas.openxmlformats.org/drawingml/2006/diagram">
    <a:masterClrMapping/>
  </p:clrMapOvr>
</p:sldLayout>
</file>

<file path=ppt/slideLayouts/slideLayout2.xml><?xml version="1.0" encoding="utf-8"?>
<p:sldLayout xmlns:a="http://schemas.openxmlformats.org/drawingml/2006/main" xmlns:p="http://schemas.openxmlformats.org/presentationml/2006/main" xmlns:s="http://schemas.openxmlformats.org/officeDocument/2006/sharedTypes" xmlns:r="http://schemas.openxmlformats.org/officeDocument/2006/relationships" preserve="1" type="title">
  <p:cSld name="1_Title Slide">
    <p:spTree>
      <p:nvGrpSpPr>
        <p:cNvPr xmlns:c="http://schemas.openxmlformats.org/drawingml/2006/chart" xmlns:pic="http://schemas.openxmlformats.org/drawingml/2006/picture" xmlns:dgm="http://schemas.openxmlformats.org/drawingml/2006/diagram" id="1" name=""/>
        <p:cNvGrpSpPr xmlns:c="http://schemas.openxmlformats.org/drawingml/2006/chart" xmlns:pic="http://schemas.openxmlformats.org/drawingml/2006/picture" xmlns:dgm="http://schemas.openxmlformats.org/drawingml/2006/diagram"/>
        <p:nvPr/>
      </p:nvGrpSpPr>
      <p:grpSpPr xmlns:c="http://schemas.openxmlformats.org/drawingml/2006/chart" xmlns:pic="http://schemas.openxmlformats.org/drawingml/2006/picture" xmlns:dgm="http://schemas.openxmlformats.org/drawingml/2006/diagram">
        <a:xfrm>
          <a:off x="0" y="0"/>
          <a:ext cx="0" cy="0"/>
          <a:chOff x="0" y="0"/>
          <a:chExt cx="0" cy="0"/>
        </a:xfrm>
      </p:grpSpPr>
      <p:sp>
        <p:nvSpPr>
          <p:cNvPr xmlns:c="http://schemas.openxmlformats.org/drawingml/2006/chart" xmlns:pic="http://schemas.openxmlformats.org/drawingml/2006/picture" xmlns:dgm="http://schemas.openxmlformats.org/drawingml/2006/diagram" id="9" name="Rectangle 8"/>
          <p:cNvSpPr xmlns:c="http://schemas.openxmlformats.org/drawingml/2006/chart" xmlns:pic="http://schemas.openxmlformats.org/drawingml/2006/picture" xmlns:dgm="http://schemas.openxmlformats.org/drawingml/2006/diagram">
            <a:spLocks/>
          </p:cNvSpPr>
          <p:nvPr userDrawn="1"/>
        </p:nvSpPr>
        <p:spPr xmlns:c="http://schemas.openxmlformats.org/drawingml/2006/chart" xmlns:pic="http://schemas.openxmlformats.org/drawingml/2006/picture" xmlns:dgm="http://schemas.openxmlformats.org/drawingml/2006/diagram">
          <a:xfrm>
            <a:off x="0" y="0"/>
            <a:ext cx="12192000" cy="21744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 xmlns:c="http://schemas.openxmlformats.org/drawingml/2006/chart" xmlns:pic="http://schemas.openxmlformats.org/drawingml/2006/picture" xmlns:dgm="http://schemas.openxmlformats.org/drawingml/2006/diagram"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 xmlns:c="http://schemas.openxmlformats.org/drawingml/2006/chart" xmlns:pic="http://schemas.openxmlformats.org/drawingml/2006/picture" xmlns:dgm="http://schemas.openxmlformats.org/drawingml/2006/diagram">
          <a:bodyPr anchor="ctr" rtlCol="0"/>
          <a:lstStyle/>
          <a:p>
            <a:pPr algn="ctr"/>
            <a:endParaRPr lang="en-US">
              <a:uFillTx/>
            </a:endParaRPr>
          </a:p>
        </p:txBody>
      </p:sp>
      <p:sp>
        <p:nvSpPr>
          <p:cNvPr xmlns:c="http://schemas.openxmlformats.org/drawingml/2006/chart" xmlns:pic="http://schemas.openxmlformats.org/drawingml/2006/picture" xmlns:dgm="http://schemas.openxmlformats.org/drawingml/2006/diagram" id="7" name="Rectangle 6"/>
          <p:cNvSpPr xmlns:c="http://schemas.openxmlformats.org/drawingml/2006/chart" xmlns:pic="http://schemas.openxmlformats.org/drawingml/2006/picture" xmlns:dgm="http://schemas.openxmlformats.org/drawingml/2006/diagram">
            <a:spLocks/>
          </p:cNvSpPr>
          <p:nvPr userDrawn="1"/>
        </p:nvSpPr>
        <p:spPr xmlns:c="http://schemas.openxmlformats.org/drawingml/2006/chart" xmlns:pic="http://schemas.openxmlformats.org/drawingml/2006/picture" xmlns:dgm="http://schemas.openxmlformats.org/drawingml/2006/diagram">
          <a:xfrm>
            <a:off x="0" y="5341434"/>
            <a:ext cx="12192000" cy="1516566"/>
          </a:xfrm>
          <a:prstGeom prst="rect">
            <a:avLst/>
          </a:prstGeom>
          <a:solidFill>
            <a:srgbClr val="A7A9AC"/>
          </a:solidFill>
          <a:ln>
            <a:noFill/>
          </a:ln>
        </p:spPr>
        <p:style xmlns:c="http://schemas.openxmlformats.org/drawingml/2006/chart" xmlns:pic="http://schemas.openxmlformats.org/drawingml/2006/picture" xmlns:dgm="http://schemas.openxmlformats.org/drawingml/2006/diagram"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 xmlns:c="http://schemas.openxmlformats.org/drawingml/2006/chart" xmlns:pic="http://schemas.openxmlformats.org/drawingml/2006/picture" xmlns:dgm="http://schemas.openxmlformats.org/drawingml/2006/diagram">
          <a:bodyPr anchor="ctr" rtlCol="0"/>
          <a:lstStyle/>
          <a:p>
            <a:pPr algn="ctr"/>
            <a:endParaRPr lang="en-US">
              <a:uFillTx/>
            </a:endParaRPr>
          </a:p>
        </p:txBody>
      </p:sp>
      <p:sp>
        <p:nvSpPr>
          <p:cNvPr xmlns:c="http://schemas.openxmlformats.org/drawingml/2006/chart" xmlns:pic="http://schemas.openxmlformats.org/drawingml/2006/picture" xmlns:dgm="http://schemas.openxmlformats.org/drawingml/2006/diagram" id="2" name="Title 1"/>
          <p:cNvSpPr xmlns:c="http://schemas.openxmlformats.org/drawingml/2006/chart" xmlns:pic="http://schemas.openxmlformats.org/drawingml/2006/picture" xmlns:dgm="http://schemas.openxmlformats.org/drawingml/2006/diagram">
            <a:spLocks noGrp="1"/>
          </p:cNvSpPr>
          <p:nvPr>
            <p:ph type="ctrTitle"/>
          </p:nvPr>
        </p:nvSpPr>
        <p:spPr xmlns:c="http://schemas.openxmlformats.org/drawingml/2006/chart" xmlns:pic="http://schemas.openxmlformats.org/drawingml/2006/picture" xmlns:dgm="http://schemas.openxmlformats.org/drawingml/2006/diagram">
          <a:xfrm>
            <a:off x="401444" y="1122363"/>
            <a:ext cx="11296184" cy="2387600"/>
          </a:xfrm>
        </p:spPr>
        <p:txBody xmlns:c="http://schemas.openxmlformats.org/drawingml/2006/chart" xmlns:pic="http://schemas.openxmlformats.org/drawingml/2006/picture" xmlns:dgm="http://schemas.openxmlformats.org/drawingml/2006/diagram">
          <a:bodyPr anchor="b"/>
          <a:lstStyle>
            <a:lvl1pPr algn="ctr">
              <a:defRPr sz="6000">
                <a:uFillTx/>
              </a:defRPr>
            </a:lvl1pPr>
          </a:lstStyle>
          <a:p>
            <a:r>
              <a:rPr lang="en-US" smtClean="0">
                <a:uFillTx/>
              </a:rPr>
              <a:t>Click to edit Master title style</a:t>
            </a:r>
            <a:endParaRPr lang="en-US">
              <a:uFillTx/>
            </a:endParaRPr>
          </a:p>
        </p:txBody>
      </p:sp>
      <p:sp>
        <p:nvSpPr>
          <p:cNvPr xmlns:c="http://schemas.openxmlformats.org/drawingml/2006/chart" xmlns:pic="http://schemas.openxmlformats.org/drawingml/2006/picture" xmlns:dgm="http://schemas.openxmlformats.org/drawingml/2006/diagram" id="6" name="Slide Number Placeholder 5"/>
          <p:cNvSpPr xmlns:c="http://schemas.openxmlformats.org/drawingml/2006/chart" xmlns:pic="http://schemas.openxmlformats.org/drawingml/2006/picture" xmlns:dgm="http://schemas.openxmlformats.org/drawingml/2006/diagram">
            <a:spLocks noGrp="1"/>
          </p:cNvSpPr>
          <p:nvPr>
            <p:ph idx="12" sz="quarter" type="sldNum"/>
          </p:nvPr>
        </p:nvSpPr>
        <p:spPr xmlns:c="http://schemas.openxmlformats.org/drawingml/2006/chart" xmlns:pic="http://schemas.openxmlformats.org/drawingml/2006/picture" xmlns:dgm="http://schemas.openxmlformats.org/drawingml/2006/diagram"/>
        <p:txBody xmlns:c="http://schemas.openxmlformats.org/drawingml/2006/chart" xmlns:pic="http://schemas.openxmlformats.org/drawingml/2006/picture" xmlns:dgm="http://schemas.openxmlformats.org/drawingml/2006/diagram">
          <a:bodyPr/>
          <a:lstStyle/>
          <a:p>
            <a:fld id="{163F5A94-8458-4F17-AD3C-1A083E20221D}" type="slidenum">
              <a:rPr lang="en-US" smtClean="0">
                <a:uFillTx/>
              </a:rPr>
              <a:t>‹#›</a:t>
            </a:fld>
            <a:endParaRPr lang="en-US">
              <a:uFillTx/>
            </a:endParaRPr>
          </a:p>
        </p:txBody>
      </p:sp>
      <p:pic>
        <p:nvPicPr>
          <p:cNvPr xmlns:c="http://schemas.openxmlformats.org/drawingml/2006/chart" xmlns:pic="http://schemas.openxmlformats.org/drawingml/2006/picture" xmlns:dgm="http://schemas.openxmlformats.org/drawingml/2006/diagram" id="8" name="Picture 7"/>
          <p:cNvPicPr xmlns:c="http://schemas.openxmlformats.org/drawingml/2006/chart" xmlns:pic="http://schemas.openxmlformats.org/drawingml/2006/picture" xmlns:dgm="http://schemas.openxmlformats.org/drawingml/2006/diagram">
            <a:picLocks noChangeAspect="1"/>
          </p:cNvPicPr>
          <p:nvPr userDrawn="1"/>
        </p:nvPicPr>
        <p:blipFill xmlns:c="http://schemas.openxmlformats.org/drawingml/2006/chart" xmlns:pic="http://schemas.openxmlformats.org/drawingml/2006/picture" xmlns:dgm="http://schemas.openxmlformats.org/drawingml/2006/diagram">
          <a:blip r:embed="rId1" cstate="screen"/>
          <a:stretch>
            <a:fillRect/>
          </a:stretch>
        </p:blipFill>
        <p:spPr xmlns:c="http://schemas.openxmlformats.org/drawingml/2006/chart" xmlns:pic="http://schemas.openxmlformats.org/drawingml/2006/picture" xmlns:dgm="http://schemas.openxmlformats.org/drawingml/2006/diagram">
          <a:xfrm>
            <a:off x="4525860" y="194184"/>
            <a:ext cx="2722432" cy="1856358"/>
          </a:xfrm>
          <a:prstGeom prst="rect">
            <a:avLst/>
          </a:prstGeom>
        </p:spPr>
      </p:pic>
      <p:sp>
        <p:nvSpPr>
          <p:cNvPr xmlns:c="http://schemas.openxmlformats.org/drawingml/2006/chart" xmlns:pic="http://schemas.openxmlformats.org/drawingml/2006/picture" xmlns:dgm="http://schemas.openxmlformats.org/drawingml/2006/diagram" id="3" name="Subtitle 2"/>
          <p:cNvSpPr xmlns:c="http://schemas.openxmlformats.org/drawingml/2006/chart" xmlns:pic="http://schemas.openxmlformats.org/drawingml/2006/picture" xmlns:dgm="http://schemas.openxmlformats.org/drawingml/2006/diagram">
            <a:spLocks noGrp="1"/>
          </p:cNvSpPr>
          <p:nvPr>
            <p:ph idx="1" type="subTitle"/>
          </p:nvPr>
        </p:nvSpPr>
        <p:spPr xmlns:c="http://schemas.openxmlformats.org/drawingml/2006/chart" xmlns:pic="http://schemas.openxmlformats.org/drawingml/2006/picture" xmlns:dgm="http://schemas.openxmlformats.org/drawingml/2006/diagram">
          <a:xfrm>
            <a:off x="1524000" y="5847556"/>
            <a:ext cx="9144000" cy="1655762"/>
          </a:xfrm>
        </p:spPr>
        <p:txBody xmlns:c="http://schemas.openxmlformats.org/drawingml/2006/chart" xmlns:pic="http://schemas.openxmlformats.org/drawingml/2006/picture" xmlns:dgm="http://schemas.openxmlformats.org/drawingml/2006/diagram">
          <a:bodyPr/>
          <a:lstStyle>
            <a:lvl1pPr algn="ctr" indent="0" marL="0">
              <a:buNone/>
              <a:defRPr sz="2400">
                <a:solidFill>
                  <a:schemeClr val="bg1"/>
                </a:solidFill>
                <a:uFillTx/>
                <a:latin charset="0" panose="020B0503030403020204" pitchFamily="34" typeface="Myriad Pro"/>
              </a:defRPr>
            </a:lvl1pPr>
            <a:lvl2pPr algn="ctr" indent="0" marL="457200">
              <a:buNone/>
              <a:defRPr sz="2000">
                <a:uFillTx/>
              </a:defRPr>
            </a:lvl2pPr>
            <a:lvl3pPr algn="ctr" indent="0" marL="914400">
              <a:buNone/>
              <a:defRPr sz="1800">
                <a:uFillTx/>
              </a:defRPr>
            </a:lvl3pPr>
            <a:lvl4pPr algn="ctr" indent="0" marL="1371600">
              <a:buNone/>
              <a:defRPr sz="1600">
                <a:uFillTx/>
              </a:defRPr>
            </a:lvl4pPr>
            <a:lvl5pPr algn="ctr" indent="0" marL="1828800">
              <a:buNone/>
              <a:defRPr sz="1600">
                <a:uFillTx/>
              </a:defRPr>
            </a:lvl5pPr>
            <a:lvl6pPr algn="ctr" indent="0" marL="2286000">
              <a:buNone/>
              <a:defRPr sz="1600">
                <a:uFillTx/>
              </a:defRPr>
            </a:lvl6pPr>
            <a:lvl7pPr algn="ctr" indent="0" marL="2743200">
              <a:buNone/>
              <a:defRPr sz="1600">
                <a:uFillTx/>
              </a:defRPr>
            </a:lvl7pPr>
            <a:lvl8pPr algn="ctr" indent="0" marL="3200400">
              <a:buNone/>
              <a:defRPr sz="1600">
                <a:uFillTx/>
              </a:defRPr>
            </a:lvl8pPr>
            <a:lvl9pPr algn="ctr" indent="0" marL="3657600">
              <a:buNone/>
              <a:defRPr sz="1600">
                <a:uFillTx/>
              </a:defRPr>
            </a:lvl9pPr>
          </a:lstStyle>
          <a:p>
            <a:r>
              <a:rPr dirty="0" lang="en-US" smtClean="0">
                <a:uFillTx/>
              </a:rPr>
              <a:t>Click to edit Master subtitle style</a:t>
            </a:r>
            <a:endParaRPr dirty="0" lang="en-US">
              <a:uFillTx/>
            </a:endParaRPr>
          </a:p>
        </p:txBody>
      </p:sp>
    </p:spTree>
  </p:cSld>
  <p:clrMapOvr xmlns:c="http://schemas.openxmlformats.org/drawingml/2006/chart" xmlns:pic="http://schemas.openxmlformats.org/drawingml/2006/picture" xmlns:dgm="http://schemas.openxmlformats.org/drawingml/2006/diagram">
    <a:masterClrMapping/>
  </p:clrMapOvr>
</p:sldLayout>
</file>

<file path=ppt/slideLayouts/slideLayout3.xml><?xml version="1.0" encoding="utf-8"?>
<p:sldLayout xmlns:a="http://schemas.openxmlformats.org/drawingml/2006/main" xmlns:p="http://schemas.openxmlformats.org/presentationml/2006/main" xmlns:s="http://schemas.openxmlformats.org/officeDocument/2006/sharedTypes" xmlns:r="http://schemas.openxmlformats.org/officeDocument/2006/relationships" preserve="1" type="title">
  <p:cSld name="2_Title Slide">
    <p:spTree>
      <p:nvGrpSpPr>
        <p:cNvPr xmlns:c="http://schemas.openxmlformats.org/drawingml/2006/chart" xmlns:pic="http://schemas.openxmlformats.org/drawingml/2006/picture" xmlns:dgm="http://schemas.openxmlformats.org/drawingml/2006/diagram" id="1" name=""/>
        <p:cNvGrpSpPr xmlns:c="http://schemas.openxmlformats.org/drawingml/2006/chart" xmlns:pic="http://schemas.openxmlformats.org/drawingml/2006/picture" xmlns:dgm="http://schemas.openxmlformats.org/drawingml/2006/diagram"/>
        <p:nvPr/>
      </p:nvGrpSpPr>
      <p:grpSpPr xmlns:c="http://schemas.openxmlformats.org/drawingml/2006/chart" xmlns:pic="http://schemas.openxmlformats.org/drawingml/2006/picture" xmlns:dgm="http://schemas.openxmlformats.org/drawingml/2006/diagram">
        <a:xfrm>
          <a:off x="0" y="0"/>
          <a:ext cx="0" cy="0"/>
          <a:chOff x="0" y="0"/>
          <a:chExt cx="0" cy="0"/>
        </a:xfrm>
      </p:grpSpPr>
      <p:sp>
        <p:nvSpPr>
          <p:cNvPr xmlns:c="http://schemas.openxmlformats.org/drawingml/2006/chart" xmlns:pic="http://schemas.openxmlformats.org/drawingml/2006/picture" xmlns:dgm="http://schemas.openxmlformats.org/drawingml/2006/diagram" id="9" name="Rectangle 8"/>
          <p:cNvSpPr xmlns:c="http://schemas.openxmlformats.org/drawingml/2006/chart" xmlns:pic="http://schemas.openxmlformats.org/drawingml/2006/picture" xmlns:dgm="http://schemas.openxmlformats.org/drawingml/2006/diagram">
            <a:spLocks/>
          </p:cNvSpPr>
          <p:nvPr userDrawn="1"/>
        </p:nvSpPr>
        <p:spPr xmlns:c="http://schemas.openxmlformats.org/drawingml/2006/chart" xmlns:pic="http://schemas.openxmlformats.org/drawingml/2006/picture" xmlns:dgm="http://schemas.openxmlformats.org/drawingml/2006/diagram">
          <a:xfrm>
            <a:off x="0" y="0"/>
            <a:ext cx="12192000" cy="21744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 xmlns:c="http://schemas.openxmlformats.org/drawingml/2006/chart" xmlns:pic="http://schemas.openxmlformats.org/drawingml/2006/picture" xmlns:dgm="http://schemas.openxmlformats.org/drawingml/2006/diagram"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 xmlns:c="http://schemas.openxmlformats.org/drawingml/2006/chart" xmlns:pic="http://schemas.openxmlformats.org/drawingml/2006/picture" xmlns:dgm="http://schemas.openxmlformats.org/drawingml/2006/diagram">
          <a:bodyPr anchor="ctr" rtlCol="0"/>
          <a:lstStyle/>
          <a:p>
            <a:pPr algn="ctr"/>
            <a:endParaRPr lang="en-US">
              <a:uFillTx/>
            </a:endParaRPr>
          </a:p>
        </p:txBody>
      </p:sp>
      <p:sp>
        <p:nvSpPr>
          <p:cNvPr xmlns:c="http://schemas.openxmlformats.org/drawingml/2006/chart" xmlns:pic="http://schemas.openxmlformats.org/drawingml/2006/picture" xmlns:dgm="http://schemas.openxmlformats.org/drawingml/2006/diagram" id="2" name="Title 1"/>
          <p:cNvSpPr xmlns:c="http://schemas.openxmlformats.org/drawingml/2006/chart" xmlns:pic="http://schemas.openxmlformats.org/drawingml/2006/picture" xmlns:dgm="http://schemas.openxmlformats.org/drawingml/2006/diagram">
            <a:spLocks noGrp="1"/>
          </p:cNvSpPr>
          <p:nvPr>
            <p:ph type="ctrTitle"/>
          </p:nvPr>
        </p:nvSpPr>
        <p:spPr xmlns:c="http://schemas.openxmlformats.org/drawingml/2006/chart" xmlns:pic="http://schemas.openxmlformats.org/drawingml/2006/picture" xmlns:dgm="http://schemas.openxmlformats.org/drawingml/2006/diagram">
          <a:xfrm>
            <a:off x="659780" y="1233866"/>
            <a:ext cx="11296184" cy="2387600"/>
          </a:xfrm>
        </p:spPr>
        <p:txBody xmlns:c="http://schemas.openxmlformats.org/drawingml/2006/chart" xmlns:pic="http://schemas.openxmlformats.org/drawingml/2006/picture" xmlns:dgm="http://schemas.openxmlformats.org/drawingml/2006/diagram">
          <a:bodyPr anchor="b">
            <a:normAutofit/>
          </a:bodyPr>
          <a:lstStyle>
            <a:lvl1pPr algn="l">
              <a:defRPr sz="4800">
                <a:solidFill>
                  <a:schemeClr val="tx1"/>
                </a:solidFill>
                <a:uFillTx/>
              </a:defRPr>
            </a:lvl1pPr>
          </a:lstStyle>
          <a:p>
            <a:r>
              <a:rPr dirty="0" lang="en-US" smtClean="0">
                <a:uFillTx/>
              </a:rPr>
              <a:t>Click to edit Master title style</a:t>
            </a:r>
            <a:endParaRPr dirty="0" lang="en-US">
              <a:uFillTx/>
            </a:endParaRPr>
          </a:p>
        </p:txBody>
      </p:sp>
      <p:sp>
        <p:nvSpPr>
          <p:cNvPr xmlns:c="http://schemas.openxmlformats.org/drawingml/2006/chart" xmlns:pic="http://schemas.openxmlformats.org/drawingml/2006/picture" xmlns:dgm="http://schemas.openxmlformats.org/drawingml/2006/diagram" id="6" name="Slide Number Placeholder 5"/>
          <p:cNvSpPr xmlns:c="http://schemas.openxmlformats.org/drawingml/2006/chart" xmlns:pic="http://schemas.openxmlformats.org/drawingml/2006/picture" xmlns:dgm="http://schemas.openxmlformats.org/drawingml/2006/diagram">
            <a:spLocks noGrp="1"/>
          </p:cNvSpPr>
          <p:nvPr>
            <p:ph idx="12" sz="quarter" type="sldNum"/>
          </p:nvPr>
        </p:nvSpPr>
        <p:spPr xmlns:c="http://schemas.openxmlformats.org/drawingml/2006/chart" xmlns:pic="http://schemas.openxmlformats.org/drawingml/2006/picture" xmlns:dgm="http://schemas.openxmlformats.org/drawingml/2006/diagram"/>
        <p:txBody xmlns:c="http://schemas.openxmlformats.org/drawingml/2006/chart" xmlns:pic="http://schemas.openxmlformats.org/drawingml/2006/picture" xmlns:dgm="http://schemas.openxmlformats.org/drawingml/2006/diagram">
          <a:bodyPr/>
          <a:lstStyle/>
          <a:p>
            <a:fld id="{163F5A94-8458-4F17-AD3C-1A083E20221D}" type="slidenum">
              <a:rPr lang="en-US" smtClean="0">
                <a:uFillTx/>
              </a:rPr>
              <a:t>‹#›</a:t>
            </a:fld>
            <a:endParaRPr lang="en-US">
              <a:uFillTx/>
            </a:endParaRPr>
          </a:p>
        </p:txBody>
      </p:sp>
      <p:pic>
        <p:nvPicPr>
          <p:cNvPr xmlns:c="http://schemas.openxmlformats.org/drawingml/2006/chart" xmlns:pic="http://schemas.openxmlformats.org/drawingml/2006/picture" xmlns:dgm="http://schemas.openxmlformats.org/drawingml/2006/diagram" id="8" name="Picture 7"/>
          <p:cNvPicPr xmlns:c="http://schemas.openxmlformats.org/drawingml/2006/chart" xmlns:pic="http://schemas.openxmlformats.org/drawingml/2006/picture" xmlns:dgm="http://schemas.openxmlformats.org/drawingml/2006/diagram">
            <a:picLocks noChangeAspect="1"/>
          </p:cNvPicPr>
          <p:nvPr userDrawn="1"/>
        </p:nvPicPr>
        <p:blipFill xmlns:c="http://schemas.openxmlformats.org/drawingml/2006/chart" xmlns:pic="http://schemas.openxmlformats.org/drawingml/2006/picture" xmlns:dgm="http://schemas.openxmlformats.org/drawingml/2006/diagram">
          <a:blip r:embed="rId1" cstate="screen"/>
          <a:stretch>
            <a:fillRect/>
          </a:stretch>
        </p:blipFill>
        <p:spPr xmlns:c="http://schemas.openxmlformats.org/drawingml/2006/chart" xmlns:pic="http://schemas.openxmlformats.org/drawingml/2006/picture" xmlns:dgm="http://schemas.openxmlformats.org/drawingml/2006/diagram">
          <a:xfrm>
            <a:off x="401444" y="305687"/>
            <a:ext cx="2722432" cy="1856358"/>
          </a:xfrm>
          <a:prstGeom prst="rect">
            <a:avLst/>
          </a:prstGeom>
        </p:spPr>
      </p:pic>
      <p:sp>
        <p:nvSpPr>
          <p:cNvPr xmlns:c="http://schemas.openxmlformats.org/drawingml/2006/chart" xmlns:pic="http://schemas.openxmlformats.org/drawingml/2006/picture" xmlns:dgm="http://schemas.openxmlformats.org/drawingml/2006/diagram" id="3" name="Subtitle 2"/>
          <p:cNvSpPr xmlns:c="http://schemas.openxmlformats.org/drawingml/2006/chart" xmlns:pic="http://schemas.openxmlformats.org/drawingml/2006/picture" xmlns:dgm="http://schemas.openxmlformats.org/drawingml/2006/diagram">
            <a:spLocks noGrp="1"/>
          </p:cNvSpPr>
          <p:nvPr>
            <p:ph idx="1" type="subTitle"/>
          </p:nvPr>
        </p:nvSpPr>
        <p:spPr xmlns:c="http://schemas.openxmlformats.org/drawingml/2006/chart" xmlns:pic="http://schemas.openxmlformats.org/drawingml/2006/picture" xmlns:dgm="http://schemas.openxmlformats.org/drawingml/2006/diagram">
          <a:xfrm>
            <a:off x="659780" y="3837899"/>
            <a:ext cx="9144000" cy="1655762"/>
          </a:xfrm>
        </p:spPr>
        <p:txBody xmlns:c="http://schemas.openxmlformats.org/drawingml/2006/chart" xmlns:pic="http://schemas.openxmlformats.org/drawingml/2006/picture" xmlns:dgm="http://schemas.openxmlformats.org/drawingml/2006/diagram">
          <a:bodyPr/>
          <a:lstStyle>
            <a:lvl1pPr algn="l" indent="0" marL="0">
              <a:buNone/>
              <a:defRPr sz="2400">
                <a:solidFill>
                  <a:schemeClr val="tx1">
                    <a:lumMod val="50000"/>
                    <a:lumOff val="50000"/>
                  </a:schemeClr>
                </a:solidFill>
                <a:uFillTx/>
                <a:latin charset="0" panose="020B0503030403020204" pitchFamily="34" typeface="Myriad Pro"/>
              </a:defRPr>
            </a:lvl1pPr>
            <a:lvl2pPr algn="ctr" indent="0" marL="457200">
              <a:buNone/>
              <a:defRPr sz="2000">
                <a:uFillTx/>
              </a:defRPr>
            </a:lvl2pPr>
            <a:lvl3pPr algn="ctr" indent="0" marL="914400">
              <a:buNone/>
              <a:defRPr sz="1800">
                <a:uFillTx/>
              </a:defRPr>
            </a:lvl3pPr>
            <a:lvl4pPr algn="ctr" indent="0" marL="1371600">
              <a:buNone/>
              <a:defRPr sz="1600">
                <a:uFillTx/>
              </a:defRPr>
            </a:lvl4pPr>
            <a:lvl5pPr algn="ctr" indent="0" marL="1828800">
              <a:buNone/>
              <a:defRPr sz="1600">
                <a:uFillTx/>
              </a:defRPr>
            </a:lvl5pPr>
            <a:lvl6pPr algn="ctr" indent="0" marL="2286000">
              <a:buNone/>
              <a:defRPr sz="1600">
                <a:uFillTx/>
              </a:defRPr>
            </a:lvl6pPr>
            <a:lvl7pPr algn="ctr" indent="0" marL="2743200">
              <a:buNone/>
              <a:defRPr sz="1600">
                <a:uFillTx/>
              </a:defRPr>
            </a:lvl7pPr>
            <a:lvl8pPr algn="ctr" indent="0" marL="3200400">
              <a:buNone/>
              <a:defRPr sz="1600">
                <a:uFillTx/>
              </a:defRPr>
            </a:lvl8pPr>
            <a:lvl9pPr algn="ctr" indent="0" marL="3657600">
              <a:buNone/>
              <a:defRPr sz="1600">
                <a:uFillTx/>
              </a:defRPr>
            </a:lvl9pPr>
          </a:lstStyle>
          <a:p>
            <a:r>
              <a:rPr dirty="0" lang="en-US" smtClean="0">
                <a:uFillTx/>
              </a:rPr>
              <a:t>Click to edit Master subtitle style</a:t>
            </a:r>
            <a:endParaRPr dirty="0" lang="en-US">
              <a:uFillTx/>
            </a:endParaRPr>
          </a:p>
        </p:txBody>
      </p:sp>
    </p:spTree>
  </p:cSld>
  <p:clrMapOvr xmlns:c="http://schemas.openxmlformats.org/drawingml/2006/chart" xmlns:pic="http://schemas.openxmlformats.org/drawingml/2006/picture" xmlns:dgm="http://schemas.openxmlformats.org/drawingml/2006/diagram">
    <a:masterClrMapping/>
  </p:clrMapOvr>
</p:sldLayout>
</file>

<file path=ppt/slideLayouts/slideLayout4.xml><?xml version="1.0" encoding="utf-8"?>
<p:sldLayout xmlns:a="http://schemas.openxmlformats.org/drawingml/2006/main" xmlns:p="http://schemas.openxmlformats.org/presentationml/2006/main" xmlns:s="http://schemas.openxmlformats.org/officeDocument/2006/sharedTypes" xmlns:r="http://schemas.openxmlformats.org/officeDocument/2006/relationships" preserve="1" type="obj">
  <p:cSld name="Title and Content">
    <p:spTree>
      <p:nvGrpSpPr>
        <p:cNvPr xmlns:c="http://schemas.openxmlformats.org/drawingml/2006/chart" xmlns:pic="http://schemas.openxmlformats.org/drawingml/2006/picture" xmlns:dgm="http://schemas.openxmlformats.org/drawingml/2006/diagram" id="1" name=""/>
        <p:cNvGrpSpPr xmlns:c="http://schemas.openxmlformats.org/drawingml/2006/chart" xmlns:pic="http://schemas.openxmlformats.org/drawingml/2006/picture" xmlns:dgm="http://schemas.openxmlformats.org/drawingml/2006/diagram"/>
        <p:nvPr/>
      </p:nvGrpSpPr>
      <p:grpSpPr xmlns:c="http://schemas.openxmlformats.org/drawingml/2006/chart" xmlns:pic="http://schemas.openxmlformats.org/drawingml/2006/picture" xmlns:dgm="http://schemas.openxmlformats.org/drawingml/2006/diagram">
        <a:xfrm>
          <a:off x="0" y="0"/>
          <a:ext cx="0" cy="0"/>
          <a:chOff x="0" y="0"/>
          <a:chExt cx="0" cy="0"/>
        </a:xfrm>
      </p:grpSpPr>
      <p:sp>
        <p:nvSpPr>
          <p:cNvPr xmlns:c="http://schemas.openxmlformats.org/drawingml/2006/chart" xmlns:pic="http://schemas.openxmlformats.org/drawingml/2006/picture" xmlns:dgm="http://schemas.openxmlformats.org/drawingml/2006/diagram" id="2" name="Title 1"/>
          <p:cNvSpPr xmlns:c="http://schemas.openxmlformats.org/drawingml/2006/chart" xmlns:pic="http://schemas.openxmlformats.org/drawingml/2006/picture" xmlns:dgm="http://schemas.openxmlformats.org/drawingml/2006/diagram">
            <a:spLocks noGrp="1"/>
          </p:cNvSpPr>
          <p:nvPr>
            <p:ph type="title"/>
          </p:nvPr>
        </p:nvSpPr>
        <p:spPr xmlns:c="http://schemas.openxmlformats.org/drawingml/2006/chart" xmlns:pic="http://schemas.openxmlformats.org/drawingml/2006/picture" xmlns:dgm="http://schemas.openxmlformats.org/drawingml/2006/diagram"/>
        <p:txBody xmlns:c="http://schemas.openxmlformats.org/drawingml/2006/chart" xmlns:pic="http://schemas.openxmlformats.org/drawingml/2006/picture" xmlns:dgm="http://schemas.openxmlformats.org/drawingml/2006/diagram">
          <a:bodyPr/>
          <a:lstStyle/>
          <a:p>
            <a:r>
              <a:rPr lang="en-US" smtClean="0">
                <a:uFillTx/>
              </a:rPr>
              <a:t>Click to edit Master title style</a:t>
            </a:r>
            <a:endParaRPr lang="en-US">
              <a:uFillTx/>
            </a:endParaRPr>
          </a:p>
        </p:txBody>
      </p:sp>
      <p:sp>
        <p:nvSpPr>
          <p:cNvPr xmlns:c="http://schemas.openxmlformats.org/drawingml/2006/chart" xmlns:pic="http://schemas.openxmlformats.org/drawingml/2006/picture" xmlns:dgm="http://schemas.openxmlformats.org/drawingml/2006/diagram" id="3" name="Content Placeholder 2"/>
          <p:cNvSpPr xmlns:c="http://schemas.openxmlformats.org/drawingml/2006/chart" xmlns:pic="http://schemas.openxmlformats.org/drawingml/2006/picture" xmlns:dgm="http://schemas.openxmlformats.org/drawingml/2006/diagram">
            <a:spLocks noGrp="1"/>
          </p:cNvSpPr>
          <p:nvPr>
            <p:ph idx="1"/>
          </p:nvPr>
        </p:nvSpPr>
        <p:spPr xmlns:c="http://schemas.openxmlformats.org/drawingml/2006/chart" xmlns:pic="http://schemas.openxmlformats.org/drawingml/2006/picture" xmlns:dgm="http://schemas.openxmlformats.org/drawingml/2006/diagram"/>
        <p:txBody xmlns:c="http://schemas.openxmlformats.org/drawingml/2006/chart" xmlns:pic="http://schemas.openxmlformats.org/drawingml/2006/picture" xmlns:dgm="http://schemas.openxmlformats.org/drawingml/2006/diagram">
          <a:bodyPr/>
          <a:lstStyle/>
          <a:p>
            <a:pPr lvl="0"/>
            <a:r>
              <a:rPr lang="en-US" smtClean="0">
                <a:uFillTx/>
              </a:rPr>
              <a:t>Click to edit Master text styles</a:t>
            </a:r>
          </a:p>
          <a:p>
            <a:pPr lvl="1"/>
            <a:r>
              <a:rPr lang="en-US" smtClean="0">
                <a:uFillTx/>
              </a:rPr>
              <a:t>Second level</a:t>
            </a:r>
          </a:p>
          <a:p>
            <a:pPr lvl="2"/>
            <a:r>
              <a:rPr lang="en-US" smtClean="0">
                <a:uFillTx/>
              </a:rPr>
              <a:t>Third level</a:t>
            </a:r>
          </a:p>
          <a:p>
            <a:pPr lvl="3"/>
            <a:r>
              <a:rPr lang="en-US" smtClean="0">
                <a:uFillTx/>
              </a:rPr>
              <a:t>Fourth level</a:t>
            </a:r>
          </a:p>
          <a:p>
            <a:pPr lvl="4"/>
            <a:r>
              <a:rPr lang="en-US" smtClean="0">
                <a:uFillTx/>
              </a:rPr>
              <a:t>Fifth level</a:t>
            </a:r>
            <a:endParaRPr lang="en-US">
              <a:uFillTx/>
            </a:endParaRPr>
          </a:p>
        </p:txBody>
      </p:sp>
      <p:sp>
        <p:nvSpPr>
          <p:cNvPr xmlns:c="http://schemas.openxmlformats.org/drawingml/2006/chart" xmlns:pic="http://schemas.openxmlformats.org/drawingml/2006/picture" xmlns:dgm="http://schemas.openxmlformats.org/drawingml/2006/diagram" id="4" name="Date Placeholder 3"/>
          <p:cNvSpPr xmlns:c="http://schemas.openxmlformats.org/drawingml/2006/chart" xmlns:pic="http://schemas.openxmlformats.org/drawingml/2006/picture" xmlns:dgm="http://schemas.openxmlformats.org/drawingml/2006/diagram">
            <a:spLocks noGrp="1"/>
          </p:cNvSpPr>
          <p:nvPr>
            <p:ph idx="10" sz="half" type="dt"/>
          </p:nvPr>
        </p:nvSpPr>
        <p:spPr xmlns:c="http://schemas.openxmlformats.org/drawingml/2006/chart" xmlns:pic="http://schemas.openxmlformats.org/drawingml/2006/picture" xmlns:dgm="http://schemas.openxmlformats.org/drawingml/2006/diagram">
          <a:xfrm>
            <a:off x="838200" y="6356350"/>
            <a:ext cx="2743200" cy="365125"/>
          </a:xfrm>
          <a:prstGeom prst="rect">
            <a:avLst/>
          </a:prstGeom>
        </p:spPr>
        <p:txBody xmlns:c="http://schemas.openxmlformats.org/drawingml/2006/chart" xmlns:pic="http://schemas.openxmlformats.org/drawingml/2006/picture" xmlns:dgm="http://schemas.openxmlformats.org/drawingml/2006/diagram">
          <a:bodyPr/>
          <a:lstStyle/>
          <a:p>
            <a:fld id="{3C0F6329-576D-4C21-8FF7-61FA27709438}" type="datetimeFigureOut">
              <a:rPr lang="en-US" smtClean="0">
                <a:uFillTx/>
              </a:rPr>
              <a:t>5/23/2018</a:t>
            </a:fld>
            <a:endParaRPr lang="en-US">
              <a:uFillTx/>
            </a:endParaRPr>
          </a:p>
        </p:txBody>
      </p:sp>
      <p:sp>
        <p:nvSpPr>
          <p:cNvPr xmlns:c="http://schemas.openxmlformats.org/drawingml/2006/chart" xmlns:pic="http://schemas.openxmlformats.org/drawingml/2006/picture" xmlns:dgm="http://schemas.openxmlformats.org/drawingml/2006/diagram" id="5" name="Footer Placeholder 4"/>
          <p:cNvSpPr xmlns:c="http://schemas.openxmlformats.org/drawingml/2006/chart" xmlns:pic="http://schemas.openxmlformats.org/drawingml/2006/picture" xmlns:dgm="http://schemas.openxmlformats.org/drawingml/2006/diagram">
            <a:spLocks noGrp="1"/>
          </p:cNvSpPr>
          <p:nvPr>
            <p:ph idx="11" sz="quarter" type="ftr"/>
          </p:nvPr>
        </p:nvSpPr>
        <p:spPr xmlns:c="http://schemas.openxmlformats.org/drawingml/2006/chart" xmlns:pic="http://schemas.openxmlformats.org/drawingml/2006/picture" xmlns:dgm="http://schemas.openxmlformats.org/drawingml/2006/diagram">
          <a:xfrm>
            <a:off x="4038600" y="6356350"/>
            <a:ext cx="4114800" cy="365125"/>
          </a:xfrm>
          <a:prstGeom prst="rect">
            <a:avLst/>
          </a:prstGeom>
        </p:spPr>
        <p:txBody xmlns:c="http://schemas.openxmlformats.org/drawingml/2006/chart" xmlns:pic="http://schemas.openxmlformats.org/drawingml/2006/picture" xmlns:dgm="http://schemas.openxmlformats.org/drawingml/2006/diagram">
          <a:bodyPr/>
          <a:lstStyle/>
          <a:p>
            <a:endParaRPr lang="en-US">
              <a:uFillTx/>
            </a:endParaRPr>
          </a:p>
        </p:txBody>
      </p:sp>
      <p:sp>
        <p:nvSpPr>
          <p:cNvPr xmlns:c="http://schemas.openxmlformats.org/drawingml/2006/chart" xmlns:pic="http://schemas.openxmlformats.org/drawingml/2006/picture" xmlns:dgm="http://schemas.openxmlformats.org/drawingml/2006/diagram" id="6" name="Slide Number Placeholder 5"/>
          <p:cNvSpPr xmlns:c="http://schemas.openxmlformats.org/drawingml/2006/chart" xmlns:pic="http://schemas.openxmlformats.org/drawingml/2006/picture" xmlns:dgm="http://schemas.openxmlformats.org/drawingml/2006/diagram">
            <a:spLocks noGrp="1"/>
          </p:cNvSpPr>
          <p:nvPr>
            <p:ph idx="12" sz="quarter" type="sldNum"/>
          </p:nvPr>
        </p:nvSpPr>
        <p:spPr xmlns:c="http://schemas.openxmlformats.org/drawingml/2006/chart" xmlns:pic="http://schemas.openxmlformats.org/drawingml/2006/picture" xmlns:dgm="http://schemas.openxmlformats.org/drawingml/2006/diagram"/>
        <p:txBody xmlns:c="http://schemas.openxmlformats.org/drawingml/2006/chart" xmlns:pic="http://schemas.openxmlformats.org/drawingml/2006/picture" xmlns:dgm="http://schemas.openxmlformats.org/drawingml/2006/diagram">
          <a:bodyPr/>
          <a:lstStyle/>
          <a:p>
            <a:fld id="{163F5A94-8458-4F17-AD3C-1A083E20221D}" type="slidenum">
              <a:rPr lang="en-US" smtClean="0">
                <a:uFillTx/>
              </a:rPr>
              <a:t>‹#›</a:t>
            </a:fld>
            <a:endParaRPr lang="en-US">
              <a:uFillTx/>
            </a:endParaRPr>
          </a:p>
        </p:txBody>
      </p:sp>
    </p:spTree>
  </p:cSld>
  <p:clrMapOvr xmlns:c="http://schemas.openxmlformats.org/drawingml/2006/chart" xmlns:pic="http://schemas.openxmlformats.org/drawingml/2006/picture" xmlns:dgm="http://schemas.openxmlformats.org/drawingml/2006/diagram">
    <a:masterClrMapping/>
  </p:clrMapOvr>
</p:sldLayout>
</file>

<file path=ppt/slideLayouts/slideLayout5.xml><?xml version="1.0" encoding="utf-8"?>
<p:sldLayout xmlns:a="http://schemas.openxmlformats.org/drawingml/2006/main" xmlns:p="http://schemas.openxmlformats.org/presentationml/2006/main" xmlns:s="http://schemas.openxmlformats.org/officeDocument/2006/sharedTypes" xmlns:r="http://schemas.openxmlformats.org/officeDocument/2006/relationships" preserve="1" type="secHead">
  <p:cSld name="Section Header">
    <p:spTree>
      <p:nvGrpSpPr>
        <p:cNvPr xmlns:c="http://schemas.openxmlformats.org/drawingml/2006/chart" xmlns:pic="http://schemas.openxmlformats.org/drawingml/2006/picture" xmlns:dgm="http://schemas.openxmlformats.org/drawingml/2006/diagram" id="1" name=""/>
        <p:cNvGrpSpPr xmlns:c="http://schemas.openxmlformats.org/drawingml/2006/chart" xmlns:pic="http://schemas.openxmlformats.org/drawingml/2006/picture" xmlns:dgm="http://schemas.openxmlformats.org/drawingml/2006/diagram"/>
        <p:nvPr/>
      </p:nvGrpSpPr>
      <p:grpSpPr xmlns:c="http://schemas.openxmlformats.org/drawingml/2006/chart" xmlns:pic="http://schemas.openxmlformats.org/drawingml/2006/picture" xmlns:dgm="http://schemas.openxmlformats.org/drawingml/2006/diagram">
        <a:xfrm>
          <a:off x="0" y="0"/>
          <a:ext cx="0" cy="0"/>
          <a:chOff x="0" y="0"/>
          <a:chExt cx="0" cy="0"/>
        </a:xfrm>
      </p:grpSpPr>
      <p:sp>
        <p:nvSpPr>
          <p:cNvPr xmlns:c="http://schemas.openxmlformats.org/drawingml/2006/chart" xmlns:pic="http://schemas.openxmlformats.org/drawingml/2006/picture" xmlns:dgm="http://schemas.openxmlformats.org/drawingml/2006/diagram" id="2" name="Title 1"/>
          <p:cNvSpPr xmlns:c="http://schemas.openxmlformats.org/drawingml/2006/chart" xmlns:pic="http://schemas.openxmlformats.org/drawingml/2006/picture" xmlns:dgm="http://schemas.openxmlformats.org/drawingml/2006/diagram">
            <a:spLocks noGrp="1"/>
          </p:cNvSpPr>
          <p:nvPr>
            <p:ph type="title"/>
          </p:nvPr>
        </p:nvSpPr>
        <p:spPr xmlns:c="http://schemas.openxmlformats.org/drawingml/2006/chart" xmlns:pic="http://schemas.openxmlformats.org/drawingml/2006/picture" xmlns:dgm="http://schemas.openxmlformats.org/drawingml/2006/diagram">
          <a:xfrm>
            <a:off x="831850" y="1709738"/>
            <a:ext cx="10515600" cy="2852737"/>
          </a:xfrm>
        </p:spPr>
        <p:txBody xmlns:c="http://schemas.openxmlformats.org/drawingml/2006/chart" xmlns:pic="http://schemas.openxmlformats.org/drawingml/2006/picture" xmlns:dgm="http://schemas.openxmlformats.org/drawingml/2006/diagram">
          <a:bodyPr anchor="b"/>
          <a:lstStyle>
            <a:lvl1pPr>
              <a:defRPr sz="6000">
                <a:uFillTx/>
              </a:defRPr>
            </a:lvl1pPr>
          </a:lstStyle>
          <a:p>
            <a:r>
              <a:rPr lang="en-US" smtClean="0">
                <a:uFillTx/>
              </a:rPr>
              <a:t>Click to edit Master title style</a:t>
            </a:r>
            <a:endParaRPr lang="en-US">
              <a:uFillTx/>
            </a:endParaRPr>
          </a:p>
        </p:txBody>
      </p:sp>
      <p:sp>
        <p:nvSpPr>
          <p:cNvPr xmlns:c="http://schemas.openxmlformats.org/drawingml/2006/chart" xmlns:pic="http://schemas.openxmlformats.org/drawingml/2006/picture" xmlns:dgm="http://schemas.openxmlformats.org/drawingml/2006/diagram" id="3" name="Text Placeholder 2"/>
          <p:cNvSpPr xmlns:c="http://schemas.openxmlformats.org/drawingml/2006/chart" xmlns:pic="http://schemas.openxmlformats.org/drawingml/2006/picture" xmlns:dgm="http://schemas.openxmlformats.org/drawingml/2006/diagram">
            <a:spLocks noGrp="1"/>
          </p:cNvSpPr>
          <p:nvPr>
            <p:ph idx="1" type="body"/>
          </p:nvPr>
        </p:nvSpPr>
        <p:spPr xmlns:c="http://schemas.openxmlformats.org/drawingml/2006/chart" xmlns:pic="http://schemas.openxmlformats.org/drawingml/2006/picture" xmlns:dgm="http://schemas.openxmlformats.org/drawingml/2006/diagram">
          <a:xfrm>
            <a:off x="831850" y="4589463"/>
            <a:ext cx="10515600" cy="1500187"/>
          </a:xfrm>
        </p:spPr>
        <p:txBody xmlns:c="http://schemas.openxmlformats.org/drawingml/2006/chart" xmlns:pic="http://schemas.openxmlformats.org/drawingml/2006/picture" xmlns:dgm="http://schemas.openxmlformats.org/drawingml/2006/diagram">
          <a:bodyPr/>
          <a:lstStyle>
            <a:lvl1pPr indent="0" marL="0">
              <a:buNone/>
              <a:defRPr sz="2400">
                <a:solidFill>
                  <a:schemeClr val="tx1">
                    <a:tint val="75000"/>
                  </a:schemeClr>
                </a:solidFill>
                <a:uFillTx/>
              </a:defRPr>
            </a:lvl1pPr>
            <a:lvl2pPr indent="0" marL="457200">
              <a:buNone/>
              <a:defRPr sz="2000">
                <a:solidFill>
                  <a:schemeClr val="tx1">
                    <a:tint val="75000"/>
                  </a:schemeClr>
                </a:solidFill>
                <a:uFillTx/>
              </a:defRPr>
            </a:lvl2pPr>
            <a:lvl3pPr indent="0" marL="914400">
              <a:buNone/>
              <a:defRPr sz="1800">
                <a:solidFill>
                  <a:schemeClr val="tx1">
                    <a:tint val="75000"/>
                  </a:schemeClr>
                </a:solidFill>
                <a:uFillTx/>
              </a:defRPr>
            </a:lvl3pPr>
            <a:lvl4pPr indent="0" marL="1371600">
              <a:buNone/>
              <a:defRPr sz="1600">
                <a:solidFill>
                  <a:schemeClr val="tx1">
                    <a:tint val="75000"/>
                  </a:schemeClr>
                </a:solidFill>
                <a:uFillTx/>
              </a:defRPr>
            </a:lvl4pPr>
            <a:lvl5pPr indent="0" marL="1828800">
              <a:buNone/>
              <a:defRPr sz="1600">
                <a:solidFill>
                  <a:schemeClr val="tx1">
                    <a:tint val="75000"/>
                  </a:schemeClr>
                </a:solidFill>
                <a:uFillTx/>
              </a:defRPr>
            </a:lvl5pPr>
            <a:lvl6pPr indent="0" marL="2286000">
              <a:buNone/>
              <a:defRPr sz="1600">
                <a:solidFill>
                  <a:schemeClr val="tx1">
                    <a:tint val="75000"/>
                  </a:schemeClr>
                </a:solidFill>
                <a:uFillTx/>
              </a:defRPr>
            </a:lvl6pPr>
            <a:lvl7pPr indent="0" marL="2743200">
              <a:buNone/>
              <a:defRPr sz="1600">
                <a:solidFill>
                  <a:schemeClr val="tx1">
                    <a:tint val="75000"/>
                  </a:schemeClr>
                </a:solidFill>
                <a:uFillTx/>
              </a:defRPr>
            </a:lvl7pPr>
            <a:lvl8pPr indent="0" marL="3200400">
              <a:buNone/>
              <a:defRPr sz="1600">
                <a:solidFill>
                  <a:schemeClr val="tx1">
                    <a:tint val="75000"/>
                  </a:schemeClr>
                </a:solidFill>
                <a:uFillTx/>
              </a:defRPr>
            </a:lvl8pPr>
            <a:lvl9pPr indent="0" marL="3657600">
              <a:buNone/>
              <a:defRPr sz="1600">
                <a:solidFill>
                  <a:schemeClr val="tx1">
                    <a:tint val="75000"/>
                  </a:schemeClr>
                </a:solidFill>
                <a:uFillTx/>
              </a:defRPr>
            </a:lvl9pPr>
          </a:lstStyle>
          <a:p>
            <a:pPr lvl="0"/>
            <a:r>
              <a:rPr lang="en-US" smtClean="0">
                <a:uFillTx/>
              </a:rPr>
              <a:t>Click to edit Master text styles</a:t>
            </a:r>
          </a:p>
        </p:txBody>
      </p:sp>
      <p:sp>
        <p:nvSpPr>
          <p:cNvPr xmlns:c="http://schemas.openxmlformats.org/drawingml/2006/chart" xmlns:pic="http://schemas.openxmlformats.org/drawingml/2006/picture" xmlns:dgm="http://schemas.openxmlformats.org/drawingml/2006/diagram" id="4" name="Date Placeholder 3"/>
          <p:cNvSpPr xmlns:c="http://schemas.openxmlformats.org/drawingml/2006/chart" xmlns:pic="http://schemas.openxmlformats.org/drawingml/2006/picture" xmlns:dgm="http://schemas.openxmlformats.org/drawingml/2006/diagram">
            <a:spLocks noGrp="1"/>
          </p:cNvSpPr>
          <p:nvPr>
            <p:ph idx="10" sz="half" type="dt"/>
          </p:nvPr>
        </p:nvSpPr>
        <p:spPr xmlns:c="http://schemas.openxmlformats.org/drawingml/2006/chart" xmlns:pic="http://schemas.openxmlformats.org/drawingml/2006/picture" xmlns:dgm="http://schemas.openxmlformats.org/drawingml/2006/diagram">
          <a:xfrm>
            <a:off x="838200" y="6356350"/>
            <a:ext cx="2743200" cy="365125"/>
          </a:xfrm>
          <a:prstGeom prst="rect">
            <a:avLst/>
          </a:prstGeom>
        </p:spPr>
        <p:txBody xmlns:c="http://schemas.openxmlformats.org/drawingml/2006/chart" xmlns:pic="http://schemas.openxmlformats.org/drawingml/2006/picture" xmlns:dgm="http://schemas.openxmlformats.org/drawingml/2006/diagram">
          <a:bodyPr/>
          <a:lstStyle/>
          <a:p>
            <a:fld id="{3C0F6329-576D-4C21-8FF7-61FA27709438}" type="datetimeFigureOut">
              <a:rPr lang="en-US" smtClean="0">
                <a:uFillTx/>
              </a:rPr>
              <a:t>5/23/2018</a:t>
            </a:fld>
            <a:endParaRPr lang="en-US">
              <a:uFillTx/>
            </a:endParaRPr>
          </a:p>
        </p:txBody>
      </p:sp>
      <p:sp>
        <p:nvSpPr>
          <p:cNvPr xmlns:c="http://schemas.openxmlformats.org/drawingml/2006/chart" xmlns:pic="http://schemas.openxmlformats.org/drawingml/2006/picture" xmlns:dgm="http://schemas.openxmlformats.org/drawingml/2006/diagram" id="5" name="Footer Placeholder 4"/>
          <p:cNvSpPr xmlns:c="http://schemas.openxmlformats.org/drawingml/2006/chart" xmlns:pic="http://schemas.openxmlformats.org/drawingml/2006/picture" xmlns:dgm="http://schemas.openxmlformats.org/drawingml/2006/diagram">
            <a:spLocks noGrp="1"/>
          </p:cNvSpPr>
          <p:nvPr>
            <p:ph idx="11" sz="quarter" type="ftr"/>
          </p:nvPr>
        </p:nvSpPr>
        <p:spPr xmlns:c="http://schemas.openxmlformats.org/drawingml/2006/chart" xmlns:pic="http://schemas.openxmlformats.org/drawingml/2006/picture" xmlns:dgm="http://schemas.openxmlformats.org/drawingml/2006/diagram">
          <a:xfrm>
            <a:off x="4038600" y="6356350"/>
            <a:ext cx="4114800" cy="365125"/>
          </a:xfrm>
          <a:prstGeom prst="rect">
            <a:avLst/>
          </a:prstGeom>
        </p:spPr>
        <p:txBody xmlns:c="http://schemas.openxmlformats.org/drawingml/2006/chart" xmlns:pic="http://schemas.openxmlformats.org/drawingml/2006/picture" xmlns:dgm="http://schemas.openxmlformats.org/drawingml/2006/diagram">
          <a:bodyPr/>
          <a:lstStyle/>
          <a:p>
            <a:endParaRPr lang="en-US">
              <a:uFillTx/>
            </a:endParaRPr>
          </a:p>
        </p:txBody>
      </p:sp>
      <p:sp>
        <p:nvSpPr>
          <p:cNvPr xmlns:c="http://schemas.openxmlformats.org/drawingml/2006/chart" xmlns:pic="http://schemas.openxmlformats.org/drawingml/2006/picture" xmlns:dgm="http://schemas.openxmlformats.org/drawingml/2006/diagram" id="6" name="Slide Number Placeholder 5"/>
          <p:cNvSpPr xmlns:c="http://schemas.openxmlformats.org/drawingml/2006/chart" xmlns:pic="http://schemas.openxmlformats.org/drawingml/2006/picture" xmlns:dgm="http://schemas.openxmlformats.org/drawingml/2006/diagram">
            <a:spLocks noGrp="1"/>
          </p:cNvSpPr>
          <p:nvPr>
            <p:ph idx="12" sz="quarter" type="sldNum"/>
          </p:nvPr>
        </p:nvSpPr>
        <p:spPr xmlns:c="http://schemas.openxmlformats.org/drawingml/2006/chart" xmlns:pic="http://schemas.openxmlformats.org/drawingml/2006/picture" xmlns:dgm="http://schemas.openxmlformats.org/drawingml/2006/diagram"/>
        <p:txBody xmlns:c="http://schemas.openxmlformats.org/drawingml/2006/chart" xmlns:pic="http://schemas.openxmlformats.org/drawingml/2006/picture" xmlns:dgm="http://schemas.openxmlformats.org/drawingml/2006/diagram">
          <a:bodyPr/>
          <a:lstStyle/>
          <a:p>
            <a:fld id="{163F5A94-8458-4F17-AD3C-1A083E20221D}" type="slidenum">
              <a:rPr lang="en-US" smtClean="0">
                <a:uFillTx/>
              </a:rPr>
              <a:t>‹#›</a:t>
            </a:fld>
            <a:endParaRPr lang="en-US">
              <a:uFillTx/>
            </a:endParaRPr>
          </a:p>
        </p:txBody>
      </p:sp>
    </p:spTree>
  </p:cSld>
  <p:clrMapOvr xmlns:c="http://schemas.openxmlformats.org/drawingml/2006/chart" xmlns:pic="http://schemas.openxmlformats.org/drawingml/2006/picture" xmlns:dgm="http://schemas.openxmlformats.org/drawingml/2006/diagram">
    <a:masterClrMapping/>
  </p:clrMapOvr>
</p:sldLayout>
</file>

<file path=ppt/slideLayouts/slideLayout6.xml><?xml version="1.0" encoding="utf-8"?>
<p:sldLayout xmlns:a="http://schemas.openxmlformats.org/drawingml/2006/main" xmlns:p="http://schemas.openxmlformats.org/presentationml/2006/main" xmlns:s="http://schemas.openxmlformats.org/officeDocument/2006/sharedTypes" xmlns:r="http://schemas.openxmlformats.org/officeDocument/2006/relationships" preserve="1" type="twoObj">
  <p:cSld name="Two Content">
    <p:spTree>
      <p:nvGrpSpPr>
        <p:cNvPr xmlns:c="http://schemas.openxmlformats.org/drawingml/2006/chart" xmlns:pic="http://schemas.openxmlformats.org/drawingml/2006/picture" xmlns:dgm="http://schemas.openxmlformats.org/drawingml/2006/diagram" id="1" name=""/>
        <p:cNvGrpSpPr xmlns:c="http://schemas.openxmlformats.org/drawingml/2006/chart" xmlns:pic="http://schemas.openxmlformats.org/drawingml/2006/picture" xmlns:dgm="http://schemas.openxmlformats.org/drawingml/2006/diagram"/>
        <p:nvPr/>
      </p:nvGrpSpPr>
      <p:grpSpPr xmlns:c="http://schemas.openxmlformats.org/drawingml/2006/chart" xmlns:pic="http://schemas.openxmlformats.org/drawingml/2006/picture" xmlns:dgm="http://schemas.openxmlformats.org/drawingml/2006/diagram">
        <a:xfrm>
          <a:off x="0" y="0"/>
          <a:ext cx="0" cy="0"/>
          <a:chOff x="0" y="0"/>
          <a:chExt cx="0" cy="0"/>
        </a:xfrm>
      </p:grpSpPr>
      <p:sp>
        <p:nvSpPr>
          <p:cNvPr xmlns:c="http://schemas.openxmlformats.org/drawingml/2006/chart" xmlns:pic="http://schemas.openxmlformats.org/drawingml/2006/picture" xmlns:dgm="http://schemas.openxmlformats.org/drawingml/2006/diagram" id="2" name="Title 1"/>
          <p:cNvSpPr xmlns:c="http://schemas.openxmlformats.org/drawingml/2006/chart" xmlns:pic="http://schemas.openxmlformats.org/drawingml/2006/picture" xmlns:dgm="http://schemas.openxmlformats.org/drawingml/2006/diagram">
            <a:spLocks noGrp="1"/>
          </p:cNvSpPr>
          <p:nvPr>
            <p:ph type="title"/>
          </p:nvPr>
        </p:nvSpPr>
        <p:spPr xmlns:c="http://schemas.openxmlformats.org/drawingml/2006/chart" xmlns:pic="http://schemas.openxmlformats.org/drawingml/2006/picture" xmlns:dgm="http://schemas.openxmlformats.org/drawingml/2006/diagram"/>
        <p:txBody xmlns:c="http://schemas.openxmlformats.org/drawingml/2006/chart" xmlns:pic="http://schemas.openxmlformats.org/drawingml/2006/picture" xmlns:dgm="http://schemas.openxmlformats.org/drawingml/2006/diagram">
          <a:bodyPr/>
          <a:lstStyle/>
          <a:p>
            <a:r>
              <a:rPr lang="en-US" smtClean="0">
                <a:uFillTx/>
              </a:rPr>
              <a:t>Click to edit Master title style</a:t>
            </a:r>
            <a:endParaRPr lang="en-US">
              <a:uFillTx/>
            </a:endParaRPr>
          </a:p>
        </p:txBody>
      </p:sp>
      <p:sp>
        <p:nvSpPr>
          <p:cNvPr xmlns:c="http://schemas.openxmlformats.org/drawingml/2006/chart" xmlns:pic="http://schemas.openxmlformats.org/drawingml/2006/picture" xmlns:dgm="http://schemas.openxmlformats.org/drawingml/2006/diagram" id="3" name="Content Placeholder 2"/>
          <p:cNvSpPr xmlns:c="http://schemas.openxmlformats.org/drawingml/2006/chart" xmlns:pic="http://schemas.openxmlformats.org/drawingml/2006/picture" xmlns:dgm="http://schemas.openxmlformats.org/drawingml/2006/diagram">
            <a:spLocks noGrp="1"/>
          </p:cNvSpPr>
          <p:nvPr>
            <p:ph idx="1" sz="half"/>
          </p:nvPr>
        </p:nvSpPr>
        <p:spPr xmlns:c="http://schemas.openxmlformats.org/drawingml/2006/chart" xmlns:pic="http://schemas.openxmlformats.org/drawingml/2006/picture" xmlns:dgm="http://schemas.openxmlformats.org/drawingml/2006/diagram">
          <a:xfrm>
            <a:off x="838200" y="1825625"/>
            <a:ext cx="5181600" cy="4351338"/>
          </a:xfrm>
        </p:spPr>
        <p:txBody xmlns:c="http://schemas.openxmlformats.org/drawingml/2006/chart" xmlns:pic="http://schemas.openxmlformats.org/drawingml/2006/picture" xmlns:dgm="http://schemas.openxmlformats.org/drawingml/2006/diagram">
          <a:bodyPr/>
          <a:lstStyle/>
          <a:p>
            <a:pPr lvl="0"/>
            <a:r>
              <a:rPr lang="en-US" smtClean="0">
                <a:uFillTx/>
              </a:rPr>
              <a:t>Click to edit Master text styles</a:t>
            </a:r>
          </a:p>
          <a:p>
            <a:pPr lvl="1"/>
            <a:r>
              <a:rPr lang="en-US" smtClean="0">
                <a:uFillTx/>
              </a:rPr>
              <a:t>Second level</a:t>
            </a:r>
          </a:p>
          <a:p>
            <a:pPr lvl="2"/>
            <a:r>
              <a:rPr lang="en-US" smtClean="0">
                <a:uFillTx/>
              </a:rPr>
              <a:t>Third level</a:t>
            </a:r>
          </a:p>
          <a:p>
            <a:pPr lvl="3"/>
            <a:r>
              <a:rPr lang="en-US" smtClean="0">
                <a:uFillTx/>
              </a:rPr>
              <a:t>Fourth level</a:t>
            </a:r>
          </a:p>
          <a:p>
            <a:pPr lvl="4"/>
            <a:r>
              <a:rPr lang="en-US" smtClean="0">
                <a:uFillTx/>
              </a:rPr>
              <a:t>Fifth level</a:t>
            </a:r>
            <a:endParaRPr lang="en-US">
              <a:uFillTx/>
            </a:endParaRPr>
          </a:p>
        </p:txBody>
      </p:sp>
      <p:sp>
        <p:nvSpPr>
          <p:cNvPr xmlns:c="http://schemas.openxmlformats.org/drawingml/2006/chart" xmlns:pic="http://schemas.openxmlformats.org/drawingml/2006/picture" xmlns:dgm="http://schemas.openxmlformats.org/drawingml/2006/diagram" id="4" name="Content Placeholder 3"/>
          <p:cNvSpPr xmlns:c="http://schemas.openxmlformats.org/drawingml/2006/chart" xmlns:pic="http://schemas.openxmlformats.org/drawingml/2006/picture" xmlns:dgm="http://schemas.openxmlformats.org/drawingml/2006/diagram">
            <a:spLocks noGrp="1"/>
          </p:cNvSpPr>
          <p:nvPr>
            <p:ph idx="2" sz="half"/>
          </p:nvPr>
        </p:nvSpPr>
        <p:spPr xmlns:c="http://schemas.openxmlformats.org/drawingml/2006/chart" xmlns:pic="http://schemas.openxmlformats.org/drawingml/2006/picture" xmlns:dgm="http://schemas.openxmlformats.org/drawingml/2006/diagram">
          <a:xfrm>
            <a:off x="6172200" y="1825625"/>
            <a:ext cx="5181600" cy="4351338"/>
          </a:xfrm>
        </p:spPr>
        <p:txBody xmlns:c="http://schemas.openxmlformats.org/drawingml/2006/chart" xmlns:pic="http://schemas.openxmlformats.org/drawingml/2006/picture" xmlns:dgm="http://schemas.openxmlformats.org/drawingml/2006/diagram">
          <a:bodyPr/>
          <a:lstStyle/>
          <a:p>
            <a:pPr lvl="0"/>
            <a:r>
              <a:rPr lang="en-US" smtClean="0">
                <a:uFillTx/>
              </a:rPr>
              <a:t>Click to edit Master text styles</a:t>
            </a:r>
          </a:p>
          <a:p>
            <a:pPr lvl="1"/>
            <a:r>
              <a:rPr lang="en-US" smtClean="0">
                <a:uFillTx/>
              </a:rPr>
              <a:t>Second level</a:t>
            </a:r>
          </a:p>
          <a:p>
            <a:pPr lvl="2"/>
            <a:r>
              <a:rPr lang="en-US" smtClean="0">
                <a:uFillTx/>
              </a:rPr>
              <a:t>Third level</a:t>
            </a:r>
          </a:p>
          <a:p>
            <a:pPr lvl="3"/>
            <a:r>
              <a:rPr lang="en-US" smtClean="0">
                <a:uFillTx/>
              </a:rPr>
              <a:t>Fourth level</a:t>
            </a:r>
          </a:p>
          <a:p>
            <a:pPr lvl="4"/>
            <a:r>
              <a:rPr lang="en-US" smtClean="0">
                <a:uFillTx/>
              </a:rPr>
              <a:t>Fifth level</a:t>
            </a:r>
            <a:endParaRPr lang="en-US">
              <a:uFillTx/>
            </a:endParaRPr>
          </a:p>
        </p:txBody>
      </p:sp>
      <p:sp>
        <p:nvSpPr>
          <p:cNvPr xmlns:c="http://schemas.openxmlformats.org/drawingml/2006/chart" xmlns:pic="http://schemas.openxmlformats.org/drawingml/2006/picture" xmlns:dgm="http://schemas.openxmlformats.org/drawingml/2006/diagram" id="5" name="Date Placeholder 4"/>
          <p:cNvSpPr xmlns:c="http://schemas.openxmlformats.org/drawingml/2006/chart" xmlns:pic="http://schemas.openxmlformats.org/drawingml/2006/picture" xmlns:dgm="http://schemas.openxmlformats.org/drawingml/2006/diagram">
            <a:spLocks noGrp="1"/>
          </p:cNvSpPr>
          <p:nvPr>
            <p:ph idx="10" sz="half" type="dt"/>
          </p:nvPr>
        </p:nvSpPr>
        <p:spPr xmlns:c="http://schemas.openxmlformats.org/drawingml/2006/chart" xmlns:pic="http://schemas.openxmlformats.org/drawingml/2006/picture" xmlns:dgm="http://schemas.openxmlformats.org/drawingml/2006/diagram">
          <a:xfrm>
            <a:off x="838200" y="6356350"/>
            <a:ext cx="2743200" cy="365125"/>
          </a:xfrm>
          <a:prstGeom prst="rect">
            <a:avLst/>
          </a:prstGeom>
        </p:spPr>
        <p:txBody xmlns:c="http://schemas.openxmlformats.org/drawingml/2006/chart" xmlns:pic="http://schemas.openxmlformats.org/drawingml/2006/picture" xmlns:dgm="http://schemas.openxmlformats.org/drawingml/2006/diagram">
          <a:bodyPr/>
          <a:lstStyle/>
          <a:p>
            <a:fld id="{3C0F6329-576D-4C21-8FF7-61FA27709438}" type="datetimeFigureOut">
              <a:rPr lang="en-US" smtClean="0">
                <a:uFillTx/>
              </a:rPr>
              <a:t>5/23/2018</a:t>
            </a:fld>
            <a:endParaRPr lang="en-US">
              <a:uFillTx/>
            </a:endParaRPr>
          </a:p>
        </p:txBody>
      </p:sp>
      <p:sp>
        <p:nvSpPr>
          <p:cNvPr xmlns:c="http://schemas.openxmlformats.org/drawingml/2006/chart" xmlns:pic="http://schemas.openxmlformats.org/drawingml/2006/picture" xmlns:dgm="http://schemas.openxmlformats.org/drawingml/2006/diagram" id="6" name="Footer Placeholder 5"/>
          <p:cNvSpPr xmlns:c="http://schemas.openxmlformats.org/drawingml/2006/chart" xmlns:pic="http://schemas.openxmlformats.org/drawingml/2006/picture" xmlns:dgm="http://schemas.openxmlformats.org/drawingml/2006/diagram">
            <a:spLocks noGrp="1"/>
          </p:cNvSpPr>
          <p:nvPr>
            <p:ph idx="11" sz="quarter" type="ftr"/>
          </p:nvPr>
        </p:nvSpPr>
        <p:spPr xmlns:c="http://schemas.openxmlformats.org/drawingml/2006/chart" xmlns:pic="http://schemas.openxmlformats.org/drawingml/2006/picture" xmlns:dgm="http://schemas.openxmlformats.org/drawingml/2006/diagram">
          <a:xfrm>
            <a:off x="4038600" y="6356350"/>
            <a:ext cx="4114800" cy="365125"/>
          </a:xfrm>
          <a:prstGeom prst="rect">
            <a:avLst/>
          </a:prstGeom>
        </p:spPr>
        <p:txBody xmlns:c="http://schemas.openxmlformats.org/drawingml/2006/chart" xmlns:pic="http://schemas.openxmlformats.org/drawingml/2006/picture" xmlns:dgm="http://schemas.openxmlformats.org/drawingml/2006/diagram">
          <a:bodyPr/>
          <a:lstStyle/>
          <a:p>
            <a:endParaRPr lang="en-US">
              <a:uFillTx/>
            </a:endParaRPr>
          </a:p>
        </p:txBody>
      </p:sp>
      <p:sp>
        <p:nvSpPr>
          <p:cNvPr xmlns:c="http://schemas.openxmlformats.org/drawingml/2006/chart" xmlns:pic="http://schemas.openxmlformats.org/drawingml/2006/picture" xmlns:dgm="http://schemas.openxmlformats.org/drawingml/2006/diagram" id="7" name="Slide Number Placeholder 6"/>
          <p:cNvSpPr xmlns:c="http://schemas.openxmlformats.org/drawingml/2006/chart" xmlns:pic="http://schemas.openxmlformats.org/drawingml/2006/picture" xmlns:dgm="http://schemas.openxmlformats.org/drawingml/2006/diagram">
            <a:spLocks noGrp="1"/>
          </p:cNvSpPr>
          <p:nvPr>
            <p:ph idx="12" sz="quarter" type="sldNum"/>
          </p:nvPr>
        </p:nvSpPr>
        <p:spPr xmlns:c="http://schemas.openxmlformats.org/drawingml/2006/chart" xmlns:pic="http://schemas.openxmlformats.org/drawingml/2006/picture" xmlns:dgm="http://schemas.openxmlformats.org/drawingml/2006/diagram"/>
        <p:txBody xmlns:c="http://schemas.openxmlformats.org/drawingml/2006/chart" xmlns:pic="http://schemas.openxmlformats.org/drawingml/2006/picture" xmlns:dgm="http://schemas.openxmlformats.org/drawingml/2006/diagram">
          <a:bodyPr/>
          <a:lstStyle/>
          <a:p>
            <a:fld id="{163F5A94-8458-4F17-AD3C-1A083E20221D}" type="slidenum">
              <a:rPr lang="en-US" smtClean="0">
                <a:uFillTx/>
              </a:rPr>
              <a:t>‹#›</a:t>
            </a:fld>
            <a:endParaRPr lang="en-US">
              <a:uFillTx/>
            </a:endParaRPr>
          </a:p>
        </p:txBody>
      </p:sp>
    </p:spTree>
  </p:cSld>
  <p:clrMapOvr xmlns:c="http://schemas.openxmlformats.org/drawingml/2006/chart" xmlns:pic="http://schemas.openxmlformats.org/drawingml/2006/picture" xmlns:dgm="http://schemas.openxmlformats.org/drawingml/2006/diagram">
    <a:masterClrMapping/>
  </p:clrMapOvr>
</p:sldLayout>
</file>

<file path=ppt/slideLayouts/slideLayout7.xml><?xml version="1.0" encoding="utf-8"?>
<p:sldLayout xmlns:a="http://schemas.openxmlformats.org/drawingml/2006/main" xmlns:p="http://schemas.openxmlformats.org/presentationml/2006/main" xmlns:s="http://schemas.openxmlformats.org/officeDocument/2006/sharedTypes" xmlns:r="http://schemas.openxmlformats.org/officeDocument/2006/relationships" preserve="1" type="twoTxTwoObj">
  <p:cSld name="Comparison">
    <p:spTree>
      <p:nvGrpSpPr>
        <p:cNvPr xmlns:c="http://schemas.openxmlformats.org/drawingml/2006/chart" xmlns:pic="http://schemas.openxmlformats.org/drawingml/2006/picture" xmlns:dgm="http://schemas.openxmlformats.org/drawingml/2006/diagram" id="1" name=""/>
        <p:cNvGrpSpPr xmlns:c="http://schemas.openxmlformats.org/drawingml/2006/chart" xmlns:pic="http://schemas.openxmlformats.org/drawingml/2006/picture" xmlns:dgm="http://schemas.openxmlformats.org/drawingml/2006/diagram"/>
        <p:nvPr/>
      </p:nvGrpSpPr>
      <p:grpSpPr xmlns:c="http://schemas.openxmlformats.org/drawingml/2006/chart" xmlns:pic="http://schemas.openxmlformats.org/drawingml/2006/picture" xmlns:dgm="http://schemas.openxmlformats.org/drawingml/2006/diagram">
        <a:xfrm>
          <a:off x="0" y="0"/>
          <a:ext cx="0" cy="0"/>
          <a:chOff x="0" y="0"/>
          <a:chExt cx="0" cy="0"/>
        </a:xfrm>
      </p:grpSpPr>
      <p:sp>
        <p:nvSpPr>
          <p:cNvPr xmlns:c="http://schemas.openxmlformats.org/drawingml/2006/chart" xmlns:pic="http://schemas.openxmlformats.org/drawingml/2006/picture" xmlns:dgm="http://schemas.openxmlformats.org/drawingml/2006/diagram" id="2" name="Title 1"/>
          <p:cNvSpPr xmlns:c="http://schemas.openxmlformats.org/drawingml/2006/chart" xmlns:pic="http://schemas.openxmlformats.org/drawingml/2006/picture" xmlns:dgm="http://schemas.openxmlformats.org/drawingml/2006/diagram">
            <a:spLocks noGrp="1"/>
          </p:cNvSpPr>
          <p:nvPr>
            <p:ph type="title"/>
          </p:nvPr>
        </p:nvSpPr>
        <p:spPr xmlns:c="http://schemas.openxmlformats.org/drawingml/2006/chart" xmlns:pic="http://schemas.openxmlformats.org/drawingml/2006/picture" xmlns:dgm="http://schemas.openxmlformats.org/drawingml/2006/diagram">
          <a:xfrm>
            <a:off x="839788" y="365125"/>
            <a:ext cx="10515600" cy="1325563"/>
          </a:xfrm>
        </p:spPr>
        <p:txBody xmlns:c="http://schemas.openxmlformats.org/drawingml/2006/chart" xmlns:pic="http://schemas.openxmlformats.org/drawingml/2006/picture" xmlns:dgm="http://schemas.openxmlformats.org/drawingml/2006/diagram">
          <a:bodyPr/>
          <a:lstStyle/>
          <a:p>
            <a:r>
              <a:rPr lang="en-US" smtClean="0">
                <a:uFillTx/>
              </a:rPr>
              <a:t>Click to edit Master title style</a:t>
            </a:r>
            <a:endParaRPr lang="en-US">
              <a:uFillTx/>
            </a:endParaRPr>
          </a:p>
        </p:txBody>
      </p:sp>
      <p:sp>
        <p:nvSpPr>
          <p:cNvPr xmlns:c="http://schemas.openxmlformats.org/drawingml/2006/chart" xmlns:pic="http://schemas.openxmlformats.org/drawingml/2006/picture" xmlns:dgm="http://schemas.openxmlformats.org/drawingml/2006/diagram" id="3" name="Text Placeholder 2"/>
          <p:cNvSpPr xmlns:c="http://schemas.openxmlformats.org/drawingml/2006/chart" xmlns:pic="http://schemas.openxmlformats.org/drawingml/2006/picture" xmlns:dgm="http://schemas.openxmlformats.org/drawingml/2006/diagram">
            <a:spLocks noGrp="1"/>
          </p:cNvSpPr>
          <p:nvPr>
            <p:ph idx="1" type="body"/>
          </p:nvPr>
        </p:nvSpPr>
        <p:spPr xmlns:c="http://schemas.openxmlformats.org/drawingml/2006/chart" xmlns:pic="http://schemas.openxmlformats.org/drawingml/2006/picture" xmlns:dgm="http://schemas.openxmlformats.org/drawingml/2006/diagram">
          <a:xfrm>
            <a:off x="839788" y="1681163"/>
            <a:ext cx="5157787" cy="823912"/>
          </a:xfrm>
        </p:spPr>
        <p:txBody xmlns:c="http://schemas.openxmlformats.org/drawingml/2006/chart" xmlns:pic="http://schemas.openxmlformats.org/drawingml/2006/picture" xmlns:dgm="http://schemas.openxmlformats.org/drawingml/2006/diagram">
          <a:bodyPr anchor="b"/>
          <a:lstStyle>
            <a:lvl1pPr indent="0" marL="0">
              <a:buNone/>
              <a:defRPr b="1" sz="2400">
                <a:uFillTx/>
              </a:defRPr>
            </a:lvl1pPr>
            <a:lvl2pPr indent="0" marL="457200">
              <a:buNone/>
              <a:defRPr b="1" sz="2000">
                <a:uFillTx/>
              </a:defRPr>
            </a:lvl2pPr>
            <a:lvl3pPr indent="0" marL="914400">
              <a:buNone/>
              <a:defRPr b="1" sz="1800">
                <a:uFillTx/>
              </a:defRPr>
            </a:lvl3pPr>
            <a:lvl4pPr indent="0" marL="1371600">
              <a:buNone/>
              <a:defRPr b="1" sz="1600">
                <a:uFillTx/>
              </a:defRPr>
            </a:lvl4pPr>
            <a:lvl5pPr indent="0" marL="1828800">
              <a:buNone/>
              <a:defRPr b="1" sz="1600">
                <a:uFillTx/>
              </a:defRPr>
            </a:lvl5pPr>
            <a:lvl6pPr indent="0" marL="2286000">
              <a:buNone/>
              <a:defRPr b="1" sz="1600">
                <a:uFillTx/>
              </a:defRPr>
            </a:lvl6pPr>
            <a:lvl7pPr indent="0" marL="2743200">
              <a:buNone/>
              <a:defRPr b="1" sz="1600">
                <a:uFillTx/>
              </a:defRPr>
            </a:lvl7pPr>
            <a:lvl8pPr indent="0" marL="3200400">
              <a:buNone/>
              <a:defRPr b="1" sz="1600">
                <a:uFillTx/>
              </a:defRPr>
            </a:lvl8pPr>
            <a:lvl9pPr indent="0" marL="3657600">
              <a:buNone/>
              <a:defRPr b="1" sz="1600">
                <a:uFillTx/>
              </a:defRPr>
            </a:lvl9pPr>
          </a:lstStyle>
          <a:p>
            <a:pPr lvl="0"/>
            <a:r>
              <a:rPr lang="en-US" smtClean="0">
                <a:uFillTx/>
              </a:rPr>
              <a:t>Click to edit Master text styles</a:t>
            </a:r>
          </a:p>
        </p:txBody>
      </p:sp>
      <p:sp>
        <p:nvSpPr>
          <p:cNvPr xmlns:c="http://schemas.openxmlformats.org/drawingml/2006/chart" xmlns:pic="http://schemas.openxmlformats.org/drawingml/2006/picture" xmlns:dgm="http://schemas.openxmlformats.org/drawingml/2006/diagram" id="4" name="Content Placeholder 3"/>
          <p:cNvSpPr xmlns:c="http://schemas.openxmlformats.org/drawingml/2006/chart" xmlns:pic="http://schemas.openxmlformats.org/drawingml/2006/picture" xmlns:dgm="http://schemas.openxmlformats.org/drawingml/2006/diagram">
            <a:spLocks noGrp="1"/>
          </p:cNvSpPr>
          <p:nvPr>
            <p:ph idx="2" sz="half"/>
          </p:nvPr>
        </p:nvSpPr>
        <p:spPr xmlns:c="http://schemas.openxmlformats.org/drawingml/2006/chart" xmlns:pic="http://schemas.openxmlformats.org/drawingml/2006/picture" xmlns:dgm="http://schemas.openxmlformats.org/drawingml/2006/diagram">
          <a:xfrm>
            <a:off x="839788" y="2505075"/>
            <a:ext cx="5157787" cy="3684588"/>
          </a:xfrm>
        </p:spPr>
        <p:txBody xmlns:c="http://schemas.openxmlformats.org/drawingml/2006/chart" xmlns:pic="http://schemas.openxmlformats.org/drawingml/2006/picture" xmlns:dgm="http://schemas.openxmlformats.org/drawingml/2006/diagram">
          <a:bodyPr/>
          <a:lstStyle/>
          <a:p>
            <a:pPr lvl="0"/>
            <a:r>
              <a:rPr lang="en-US" smtClean="0">
                <a:uFillTx/>
              </a:rPr>
              <a:t>Click to edit Master text styles</a:t>
            </a:r>
          </a:p>
          <a:p>
            <a:pPr lvl="1"/>
            <a:r>
              <a:rPr lang="en-US" smtClean="0">
                <a:uFillTx/>
              </a:rPr>
              <a:t>Second level</a:t>
            </a:r>
          </a:p>
          <a:p>
            <a:pPr lvl="2"/>
            <a:r>
              <a:rPr lang="en-US" smtClean="0">
                <a:uFillTx/>
              </a:rPr>
              <a:t>Third level</a:t>
            </a:r>
          </a:p>
          <a:p>
            <a:pPr lvl="3"/>
            <a:r>
              <a:rPr lang="en-US" smtClean="0">
                <a:uFillTx/>
              </a:rPr>
              <a:t>Fourth level</a:t>
            </a:r>
          </a:p>
          <a:p>
            <a:pPr lvl="4"/>
            <a:r>
              <a:rPr lang="en-US" smtClean="0">
                <a:uFillTx/>
              </a:rPr>
              <a:t>Fifth level</a:t>
            </a:r>
            <a:endParaRPr lang="en-US">
              <a:uFillTx/>
            </a:endParaRPr>
          </a:p>
        </p:txBody>
      </p:sp>
      <p:sp>
        <p:nvSpPr>
          <p:cNvPr xmlns:c="http://schemas.openxmlformats.org/drawingml/2006/chart" xmlns:pic="http://schemas.openxmlformats.org/drawingml/2006/picture" xmlns:dgm="http://schemas.openxmlformats.org/drawingml/2006/diagram" id="5" name="Text Placeholder 4"/>
          <p:cNvSpPr xmlns:c="http://schemas.openxmlformats.org/drawingml/2006/chart" xmlns:pic="http://schemas.openxmlformats.org/drawingml/2006/picture" xmlns:dgm="http://schemas.openxmlformats.org/drawingml/2006/diagram">
            <a:spLocks noGrp="1"/>
          </p:cNvSpPr>
          <p:nvPr>
            <p:ph idx="3" sz="quarter" type="body"/>
          </p:nvPr>
        </p:nvSpPr>
        <p:spPr xmlns:c="http://schemas.openxmlformats.org/drawingml/2006/chart" xmlns:pic="http://schemas.openxmlformats.org/drawingml/2006/picture" xmlns:dgm="http://schemas.openxmlformats.org/drawingml/2006/diagram">
          <a:xfrm>
            <a:off x="6172200" y="1681163"/>
            <a:ext cx="5183188" cy="823912"/>
          </a:xfrm>
        </p:spPr>
        <p:txBody xmlns:c="http://schemas.openxmlformats.org/drawingml/2006/chart" xmlns:pic="http://schemas.openxmlformats.org/drawingml/2006/picture" xmlns:dgm="http://schemas.openxmlformats.org/drawingml/2006/diagram">
          <a:bodyPr anchor="b"/>
          <a:lstStyle>
            <a:lvl1pPr indent="0" marL="0">
              <a:buNone/>
              <a:defRPr b="1" sz="2400">
                <a:uFillTx/>
              </a:defRPr>
            </a:lvl1pPr>
            <a:lvl2pPr indent="0" marL="457200">
              <a:buNone/>
              <a:defRPr b="1" sz="2000">
                <a:uFillTx/>
              </a:defRPr>
            </a:lvl2pPr>
            <a:lvl3pPr indent="0" marL="914400">
              <a:buNone/>
              <a:defRPr b="1" sz="1800">
                <a:uFillTx/>
              </a:defRPr>
            </a:lvl3pPr>
            <a:lvl4pPr indent="0" marL="1371600">
              <a:buNone/>
              <a:defRPr b="1" sz="1600">
                <a:uFillTx/>
              </a:defRPr>
            </a:lvl4pPr>
            <a:lvl5pPr indent="0" marL="1828800">
              <a:buNone/>
              <a:defRPr b="1" sz="1600">
                <a:uFillTx/>
              </a:defRPr>
            </a:lvl5pPr>
            <a:lvl6pPr indent="0" marL="2286000">
              <a:buNone/>
              <a:defRPr b="1" sz="1600">
                <a:uFillTx/>
              </a:defRPr>
            </a:lvl6pPr>
            <a:lvl7pPr indent="0" marL="2743200">
              <a:buNone/>
              <a:defRPr b="1" sz="1600">
                <a:uFillTx/>
              </a:defRPr>
            </a:lvl7pPr>
            <a:lvl8pPr indent="0" marL="3200400">
              <a:buNone/>
              <a:defRPr b="1" sz="1600">
                <a:uFillTx/>
              </a:defRPr>
            </a:lvl8pPr>
            <a:lvl9pPr indent="0" marL="3657600">
              <a:buNone/>
              <a:defRPr b="1" sz="1600">
                <a:uFillTx/>
              </a:defRPr>
            </a:lvl9pPr>
          </a:lstStyle>
          <a:p>
            <a:pPr lvl="0"/>
            <a:r>
              <a:rPr lang="en-US" smtClean="0">
                <a:uFillTx/>
              </a:rPr>
              <a:t>Click to edit Master text styles</a:t>
            </a:r>
          </a:p>
        </p:txBody>
      </p:sp>
      <p:sp>
        <p:nvSpPr>
          <p:cNvPr xmlns:c="http://schemas.openxmlformats.org/drawingml/2006/chart" xmlns:pic="http://schemas.openxmlformats.org/drawingml/2006/picture" xmlns:dgm="http://schemas.openxmlformats.org/drawingml/2006/diagram" id="6" name="Content Placeholder 5"/>
          <p:cNvSpPr xmlns:c="http://schemas.openxmlformats.org/drawingml/2006/chart" xmlns:pic="http://schemas.openxmlformats.org/drawingml/2006/picture" xmlns:dgm="http://schemas.openxmlformats.org/drawingml/2006/diagram">
            <a:spLocks noGrp="1"/>
          </p:cNvSpPr>
          <p:nvPr>
            <p:ph idx="4" sz="quarter"/>
          </p:nvPr>
        </p:nvSpPr>
        <p:spPr xmlns:c="http://schemas.openxmlformats.org/drawingml/2006/chart" xmlns:pic="http://schemas.openxmlformats.org/drawingml/2006/picture" xmlns:dgm="http://schemas.openxmlformats.org/drawingml/2006/diagram">
          <a:xfrm>
            <a:off x="6172200" y="2505075"/>
            <a:ext cx="5183188" cy="3684588"/>
          </a:xfrm>
        </p:spPr>
        <p:txBody xmlns:c="http://schemas.openxmlformats.org/drawingml/2006/chart" xmlns:pic="http://schemas.openxmlformats.org/drawingml/2006/picture" xmlns:dgm="http://schemas.openxmlformats.org/drawingml/2006/diagram">
          <a:bodyPr/>
          <a:lstStyle/>
          <a:p>
            <a:pPr lvl="0"/>
            <a:r>
              <a:rPr lang="en-US" smtClean="0">
                <a:uFillTx/>
              </a:rPr>
              <a:t>Click to edit Master text styles</a:t>
            </a:r>
          </a:p>
          <a:p>
            <a:pPr lvl="1"/>
            <a:r>
              <a:rPr lang="en-US" smtClean="0">
                <a:uFillTx/>
              </a:rPr>
              <a:t>Second level</a:t>
            </a:r>
          </a:p>
          <a:p>
            <a:pPr lvl="2"/>
            <a:r>
              <a:rPr lang="en-US" smtClean="0">
                <a:uFillTx/>
              </a:rPr>
              <a:t>Third level</a:t>
            </a:r>
          </a:p>
          <a:p>
            <a:pPr lvl="3"/>
            <a:r>
              <a:rPr lang="en-US" smtClean="0">
                <a:uFillTx/>
              </a:rPr>
              <a:t>Fourth level</a:t>
            </a:r>
          </a:p>
          <a:p>
            <a:pPr lvl="4"/>
            <a:r>
              <a:rPr lang="en-US" smtClean="0">
                <a:uFillTx/>
              </a:rPr>
              <a:t>Fifth level</a:t>
            </a:r>
            <a:endParaRPr lang="en-US">
              <a:uFillTx/>
            </a:endParaRPr>
          </a:p>
        </p:txBody>
      </p:sp>
      <p:sp>
        <p:nvSpPr>
          <p:cNvPr xmlns:c="http://schemas.openxmlformats.org/drawingml/2006/chart" xmlns:pic="http://schemas.openxmlformats.org/drawingml/2006/picture" xmlns:dgm="http://schemas.openxmlformats.org/drawingml/2006/diagram" id="7" name="Date Placeholder 6"/>
          <p:cNvSpPr xmlns:c="http://schemas.openxmlformats.org/drawingml/2006/chart" xmlns:pic="http://schemas.openxmlformats.org/drawingml/2006/picture" xmlns:dgm="http://schemas.openxmlformats.org/drawingml/2006/diagram">
            <a:spLocks noGrp="1"/>
          </p:cNvSpPr>
          <p:nvPr>
            <p:ph idx="10" sz="half" type="dt"/>
          </p:nvPr>
        </p:nvSpPr>
        <p:spPr xmlns:c="http://schemas.openxmlformats.org/drawingml/2006/chart" xmlns:pic="http://schemas.openxmlformats.org/drawingml/2006/picture" xmlns:dgm="http://schemas.openxmlformats.org/drawingml/2006/diagram">
          <a:xfrm>
            <a:off x="838200" y="6356350"/>
            <a:ext cx="2743200" cy="365125"/>
          </a:xfrm>
          <a:prstGeom prst="rect">
            <a:avLst/>
          </a:prstGeom>
        </p:spPr>
        <p:txBody xmlns:c="http://schemas.openxmlformats.org/drawingml/2006/chart" xmlns:pic="http://schemas.openxmlformats.org/drawingml/2006/picture" xmlns:dgm="http://schemas.openxmlformats.org/drawingml/2006/diagram">
          <a:bodyPr/>
          <a:lstStyle/>
          <a:p>
            <a:fld id="{3C0F6329-576D-4C21-8FF7-61FA27709438}" type="datetimeFigureOut">
              <a:rPr lang="en-US" smtClean="0">
                <a:uFillTx/>
              </a:rPr>
              <a:t>5/23/2018</a:t>
            </a:fld>
            <a:endParaRPr lang="en-US">
              <a:uFillTx/>
            </a:endParaRPr>
          </a:p>
        </p:txBody>
      </p:sp>
      <p:sp>
        <p:nvSpPr>
          <p:cNvPr xmlns:c="http://schemas.openxmlformats.org/drawingml/2006/chart" xmlns:pic="http://schemas.openxmlformats.org/drawingml/2006/picture" xmlns:dgm="http://schemas.openxmlformats.org/drawingml/2006/diagram" id="8" name="Footer Placeholder 7"/>
          <p:cNvSpPr xmlns:c="http://schemas.openxmlformats.org/drawingml/2006/chart" xmlns:pic="http://schemas.openxmlformats.org/drawingml/2006/picture" xmlns:dgm="http://schemas.openxmlformats.org/drawingml/2006/diagram">
            <a:spLocks noGrp="1"/>
          </p:cNvSpPr>
          <p:nvPr>
            <p:ph idx="11" sz="quarter" type="ftr"/>
          </p:nvPr>
        </p:nvSpPr>
        <p:spPr xmlns:c="http://schemas.openxmlformats.org/drawingml/2006/chart" xmlns:pic="http://schemas.openxmlformats.org/drawingml/2006/picture" xmlns:dgm="http://schemas.openxmlformats.org/drawingml/2006/diagram">
          <a:xfrm>
            <a:off x="4038600" y="6356350"/>
            <a:ext cx="4114800" cy="365125"/>
          </a:xfrm>
          <a:prstGeom prst="rect">
            <a:avLst/>
          </a:prstGeom>
        </p:spPr>
        <p:txBody xmlns:c="http://schemas.openxmlformats.org/drawingml/2006/chart" xmlns:pic="http://schemas.openxmlformats.org/drawingml/2006/picture" xmlns:dgm="http://schemas.openxmlformats.org/drawingml/2006/diagram">
          <a:bodyPr/>
          <a:lstStyle/>
          <a:p>
            <a:endParaRPr lang="en-US">
              <a:uFillTx/>
            </a:endParaRPr>
          </a:p>
        </p:txBody>
      </p:sp>
      <p:sp>
        <p:nvSpPr>
          <p:cNvPr xmlns:c="http://schemas.openxmlformats.org/drawingml/2006/chart" xmlns:pic="http://schemas.openxmlformats.org/drawingml/2006/picture" xmlns:dgm="http://schemas.openxmlformats.org/drawingml/2006/diagram" id="9" name="Slide Number Placeholder 8"/>
          <p:cNvSpPr xmlns:c="http://schemas.openxmlformats.org/drawingml/2006/chart" xmlns:pic="http://schemas.openxmlformats.org/drawingml/2006/picture" xmlns:dgm="http://schemas.openxmlformats.org/drawingml/2006/diagram">
            <a:spLocks noGrp="1"/>
          </p:cNvSpPr>
          <p:nvPr>
            <p:ph idx="12" sz="quarter" type="sldNum"/>
          </p:nvPr>
        </p:nvSpPr>
        <p:spPr xmlns:c="http://schemas.openxmlformats.org/drawingml/2006/chart" xmlns:pic="http://schemas.openxmlformats.org/drawingml/2006/picture" xmlns:dgm="http://schemas.openxmlformats.org/drawingml/2006/diagram"/>
        <p:txBody xmlns:c="http://schemas.openxmlformats.org/drawingml/2006/chart" xmlns:pic="http://schemas.openxmlformats.org/drawingml/2006/picture" xmlns:dgm="http://schemas.openxmlformats.org/drawingml/2006/diagram">
          <a:bodyPr/>
          <a:lstStyle/>
          <a:p>
            <a:fld id="{163F5A94-8458-4F17-AD3C-1A083E20221D}" type="slidenum">
              <a:rPr lang="en-US" smtClean="0">
                <a:uFillTx/>
              </a:rPr>
              <a:t>‹#›</a:t>
            </a:fld>
            <a:endParaRPr lang="en-US">
              <a:uFillTx/>
            </a:endParaRPr>
          </a:p>
        </p:txBody>
      </p:sp>
    </p:spTree>
  </p:cSld>
  <p:clrMapOvr xmlns:c="http://schemas.openxmlformats.org/drawingml/2006/chart" xmlns:pic="http://schemas.openxmlformats.org/drawingml/2006/picture" xmlns:dgm="http://schemas.openxmlformats.org/drawingml/2006/diagram">
    <a:masterClrMapping/>
  </p:clrMapOvr>
</p:sldLayout>
</file>

<file path=ppt/slideLayouts/slideLayout8.xml><?xml version="1.0" encoding="utf-8"?>
<p:sldLayout xmlns:a="http://schemas.openxmlformats.org/drawingml/2006/main" xmlns:p="http://schemas.openxmlformats.org/presentationml/2006/main" xmlns:s="http://schemas.openxmlformats.org/officeDocument/2006/sharedTypes" xmlns:r="http://schemas.openxmlformats.org/officeDocument/2006/relationships" preserve="1" type="titleOnly">
  <p:cSld name="Title Only">
    <p:spTree>
      <p:nvGrpSpPr>
        <p:cNvPr xmlns:c="http://schemas.openxmlformats.org/drawingml/2006/chart" xmlns:pic="http://schemas.openxmlformats.org/drawingml/2006/picture" xmlns:dgm="http://schemas.openxmlformats.org/drawingml/2006/diagram" id="1" name=""/>
        <p:cNvGrpSpPr xmlns:c="http://schemas.openxmlformats.org/drawingml/2006/chart" xmlns:pic="http://schemas.openxmlformats.org/drawingml/2006/picture" xmlns:dgm="http://schemas.openxmlformats.org/drawingml/2006/diagram"/>
        <p:nvPr/>
      </p:nvGrpSpPr>
      <p:grpSpPr xmlns:c="http://schemas.openxmlformats.org/drawingml/2006/chart" xmlns:pic="http://schemas.openxmlformats.org/drawingml/2006/picture" xmlns:dgm="http://schemas.openxmlformats.org/drawingml/2006/diagram">
        <a:xfrm>
          <a:off x="0" y="0"/>
          <a:ext cx="0" cy="0"/>
          <a:chOff x="0" y="0"/>
          <a:chExt cx="0" cy="0"/>
        </a:xfrm>
      </p:grpSpPr>
      <p:sp>
        <p:nvSpPr>
          <p:cNvPr xmlns:c="http://schemas.openxmlformats.org/drawingml/2006/chart" xmlns:pic="http://schemas.openxmlformats.org/drawingml/2006/picture" xmlns:dgm="http://schemas.openxmlformats.org/drawingml/2006/diagram" id="2" name="Title 1"/>
          <p:cNvSpPr xmlns:c="http://schemas.openxmlformats.org/drawingml/2006/chart" xmlns:pic="http://schemas.openxmlformats.org/drawingml/2006/picture" xmlns:dgm="http://schemas.openxmlformats.org/drawingml/2006/diagram">
            <a:spLocks noGrp="1"/>
          </p:cNvSpPr>
          <p:nvPr>
            <p:ph type="title"/>
          </p:nvPr>
        </p:nvSpPr>
        <p:spPr xmlns:c="http://schemas.openxmlformats.org/drawingml/2006/chart" xmlns:pic="http://schemas.openxmlformats.org/drawingml/2006/picture" xmlns:dgm="http://schemas.openxmlformats.org/drawingml/2006/diagram"/>
        <p:txBody xmlns:c="http://schemas.openxmlformats.org/drawingml/2006/chart" xmlns:pic="http://schemas.openxmlformats.org/drawingml/2006/picture" xmlns:dgm="http://schemas.openxmlformats.org/drawingml/2006/diagram">
          <a:bodyPr/>
          <a:lstStyle/>
          <a:p>
            <a:r>
              <a:rPr lang="en-US" smtClean="0">
                <a:uFillTx/>
              </a:rPr>
              <a:t>Click to edit Master title style</a:t>
            </a:r>
            <a:endParaRPr lang="en-US">
              <a:uFillTx/>
            </a:endParaRPr>
          </a:p>
        </p:txBody>
      </p:sp>
      <p:sp>
        <p:nvSpPr>
          <p:cNvPr xmlns:c="http://schemas.openxmlformats.org/drawingml/2006/chart" xmlns:pic="http://schemas.openxmlformats.org/drawingml/2006/picture" xmlns:dgm="http://schemas.openxmlformats.org/drawingml/2006/diagram" id="3" name="Date Placeholder 2"/>
          <p:cNvSpPr xmlns:c="http://schemas.openxmlformats.org/drawingml/2006/chart" xmlns:pic="http://schemas.openxmlformats.org/drawingml/2006/picture" xmlns:dgm="http://schemas.openxmlformats.org/drawingml/2006/diagram">
            <a:spLocks noGrp="1"/>
          </p:cNvSpPr>
          <p:nvPr>
            <p:ph idx="10" sz="half" type="dt"/>
          </p:nvPr>
        </p:nvSpPr>
        <p:spPr xmlns:c="http://schemas.openxmlformats.org/drawingml/2006/chart" xmlns:pic="http://schemas.openxmlformats.org/drawingml/2006/picture" xmlns:dgm="http://schemas.openxmlformats.org/drawingml/2006/diagram">
          <a:xfrm>
            <a:off x="838200" y="6356350"/>
            <a:ext cx="2743200" cy="365125"/>
          </a:xfrm>
          <a:prstGeom prst="rect">
            <a:avLst/>
          </a:prstGeom>
        </p:spPr>
        <p:txBody xmlns:c="http://schemas.openxmlformats.org/drawingml/2006/chart" xmlns:pic="http://schemas.openxmlformats.org/drawingml/2006/picture" xmlns:dgm="http://schemas.openxmlformats.org/drawingml/2006/diagram">
          <a:bodyPr/>
          <a:lstStyle/>
          <a:p>
            <a:fld id="{3C0F6329-576D-4C21-8FF7-61FA27709438}" type="datetimeFigureOut">
              <a:rPr lang="en-US" smtClean="0">
                <a:uFillTx/>
              </a:rPr>
              <a:t>5/23/2018</a:t>
            </a:fld>
            <a:endParaRPr lang="en-US">
              <a:uFillTx/>
            </a:endParaRPr>
          </a:p>
        </p:txBody>
      </p:sp>
      <p:sp>
        <p:nvSpPr>
          <p:cNvPr xmlns:c="http://schemas.openxmlformats.org/drawingml/2006/chart" xmlns:pic="http://schemas.openxmlformats.org/drawingml/2006/picture" xmlns:dgm="http://schemas.openxmlformats.org/drawingml/2006/diagram" id="4" name="Footer Placeholder 3"/>
          <p:cNvSpPr xmlns:c="http://schemas.openxmlformats.org/drawingml/2006/chart" xmlns:pic="http://schemas.openxmlformats.org/drawingml/2006/picture" xmlns:dgm="http://schemas.openxmlformats.org/drawingml/2006/diagram">
            <a:spLocks noGrp="1"/>
          </p:cNvSpPr>
          <p:nvPr>
            <p:ph idx="11" sz="quarter" type="ftr"/>
          </p:nvPr>
        </p:nvSpPr>
        <p:spPr xmlns:c="http://schemas.openxmlformats.org/drawingml/2006/chart" xmlns:pic="http://schemas.openxmlformats.org/drawingml/2006/picture" xmlns:dgm="http://schemas.openxmlformats.org/drawingml/2006/diagram">
          <a:xfrm>
            <a:off x="4038600" y="6356350"/>
            <a:ext cx="4114800" cy="365125"/>
          </a:xfrm>
          <a:prstGeom prst="rect">
            <a:avLst/>
          </a:prstGeom>
        </p:spPr>
        <p:txBody xmlns:c="http://schemas.openxmlformats.org/drawingml/2006/chart" xmlns:pic="http://schemas.openxmlformats.org/drawingml/2006/picture" xmlns:dgm="http://schemas.openxmlformats.org/drawingml/2006/diagram">
          <a:bodyPr/>
          <a:lstStyle/>
          <a:p>
            <a:endParaRPr lang="en-US">
              <a:uFillTx/>
            </a:endParaRPr>
          </a:p>
        </p:txBody>
      </p:sp>
      <p:sp>
        <p:nvSpPr>
          <p:cNvPr xmlns:c="http://schemas.openxmlformats.org/drawingml/2006/chart" xmlns:pic="http://schemas.openxmlformats.org/drawingml/2006/picture" xmlns:dgm="http://schemas.openxmlformats.org/drawingml/2006/diagram" id="5" name="Slide Number Placeholder 4"/>
          <p:cNvSpPr xmlns:c="http://schemas.openxmlformats.org/drawingml/2006/chart" xmlns:pic="http://schemas.openxmlformats.org/drawingml/2006/picture" xmlns:dgm="http://schemas.openxmlformats.org/drawingml/2006/diagram">
            <a:spLocks noGrp="1"/>
          </p:cNvSpPr>
          <p:nvPr>
            <p:ph idx="12" sz="quarter" type="sldNum"/>
          </p:nvPr>
        </p:nvSpPr>
        <p:spPr xmlns:c="http://schemas.openxmlformats.org/drawingml/2006/chart" xmlns:pic="http://schemas.openxmlformats.org/drawingml/2006/picture" xmlns:dgm="http://schemas.openxmlformats.org/drawingml/2006/diagram"/>
        <p:txBody xmlns:c="http://schemas.openxmlformats.org/drawingml/2006/chart" xmlns:pic="http://schemas.openxmlformats.org/drawingml/2006/picture" xmlns:dgm="http://schemas.openxmlformats.org/drawingml/2006/diagram">
          <a:bodyPr/>
          <a:lstStyle/>
          <a:p>
            <a:fld id="{163F5A94-8458-4F17-AD3C-1A083E20221D}" type="slidenum">
              <a:rPr lang="en-US" smtClean="0">
                <a:uFillTx/>
              </a:rPr>
              <a:t>‹#›</a:t>
            </a:fld>
            <a:endParaRPr lang="en-US">
              <a:uFillTx/>
            </a:endParaRPr>
          </a:p>
        </p:txBody>
      </p:sp>
    </p:spTree>
  </p:cSld>
  <p:clrMapOvr xmlns:c="http://schemas.openxmlformats.org/drawingml/2006/chart" xmlns:pic="http://schemas.openxmlformats.org/drawingml/2006/picture" xmlns:dgm="http://schemas.openxmlformats.org/drawingml/2006/diagram">
    <a:masterClrMapping/>
  </p:clrMapOvr>
</p:sldLayout>
</file>

<file path=ppt/slideLayouts/slideLayout9.xml><?xml version="1.0" encoding="utf-8"?>
<p:sldLayout xmlns:a="http://schemas.openxmlformats.org/drawingml/2006/main" xmlns:p="http://schemas.openxmlformats.org/presentationml/2006/main" xmlns:s="http://schemas.openxmlformats.org/officeDocument/2006/sharedTypes" xmlns:r="http://schemas.openxmlformats.org/officeDocument/2006/relationships" preserve="1" type="blank">
  <p:cSld name="Blank">
    <p:spTree>
      <p:nvGrpSpPr>
        <p:cNvPr xmlns:c="http://schemas.openxmlformats.org/drawingml/2006/chart" xmlns:pic="http://schemas.openxmlformats.org/drawingml/2006/picture" xmlns:dgm="http://schemas.openxmlformats.org/drawingml/2006/diagram" id="1" name=""/>
        <p:cNvGrpSpPr xmlns:c="http://schemas.openxmlformats.org/drawingml/2006/chart" xmlns:pic="http://schemas.openxmlformats.org/drawingml/2006/picture" xmlns:dgm="http://schemas.openxmlformats.org/drawingml/2006/diagram"/>
        <p:nvPr/>
      </p:nvGrpSpPr>
      <p:grpSpPr xmlns:c="http://schemas.openxmlformats.org/drawingml/2006/chart" xmlns:pic="http://schemas.openxmlformats.org/drawingml/2006/picture" xmlns:dgm="http://schemas.openxmlformats.org/drawingml/2006/diagram">
        <a:xfrm>
          <a:off x="0" y="0"/>
          <a:ext cx="0" cy="0"/>
          <a:chOff x="0" y="0"/>
          <a:chExt cx="0" cy="0"/>
        </a:xfrm>
      </p:grpSpPr>
      <p:sp>
        <p:nvSpPr>
          <p:cNvPr xmlns:c="http://schemas.openxmlformats.org/drawingml/2006/chart" xmlns:pic="http://schemas.openxmlformats.org/drawingml/2006/picture" xmlns:dgm="http://schemas.openxmlformats.org/drawingml/2006/diagram" id="4" name="Slide Number Placeholder 3"/>
          <p:cNvSpPr xmlns:c="http://schemas.openxmlformats.org/drawingml/2006/chart" xmlns:pic="http://schemas.openxmlformats.org/drawingml/2006/picture" xmlns:dgm="http://schemas.openxmlformats.org/drawingml/2006/diagram">
            <a:spLocks noGrp="1"/>
          </p:cNvSpPr>
          <p:nvPr>
            <p:ph idx="12" sz="quarter" type="sldNum"/>
          </p:nvPr>
        </p:nvSpPr>
        <p:spPr xmlns:c="http://schemas.openxmlformats.org/drawingml/2006/chart" xmlns:pic="http://schemas.openxmlformats.org/drawingml/2006/picture" xmlns:dgm="http://schemas.openxmlformats.org/drawingml/2006/diagram"/>
        <p:txBody xmlns:c="http://schemas.openxmlformats.org/drawingml/2006/chart" xmlns:pic="http://schemas.openxmlformats.org/drawingml/2006/picture" xmlns:dgm="http://schemas.openxmlformats.org/drawingml/2006/diagram">
          <a:bodyPr/>
          <a:lstStyle/>
          <a:p>
            <a:fld id="{163F5A94-8458-4F17-AD3C-1A083E20221D}" type="slidenum">
              <a:rPr lang="en-US" smtClean="0">
                <a:uFillTx/>
              </a:rPr>
              <a:t>‹#›</a:t>
            </a:fld>
            <a:endParaRPr lang="en-US">
              <a:uFillTx/>
            </a:endParaRPr>
          </a:p>
        </p:txBody>
      </p:sp>
    </p:spTree>
  </p:cSld>
  <p:clrMapOvr xmlns:c="http://schemas.openxmlformats.org/drawingml/2006/chart" xmlns:pic="http://schemas.openxmlformats.org/drawingml/2006/picture" xmlns:dgm="http://schemas.openxmlformats.org/drawingml/2006/diagram">
    <a:masterClrMapping/>
  </p:clrMapOvr>
</p:sldLayout>
</file>

<file path=ppt/slideMasters/_rels/slideMaster1.xml.rels><?xml version="1.0" standalone="yes" ?><Relationships xmlns="http://schemas.openxmlformats.org/package/2006/relationships"><Relationship Id="rId1" Target="../media/image1.png" Type="http://schemas.openxmlformats.org/officeDocument/2006/relationships/image"></Relationship><Relationship Id="rId2" Target="../slideLayouts/slideLayout1.xml" Type="http://schemas.openxmlformats.org/officeDocument/2006/relationships/slideLayout"></Relationship><Relationship Id="rId3" Target="../slideLayouts/slideLayout2.xml" Type="http://schemas.openxmlformats.org/officeDocument/2006/relationships/slideLayout"></Relationship><Relationship Id="rId4" Target="../slideLayouts/slideLayout3.xml" Type="http://schemas.openxmlformats.org/officeDocument/2006/relationships/slideLayout"></Relationship><Relationship Id="rId5" Target="../slideLayouts/slideLayout4.xml" Type="http://schemas.openxmlformats.org/officeDocument/2006/relationships/slideLayout"></Relationship><Relationship Id="rId6" Target="../slideLayouts/slideLayout5.xml" Type="http://schemas.openxmlformats.org/officeDocument/2006/relationships/slideLayout"></Relationship><Relationship Id="rId7" Target="../slideLayouts/slideLayout6.xml" Type="http://schemas.openxmlformats.org/officeDocument/2006/relationships/slideLayout"></Relationship><Relationship Id="rId8" Target="../slideLayouts/slideLayout7.xml" Type="http://schemas.openxmlformats.org/officeDocument/2006/relationships/slideLayout"></Relationship><Relationship Id="rId9" Target="../slideLayouts/slideLayout8.xml" Type="http://schemas.openxmlformats.org/officeDocument/2006/relationships/slideLayout"></Relationship><Relationship Id="rId10" Target="../slideLayouts/slideLayout9.xml" Type="http://schemas.openxmlformats.org/officeDocument/2006/relationships/slideLayout"></Relationship><Relationship Id="rId11" Target="../theme/theme1.xml" Type="http://schemas.openxmlformats.org/officeDocument/2006/relationships/theme"></Relationship></Relationships>
</file>

<file path=ppt/slideMasters/slideMaster1.xml><?xml version="1.0" encoding="utf-8"?>
<p:sldMaster xmlns:a="http://schemas.openxmlformats.org/drawingml/2006/main" xmlns:p="http://schemas.openxmlformats.org/presentationml/2006/main" xmlns:s="http://schemas.openxmlformats.org/officeDocument/2006/sharedTypes" xmlns:r="http://schemas.openxmlformats.org/officeDocument/2006/relationships">
  <p:cSld>
    <p:bg>
      <p:bgRef xmlns:c="http://schemas.openxmlformats.org/drawingml/2006/chart" xmlns:pic="http://schemas.openxmlformats.org/drawingml/2006/picture" xmlns:dgm="http://schemas.openxmlformats.org/drawingml/2006/diagram" idx="1001">
        <a:schemeClr val="bg1"/>
      </p:bgRef>
    </p:bg>
    <p:spTree>
      <p:nvGrpSpPr>
        <p:cNvPr xmlns:c="http://schemas.openxmlformats.org/drawingml/2006/chart" xmlns:pic="http://schemas.openxmlformats.org/drawingml/2006/picture" xmlns:dgm="http://schemas.openxmlformats.org/drawingml/2006/diagram" id="1" name=""/>
        <p:cNvGrpSpPr xmlns:c="http://schemas.openxmlformats.org/drawingml/2006/chart" xmlns:pic="http://schemas.openxmlformats.org/drawingml/2006/picture" xmlns:dgm="http://schemas.openxmlformats.org/drawingml/2006/diagram"/>
        <p:nvPr/>
      </p:nvGrpSpPr>
      <p:grpSpPr xmlns:c="http://schemas.openxmlformats.org/drawingml/2006/chart" xmlns:pic="http://schemas.openxmlformats.org/drawingml/2006/picture" xmlns:dgm="http://schemas.openxmlformats.org/drawingml/2006/diagram">
        <a:xfrm>
          <a:off x="0" y="0"/>
          <a:ext cx="0" cy="0"/>
          <a:chOff x="0" y="0"/>
          <a:chExt cx="0" cy="0"/>
        </a:xfrm>
      </p:grpSpPr>
      <p:sp>
        <p:nvSpPr>
          <p:cNvPr xmlns:c="http://schemas.openxmlformats.org/drawingml/2006/chart" xmlns:pic="http://schemas.openxmlformats.org/drawingml/2006/picture" xmlns:dgm="http://schemas.openxmlformats.org/drawingml/2006/diagram" id="2" name="Title Placeholder 1"/>
          <p:cNvSpPr xmlns:c="http://schemas.openxmlformats.org/drawingml/2006/chart" xmlns:pic="http://schemas.openxmlformats.org/drawingml/2006/picture" xmlns:dgm="http://schemas.openxmlformats.org/drawingml/2006/diagram">
            <a:spLocks noGrp="1"/>
          </p:cNvSpPr>
          <p:nvPr>
            <p:ph type="title"/>
          </p:nvPr>
        </p:nvSpPr>
        <p:spPr xmlns:c="http://schemas.openxmlformats.org/drawingml/2006/chart" xmlns:pic="http://schemas.openxmlformats.org/drawingml/2006/picture" xmlns:dgm="http://schemas.openxmlformats.org/drawingml/2006/diagram">
          <a:xfrm>
            <a:off x="334696" y="0"/>
            <a:ext cx="7850299" cy="1173570"/>
          </a:xfrm>
          <a:prstGeom prst="rect">
            <a:avLst/>
          </a:prstGeom>
        </p:spPr>
        <p:txBody xmlns:c="http://schemas.openxmlformats.org/drawingml/2006/chart" xmlns:pic="http://schemas.openxmlformats.org/drawingml/2006/picture" xmlns:dgm="http://schemas.openxmlformats.org/drawingml/2006/diagram">
          <a:bodyPr anchor="ctr" bIns="45720" lIns="91440" rIns="91440" rtlCol="0" tIns="45720" vert="horz">
            <a:normAutofit/>
          </a:bodyPr>
          <a:lstStyle/>
          <a:p>
            <a:r>
              <a:rPr dirty="0" lang="en-US" smtClean="0">
                <a:uFillTx/>
              </a:rPr>
              <a:t>Click to edit Master title style</a:t>
            </a:r>
            <a:endParaRPr dirty="0" lang="en-US">
              <a:uFillTx/>
            </a:endParaRPr>
          </a:p>
        </p:txBody>
      </p:sp>
      <p:sp>
        <p:nvSpPr>
          <p:cNvPr xmlns:c="http://schemas.openxmlformats.org/drawingml/2006/chart" xmlns:pic="http://schemas.openxmlformats.org/drawingml/2006/picture" xmlns:dgm="http://schemas.openxmlformats.org/drawingml/2006/diagram" id="3" name="Text Placeholder 2"/>
          <p:cNvSpPr xmlns:c="http://schemas.openxmlformats.org/drawingml/2006/chart" xmlns:pic="http://schemas.openxmlformats.org/drawingml/2006/picture" xmlns:dgm="http://schemas.openxmlformats.org/drawingml/2006/diagram">
            <a:spLocks noGrp="1"/>
          </p:cNvSpPr>
          <p:nvPr>
            <p:ph idx="1" type="body"/>
          </p:nvPr>
        </p:nvSpPr>
        <p:spPr xmlns:c="http://schemas.openxmlformats.org/drawingml/2006/chart" xmlns:pic="http://schemas.openxmlformats.org/drawingml/2006/picture" xmlns:dgm="http://schemas.openxmlformats.org/drawingml/2006/diagram">
          <a:xfrm>
            <a:off x="334696" y="1493919"/>
            <a:ext cx="10515600" cy="4351338"/>
          </a:xfrm>
          <a:prstGeom prst="rect">
            <a:avLst/>
          </a:prstGeom>
        </p:spPr>
        <p:txBody xmlns:c="http://schemas.openxmlformats.org/drawingml/2006/chart" xmlns:pic="http://schemas.openxmlformats.org/drawingml/2006/picture" xmlns:dgm="http://schemas.openxmlformats.org/drawingml/2006/diagram">
          <a:bodyPr bIns="45720" lIns="91440" rIns="91440" rtlCol="0" tIns="45720" vert="horz">
            <a:normAutofit/>
          </a:bodyPr>
          <a:lstStyle/>
          <a:p>
            <a:pPr lvl="0"/>
            <a:r>
              <a:rPr dirty="0" lang="en-US" smtClean="0">
                <a:uFillTx/>
              </a:rPr>
              <a:t>Click to edit Master text styles</a:t>
            </a:r>
          </a:p>
          <a:p>
            <a:pPr lvl="1"/>
            <a:r>
              <a:rPr dirty="0" lang="en-US" smtClean="0">
                <a:uFillTx/>
              </a:rPr>
              <a:t>Second level</a:t>
            </a:r>
          </a:p>
          <a:p>
            <a:pPr lvl="2"/>
            <a:r>
              <a:rPr dirty="0" lang="en-US" smtClean="0">
                <a:uFillTx/>
              </a:rPr>
              <a:t>Third level</a:t>
            </a:r>
          </a:p>
          <a:p>
            <a:pPr lvl="3"/>
            <a:r>
              <a:rPr dirty="0" lang="en-US" smtClean="0">
                <a:uFillTx/>
              </a:rPr>
              <a:t>Fourth level</a:t>
            </a:r>
          </a:p>
          <a:p>
            <a:pPr lvl="4"/>
            <a:r>
              <a:rPr dirty="0" lang="en-US" smtClean="0">
                <a:uFillTx/>
              </a:rPr>
              <a:t>Fifth level</a:t>
            </a:r>
            <a:endParaRPr dirty="0" lang="en-US">
              <a:uFillTx/>
            </a:endParaRPr>
          </a:p>
        </p:txBody>
      </p:sp>
      <p:sp>
        <p:nvSpPr>
          <p:cNvPr xmlns:c="http://schemas.openxmlformats.org/drawingml/2006/chart" xmlns:pic="http://schemas.openxmlformats.org/drawingml/2006/picture" xmlns:dgm="http://schemas.openxmlformats.org/drawingml/2006/diagram" id="6" name="Slide Number Placeholder 5"/>
          <p:cNvSpPr xmlns:c="http://schemas.openxmlformats.org/drawingml/2006/chart" xmlns:pic="http://schemas.openxmlformats.org/drawingml/2006/picture" xmlns:dgm="http://schemas.openxmlformats.org/drawingml/2006/diagram">
            <a:spLocks noGrp="1"/>
          </p:cNvSpPr>
          <p:nvPr>
            <p:ph idx="4" sz="quarter" type="sldNum"/>
          </p:nvPr>
        </p:nvSpPr>
        <p:spPr xmlns:c="http://schemas.openxmlformats.org/drawingml/2006/chart" xmlns:pic="http://schemas.openxmlformats.org/drawingml/2006/picture" xmlns:dgm="http://schemas.openxmlformats.org/drawingml/2006/diagram">
          <a:xfrm>
            <a:off x="11697628" y="6492875"/>
            <a:ext cx="494371" cy="365125"/>
          </a:xfrm>
          <a:prstGeom prst="rect">
            <a:avLst/>
          </a:prstGeom>
        </p:spPr>
        <p:txBody xmlns:c="http://schemas.openxmlformats.org/drawingml/2006/chart" xmlns:pic="http://schemas.openxmlformats.org/drawingml/2006/picture" xmlns:dgm="http://schemas.openxmlformats.org/drawingml/2006/diagram">
          <a:bodyPr anchor="ctr" bIns="45720" lIns="91440" rIns="91440" rtlCol="0" tIns="45720" vert="horz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uFillTx/>
              </a:defRPr>
            </a:lvl1pPr>
          </a:lstStyle>
          <a:p>
            <a:fld id="{163F5A94-8458-4F17-AD3C-1A083E20221D}" type="slidenum">
              <a:rPr lang="en-US" smtClean="0">
                <a:uFillTx/>
              </a:rPr>
              <a:t>‹#›</a:t>
            </a:fld>
            <a:endParaRPr lang="en-US">
              <a:uFillTx/>
            </a:endParaRPr>
          </a:p>
        </p:txBody>
      </p:sp>
      <p:sp>
        <p:nvSpPr>
          <p:cNvPr xmlns:c="http://schemas.openxmlformats.org/drawingml/2006/chart" xmlns:pic="http://schemas.openxmlformats.org/drawingml/2006/picture" xmlns:dgm="http://schemas.openxmlformats.org/drawingml/2006/diagram" id="7" name="Rectangle 6"/>
          <p:cNvSpPr xmlns:c="http://schemas.openxmlformats.org/drawingml/2006/chart" xmlns:pic="http://schemas.openxmlformats.org/drawingml/2006/picture" xmlns:dgm="http://schemas.openxmlformats.org/drawingml/2006/diagram">
            <a:spLocks/>
          </p:cNvSpPr>
          <p:nvPr userDrawn="1"/>
        </p:nvSpPr>
        <p:spPr xmlns:c="http://schemas.openxmlformats.org/drawingml/2006/chart" xmlns:pic="http://schemas.openxmlformats.org/drawingml/2006/picture" xmlns:dgm="http://schemas.openxmlformats.org/drawingml/2006/diagram">
          <a:xfrm>
            <a:off x="0" y="1155282"/>
            <a:ext cx="12192000" cy="18288"/>
          </a:xfrm>
          <a:prstGeom prst="rect">
            <a:avLst/>
          </a:prstGeom>
          <a:solidFill>
            <a:srgbClr val="A7A9AC"/>
          </a:solidFill>
          <a:ln>
            <a:noFill/>
          </a:ln>
        </p:spPr>
        <p:style xmlns:c="http://schemas.openxmlformats.org/drawingml/2006/chart" xmlns:pic="http://schemas.openxmlformats.org/drawingml/2006/picture" xmlns:dgm="http://schemas.openxmlformats.org/drawingml/2006/diagram"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 xmlns:c="http://schemas.openxmlformats.org/drawingml/2006/chart" xmlns:pic="http://schemas.openxmlformats.org/drawingml/2006/picture" xmlns:dgm="http://schemas.openxmlformats.org/drawingml/2006/diagram">
          <a:bodyPr anchor="ctr" rtlCol="0"/>
          <a:lstStyle/>
          <a:p>
            <a:pPr algn="ctr"/>
            <a:endParaRPr lang="en-US">
              <a:uFillTx/>
            </a:endParaRPr>
          </a:p>
        </p:txBody>
      </p:sp>
      <p:pic>
        <p:nvPicPr>
          <p:cNvPr xmlns:c="http://schemas.openxmlformats.org/drawingml/2006/chart" xmlns:pic="http://schemas.openxmlformats.org/drawingml/2006/picture" xmlns:dgm="http://schemas.openxmlformats.org/drawingml/2006/diagram" id="8" name="Picture 7"/>
          <p:cNvPicPr xmlns:c="http://schemas.openxmlformats.org/drawingml/2006/chart" xmlns:pic="http://schemas.openxmlformats.org/drawingml/2006/picture" xmlns:dgm="http://schemas.openxmlformats.org/drawingml/2006/diagram">
            <a:picLocks noChangeAspect="1"/>
          </p:cNvPicPr>
          <p:nvPr userDrawn="1"/>
        </p:nvPicPr>
        <p:blipFill xmlns:c="http://schemas.openxmlformats.org/drawingml/2006/chart" xmlns:pic="http://schemas.openxmlformats.org/drawingml/2006/picture" xmlns:dgm="http://schemas.openxmlformats.org/drawingml/2006/diagram">
          <a:blip r:embed="rId1" cstate="screen"/>
          <a:stretch>
            <a:fillRect/>
          </a:stretch>
        </p:blipFill>
        <p:spPr xmlns:c="http://schemas.openxmlformats.org/drawingml/2006/chart" xmlns:pic="http://schemas.openxmlformats.org/drawingml/2006/picture" xmlns:dgm="http://schemas.openxmlformats.org/drawingml/2006/diagram">
          <a:xfrm>
            <a:off x="10748241" y="105845"/>
            <a:ext cx="1325890" cy="904091"/>
          </a:xfrm>
          <a:prstGeom prst="rect">
            <a:avLst/>
          </a:prstGeom>
        </p:spPr>
      </p:pic>
      <p:sp>
        <p:nvSpPr>
          <p:cNvPr xmlns:c="http://schemas.openxmlformats.org/drawingml/2006/chart" xmlns:pic="http://schemas.openxmlformats.org/drawingml/2006/picture" xmlns:dgm="http://schemas.openxmlformats.org/drawingml/2006/diagram" id="9" name="Rectangle 8"/>
          <p:cNvSpPr xmlns:c="http://schemas.openxmlformats.org/drawingml/2006/chart" xmlns:pic="http://schemas.openxmlformats.org/drawingml/2006/picture" xmlns:dgm="http://schemas.openxmlformats.org/drawingml/2006/diagram">
            <a:spLocks/>
          </p:cNvSpPr>
          <p:nvPr userDrawn="1"/>
        </p:nvSpPr>
        <p:spPr xmlns:c="http://schemas.openxmlformats.org/drawingml/2006/chart" xmlns:pic="http://schemas.openxmlformats.org/drawingml/2006/picture" xmlns:dgm="http://schemas.openxmlformats.org/drawingml/2006/diagram">
          <a:xfrm>
            <a:off x="0" y="6497638"/>
            <a:ext cx="12192000" cy="18288"/>
          </a:xfrm>
          <a:prstGeom prst="rect">
            <a:avLst/>
          </a:prstGeom>
          <a:solidFill>
            <a:srgbClr val="A7A9AC"/>
          </a:solidFill>
          <a:ln>
            <a:noFill/>
          </a:ln>
        </p:spPr>
        <p:style xmlns:c="http://schemas.openxmlformats.org/drawingml/2006/chart" xmlns:pic="http://schemas.openxmlformats.org/drawingml/2006/picture" xmlns:dgm="http://schemas.openxmlformats.org/drawingml/2006/diagram"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 xmlns:c="http://schemas.openxmlformats.org/drawingml/2006/chart" xmlns:pic="http://schemas.openxmlformats.org/drawingml/2006/picture" xmlns:dgm="http://schemas.openxmlformats.org/drawingml/2006/diagram">
          <a:bodyPr anchor="ctr" rtlCol="0"/>
          <a:lstStyle/>
          <a:p>
            <a:pPr algn="ctr"/>
            <a:endParaRPr lang="en-US">
              <a:uFillTx/>
            </a:endParaRPr>
          </a:p>
        </p:txBody>
      </p:sp>
      <p:sp>
        <p:nvSpPr>
          <p:cNvPr xmlns:c="http://schemas.openxmlformats.org/drawingml/2006/chart" xmlns:pic="http://schemas.openxmlformats.org/drawingml/2006/picture" xmlns:dgm="http://schemas.openxmlformats.org/drawingml/2006/diagram" id="10" name="TextBox 9"/>
          <p:cNvSpPr xmlns:c="http://schemas.openxmlformats.org/drawingml/2006/chart" xmlns:pic="http://schemas.openxmlformats.org/drawingml/2006/picture" xmlns:dgm="http://schemas.openxmlformats.org/drawingml/2006/diagram" txBox="1">
            <a:spLocks/>
          </p:cNvSpPr>
          <p:nvPr userDrawn="1"/>
        </p:nvSpPr>
        <p:spPr xmlns:c="http://schemas.openxmlformats.org/drawingml/2006/chart" xmlns:pic="http://schemas.openxmlformats.org/drawingml/2006/picture" xmlns:dgm="http://schemas.openxmlformats.org/drawingml/2006/diagram">
          <a:xfrm>
            <a:off x="5592496" y="6592129"/>
            <a:ext cx="1007007" cy="369332"/>
          </a:xfrm>
          <a:prstGeom prst="rect">
            <a:avLst/>
          </a:prstGeom>
          <a:noFill/>
        </p:spPr>
        <p:txBody xmlns:c="http://schemas.openxmlformats.org/drawingml/2006/chart" xmlns:pic="http://schemas.openxmlformats.org/drawingml/2006/picture" xmlns:dgm="http://schemas.openxmlformats.org/drawingml/2006/diagram">
          <a:bodyPr rtlCol="0" wrap="none">
            <a:spAutoFit/>
          </a:bodyPr>
          <a:lstStyle/>
          <a:p>
            <a:r>
              <a:rPr dirty="0" lang="en-US" smtClean="0" sz="900">
                <a:solidFill>
                  <a:schemeClr val="bg1">
                    <a:lumMod val="75000"/>
                  </a:schemeClr>
                </a:solidFill>
                <a:uFillTx/>
                <a:latin charset="0" panose="020B0603030403020204" pitchFamily="34" typeface="Myriad Pro Light"/>
              </a:rPr>
              <a:t>© 2017 oneM2M</a:t>
            </a:r>
          </a:p>
          <a:p>
            <a:endParaRPr dirty="0" lang="en-US" sz="900">
              <a:solidFill>
                <a:schemeClr val="bg1">
                  <a:lumMod val="50000"/>
                </a:schemeClr>
              </a:solidFill>
              <a:uFillTx/>
              <a:latin charset="0" panose="020B0603030403020204" pitchFamily="34" typeface="Myriad Pro Light"/>
            </a:endParaRPr>
          </a:p>
        </p:txBody>
      </p:sp>
    </p:spTree>
  </p:cSld>
  <p:clrMap xmlns:c="http://schemas.openxmlformats.org/drawingml/2006/chart" xmlns:pic="http://schemas.openxmlformats.org/drawingml/2006/picture" xmlns:dgm="http://schemas.openxmlformats.org/drawingml/2006/diagram" accent1="accent1" accent2="accent2" accent3="accent3" accent4="accent4" accent5="accent5" accent6="accent6" bg1="lt1" bg2="lt2" folHlink="folHlink" hlink="hlink" tx1="dk1" tx2="dk2"/>
  <p:sldLayoutIdLst>
    <p:sldLayoutId r:id="rId2" id="2147483661"/>
    <p:sldLayoutId r:id="rId3" id="2147483662"/>
    <p:sldLayoutId r:id="rId4" id="2147483663"/>
    <p:sldLayoutId r:id="rId5" id="2147483664"/>
    <p:sldLayoutId r:id="rId6" id="2147483665"/>
    <p:sldLayoutId r:id="rId7" id="2147483666"/>
    <p:sldLayoutId r:id="rId8" id="2147483667"/>
    <p:sldLayoutId r:id="rId9" id="2147483668"/>
    <p:sldLayoutId r:id="rId10" id="2147483669"/>
  </p:sldLayoutIdLst>
  <p:txStyles>
    <p:titleStyle xmlns:c="http://schemas.openxmlformats.org/drawingml/2006/chart" xmlns:pic="http://schemas.openxmlformats.org/drawingml/2006/picture" xmlns:dgm="http://schemas.openxmlformats.org/drawingml/2006/diagram">
      <a:lvl1pPr algn="l" defTabSz="914400" eaLnBrk="1" hangingPunct="1" latinLnBrk="0" rtl="0">
        <a:lnSpc>
          <a:spcPct val="90000"/>
        </a:lnSpc>
        <a:spcBef>
          <a:spcPct val="0"/>
        </a:spcBef>
        <a:buNone/>
        <a:defRPr b="1" kern="1200" sz="4400">
          <a:solidFill>
            <a:srgbClr val="C63133"/>
          </a:solidFill>
          <a:uFillTx/>
          <a:latin charset="0" panose="020B0503030403020204" pitchFamily="34" typeface="Myriad Pro"/>
          <a:ea typeface="+mj-ea"/>
          <a:cs typeface="+mj-cs"/>
        </a:defRPr>
      </a:lvl1pPr>
    </p:titleStyle>
    <p:bodyStyle xmlns:c="http://schemas.openxmlformats.org/drawingml/2006/chart" xmlns:pic="http://schemas.openxmlformats.org/drawingml/2006/picture" xmlns:dgm="http://schemas.openxmlformats.org/drawingml/2006/diagram">
      <a:lvl1pPr algn="l" defTabSz="914400" eaLnBrk="1" hangingPunct="1" indent="-228600" latinLnBrk="0" marL="228600" rtl="0">
        <a:lnSpc>
          <a:spcPct val="90000"/>
        </a:lnSpc>
        <a:spcBef>
          <a:spcPts val="1000"/>
        </a:spcBef>
        <a:buClr>
          <a:srgbClr val="C00000"/>
        </a:buClr>
        <a:buFont charset="0" panose="020B0604020202020204" pitchFamily="34" typeface="Arial"/>
        <a:buChar char="•"/>
        <a:defRPr kern="1200" sz="2800">
          <a:solidFill>
            <a:schemeClr val="tx1"/>
          </a:solidFill>
          <a:uFillTx/>
          <a:latin typeface="+mn-lt"/>
          <a:ea typeface="+mn-ea"/>
          <a:cs typeface="+mn-cs"/>
        </a:defRPr>
      </a:lvl1pPr>
      <a:lvl2pPr algn="l" defTabSz="914400" eaLnBrk="1" hangingPunct="1" indent="-228600" latinLnBrk="0" marL="685800" rtl="0">
        <a:lnSpc>
          <a:spcPct val="90000"/>
        </a:lnSpc>
        <a:spcBef>
          <a:spcPts val="500"/>
        </a:spcBef>
        <a:buClr>
          <a:srgbClr val="C00000"/>
        </a:buClr>
        <a:buFont charset="0" panose="020B0604020202020204" pitchFamily="34" typeface="Arial"/>
        <a:buChar char="•"/>
        <a:defRPr kern="1200" sz="2400">
          <a:solidFill>
            <a:schemeClr val="tx1"/>
          </a:solidFill>
          <a:uFillTx/>
          <a:latin typeface="+mn-lt"/>
          <a:ea typeface="+mn-ea"/>
          <a:cs typeface="+mn-cs"/>
        </a:defRPr>
      </a:lvl2pPr>
      <a:lvl3pPr algn="l" defTabSz="914400" eaLnBrk="1" hangingPunct="1" indent="-228600" latinLnBrk="0" marL="1143000" rtl="0">
        <a:lnSpc>
          <a:spcPct val="90000"/>
        </a:lnSpc>
        <a:spcBef>
          <a:spcPts val="500"/>
        </a:spcBef>
        <a:buClr>
          <a:srgbClr val="C00000"/>
        </a:buClr>
        <a:buFont charset="0" panose="020B0604020202020204" pitchFamily="34" typeface="Arial"/>
        <a:buChar char="•"/>
        <a:defRPr kern="1200" sz="2000">
          <a:solidFill>
            <a:schemeClr val="tx1"/>
          </a:solidFill>
          <a:uFillTx/>
          <a:latin typeface="+mn-lt"/>
          <a:ea typeface="+mn-ea"/>
          <a:cs typeface="+mn-cs"/>
        </a:defRPr>
      </a:lvl3pPr>
      <a:lvl4pPr algn="l" defTabSz="914400" eaLnBrk="1" hangingPunct="1" indent="-228600" latinLnBrk="0" marL="1600200" rtl="0">
        <a:lnSpc>
          <a:spcPct val="90000"/>
        </a:lnSpc>
        <a:spcBef>
          <a:spcPts val="500"/>
        </a:spcBef>
        <a:buClr>
          <a:srgbClr val="C00000"/>
        </a:buClr>
        <a:buFont charset="0" panose="020B0604020202020204" pitchFamily="34" typeface="Arial"/>
        <a:buChar char="•"/>
        <a:defRPr kern="1200" sz="1800">
          <a:solidFill>
            <a:schemeClr val="tx1"/>
          </a:solidFill>
          <a:uFillTx/>
          <a:latin typeface="+mn-lt"/>
          <a:ea typeface="+mn-ea"/>
          <a:cs typeface="+mn-cs"/>
        </a:defRPr>
      </a:lvl4pPr>
      <a:lvl5pPr algn="l" defTabSz="914400" eaLnBrk="1" hangingPunct="1" indent="-228600" latinLnBrk="0" marL="2057400" rtl="0">
        <a:lnSpc>
          <a:spcPct val="90000"/>
        </a:lnSpc>
        <a:spcBef>
          <a:spcPts val="500"/>
        </a:spcBef>
        <a:buClr>
          <a:srgbClr val="C00000"/>
        </a:buClr>
        <a:buFont charset="0" panose="020B0604020202020204" pitchFamily="34" typeface="Arial"/>
        <a:buChar char="•"/>
        <a:defRPr kern="1200" sz="1800">
          <a:solidFill>
            <a:schemeClr val="tx1"/>
          </a:solidFill>
          <a:uFillTx/>
          <a:latin typeface="+mn-lt"/>
          <a:ea typeface="+mn-ea"/>
          <a:cs typeface="+mn-cs"/>
        </a:defRPr>
      </a:lvl5pPr>
      <a:lvl6pPr algn="l" defTabSz="914400" eaLnBrk="1" hangingPunct="1" indent="-228600" latinLnBrk="0" marL="2514600" rtl="0">
        <a:lnSpc>
          <a:spcPct val="90000"/>
        </a:lnSpc>
        <a:spcBef>
          <a:spcPts val="500"/>
        </a:spcBef>
        <a:buFont charset="0" panose="020B0604020202020204" pitchFamily="34" typeface="Arial"/>
        <a:buChar char="•"/>
        <a:defRPr kern="1200" sz="1800">
          <a:solidFill>
            <a:schemeClr val="tx1"/>
          </a:solidFill>
          <a:uFillTx/>
          <a:latin typeface="+mn-lt"/>
          <a:ea typeface="+mn-ea"/>
          <a:cs typeface="+mn-cs"/>
        </a:defRPr>
      </a:lvl6pPr>
      <a:lvl7pPr algn="l" defTabSz="914400" eaLnBrk="1" hangingPunct="1" indent="-228600" latinLnBrk="0" marL="2971800" rtl="0">
        <a:lnSpc>
          <a:spcPct val="90000"/>
        </a:lnSpc>
        <a:spcBef>
          <a:spcPts val="500"/>
        </a:spcBef>
        <a:buFont charset="0" panose="020B0604020202020204" pitchFamily="34" typeface="Arial"/>
        <a:buChar char="•"/>
        <a:defRPr kern="1200" sz="1800">
          <a:solidFill>
            <a:schemeClr val="tx1"/>
          </a:solidFill>
          <a:uFillTx/>
          <a:latin typeface="+mn-lt"/>
          <a:ea typeface="+mn-ea"/>
          <a:cs typeface="+mn-cs"/>
        </a:defRPr>
      </a:lvl7pPr>
      <a:lvl8pPr algn="l" defTabSz="914400" eaLnBrk="1" hangingPunct="1" indent="-228600" latinLnBrk="0" marL="3429000" rtl="0">
        <a:lnSpc>
          <a:spcPct val="90000"/>
        </a:lnSpc>
        <a:spcBef>
          <a:spcPts val="500"/>
        </a:spcBef>
        <a:buFont charset="0" panose="020B0604020202020204" pitchFamily="34" typeface="Arial"/>
        <a:buChar char="•"/>
        <a:defRPr kern="1200" sz="1800">
          <a:solidFill>
            <a:schemeClr val="tx1"/>
          </a:solidFill>
          <a:uFillTx/>
          <a:latin typeface="+mn-lt"/>
          <a:ea typeface="+mn-ea"/>
          <a:cs typeface="+mn-cs"/>
        </a:defRPr>
      </a:lvl8pPr>
      <a:lvl9pPr algn="l" defTabSz="914400" eaLnBrk="1" hangingPunct="1" indent="-228600" latinLnBrk="0" marL="3886200" rtl="0">
        <a:lnSpc>
          <a:spcPct val="90000"/>
        </a:lnSpc>
        <a:spcBef>
          <a:spcPts val="500"/>
        </a:spcBef>
        <a:buFont charset="0" panose="020B0604020202020204" pitchFamily="34" typeface="Arial"/>
        <a:buChar char="•"/>
        <a:defRPr kern="1200" sz="1800">
          <a:solidFill>
            <a:schemeClr val="tx1"/>
          </a:solidFill>
          <a:uFillTx/>
          <a:latin typeface="+mn-lt"/>
          <a:ea typeface="+mn-ea"/>
          <a:cs typeface="+mn-cs"/>
        </a:defRPr>
      </a:lvl9pPr>
    </p:bodyStyle>
    <p:otherStyle xmlns:c="http://schemas.openxmlformats.org/drawingml/2006/chart" xmlns:pic="http://schemas.openxmlformats.org/drawingml/2006/picture" xmlns:dgm="http://schemas.openxmlformats.org/drawingml/2006/diagram">
      <a:defPPr>
        <a:defRPr lang="en-US">
          <a:uFillTx/>
        </a:defRPr>
      </a:defPPr>
      <a:lvl1pPr algn="l" defTabSz="914400" eaLnBrk="1" hangingPunct="1" latinLnBrk="0" marL="0" rtl="0">
        <a:defRPr kern="1200" sz="1800">
          <a:solidFill>
            <a:schemeClr val="tx1"/>
          </a:solidFill>
          <a:uFillTx/>
          <a:latin typeface="+mn-lt"/>
          <a:ea typeface="+mn-ea"/>
          <a:cs typeface="+mn-cs"/>
        </a:defRPr>
      </a:lvl1pPr>
      <a:lvl2pPr algn="l" defTabSz="914400" eaLnBrk="1" hangingPunct="1" latinLnBrk="0" marL="457200" rtl="0">
        <a:defRPr kern="1200" sz="1800">
          <a:solidFill>
            <a:schemeClr val="tx1"/>
          </a:solidFill>
          <a:uFillTx/>
          <a:latin typeface="+mn-lt"/>
          <a:ea typeface="+mn-ea"/>
          <a:cs typeface="+mn-cs"/>
        </a:defRPr>
      </a:lvl2pPr>
      <a:lvl3pPr algn="l" defTabSz="914400" eaLnBrk="1" hangingPunct="1" latinLnBrk="0" marL="914400" rtl="0">
        <a:defRPr kern="1200" sz="1800">
          <a:solidFill>
            <a:schemeClr val="tx1"/>
          </a:solidFill>
          <a:uFillTx/>
          <a:latin typeface="+mn-lt"/>
          <a:ea typeface="+mn-ea"/>
          <a:cs typeface="+mn-cs"/>
        </a:defRPr>
      </a:lvl3pPr>
      <a:lvl4pPr algn="l" defTabSz="914400" eaLnBrk="1" hangingPunct="1" latinLnBrk="0" marL="1371600" rtl="0">
        <a:defRPr kern="1200" sz="1800">
          <a:solidFill>
            <a:schemeClr val="tx1"/>
          </a:solidFill>
          <a:uFillTx/>
          <a:latin typeface="+mn-lt"/>
          <a:ea typeface="+mn-ea"/>
          <a:cs typeface="+mn-cs"/>
        </a:defRPr>
      </a:lvl4pPr>
      <a:lvl5pPr algn="l" defTabSz="914400" eaLnBrk="1" hangingPunct="1" latinLnBrk="0" marL="1828800" rtl="0">
        <a:defRPr kern="1200" sz="1800">
          <a:solidFill>
            <a:schemeClr val="tx1"/>
          </a:solidFill>
          <a:uFillTx/>
          <a:latin typeface="+mn-lt"/>
          <a:ea typeface="+mn-ea"/>
          <a:cs typeface="+mn-cs"/>
        </a:defRPr>
      </a:lvl5pPr>
      <a:lvl6pPr algn="l" defTabSz="914400" eaLnBrk="1" hangingPunct="1" latinLnBrk="0" marL="2286000" rtl="0">
        <a:defRPr kern="1200" sz="1800">
          <a:solidFill>
            <a:schemeClr val="tx1"/>
          </a:solidFill>
          <a:uFillTx/>
          <a:latin typeface="+mn-lt"/>
          <a:ea typeface="+mn-ea"/>
          <a:cs typeface="+mn-cs"/>
        </a:defRPr>
      </a:lvl6pPr>
      <a:lvl7pPr algn="l" defTabSz="914400" eaLnBrk="1" hangingPunct="1" latinLnBrk="0" marL="2743200" rtl="0">
        <a:defRPr kern="1200" sz="1800">
          <a:solidFill>
            <a:schemeClr val="tx1"/>
          </a:solidFill>
          <a:uFillTx/>
          <a:latin typeface="+mn-lt"/>
          <a:ea typeface="+mn-ea"/>
          <a:cs typeface="+mn-cs"/>
        </a:defRPr>
      </a:lvl7pPr>
      <a:lvl8pPr algn="l" defTabSz="914400" eaLnBrk="1" hangingPunct="1" latinLnBrk="0" marL="3200400" rtl="0">
        <a:defRPr kern="1200" sz="1800">
          <a:solidFill>
            <a:schemeClr val="tx1"/>
          </a:solidFill>
          <a:uFillTx/>
          <a:latin typeface="+mn-lt"/>
          <a:ea typeface="+mn-ea"/>
          <a:cs typeface="+mn-cs"/>
        </a:defRPr>
      </a:lvl8pPr>
      <a:lvl9pPr algn="l" defTabSz="914400" eaLnBrk="1" hangingPunct="1" latinLnBrk="0" marL="3657600" rtl="0">
        <a:defRPr kern="1200" sz="1800">
          <a:solidFill>
            <a:schemeClr val="tx1"/>
          </a:solidFill>
          <a:uFillTx/>
          <a:latin typeface="+mn-lt"/>
          <a:ea typeface="+mn-ea"/>
          <a:cs typeface="+mn-cs"/>
        </a:defRPr>
      </a:lvl9pPr>
    </p:otherStyle>
  </p:txStyles>
</p:sldMaster>
</file>

<file path=ppt/slides/_rels/slide1.xml.rels><?xml version="1.0" standalone="yes" ?><Relationships xmlns="http://schemas.openxmlformats.org/package/2006/relationships"><Relationship Id="rId1" Target="../slideLayouts/slideLayout1.xml" Type="http://schemas.openxmlformats.org/officeDocument/2006/relationships/slideLayout"></Relationship></Relationships>
</file>

<file path=ppt/slides/_rels/slide2.xml.rels><?xml version="1.0" standalone="yes" ?><Relationships xmlns="http://schemas.openxmlformats.org/package/2006/relationships"><Relationship Id="rId1" Target="../slideLayouts/slideLayout4.xml" Type="http://schemas.openxmlformats.org/officeDocument/2006/relationships/slideLayout"></Relationship></Relationships>
</file>

<file path=ppt/slides/_rels/slide3.xml.rels><?xml version="1.0" standalone="yes" ?><Relationships xmlns="http://schemas.openxmlformats.org/package/2006/relationships"><Relationship Id="rId1" Target="../slideLayouts/slideLayout4.xml" Type="http://schemas.openxmlformats.org/officeDocument/2006/relationships/slideLayout"></Relationship></Relationships>
</file>

<file path=ppt/slides/_rels/slide4.xml.rels><?xml version="1.0" standalone="yes" ?><Relationships xmlns="http://schemas.openxmlformats.org/package/2006/relationships"><Relationship Id="rId1" Target="../slideLayouts/slideLayout4.xml" Type="http://schemas.openxmlformats.org/officeDocument/2006/relationships/slideLayout"></Relationship><Relationship Id="rId2" Target="../media/image2.PNG" Type="http://schemas.openxmlformats.org/officeDocument/2006/relationships/image"></Relationship></Relationships>
</file>

<file path=ppt/slides/_rels/slide5.xml.rels><?xml version="1.0" standalone="yes" ?><Relationships xmlns="http://schemas.openxmlformats.org/package/2006/relationships"><Relationship Id="rId1" Target="../slideLayouts/slideLayout4.xml" Type="http://schemas.openxmlformats.org/officeDocument/2006/relationships/slideLayout"></Relationship></Relationships>
</file>

<file path=ppt/slides/_rels/slide6.xml.rels><?xml version="1.0" standalone="yes" ?><Relationships xmlns="http://schemas.openxmlformats.org/package/2006/relationships"><Relationship Id="rId1" Target="../slideLayouts/slideLayout4.xml" Type="http://schemas.openxmlformats.org/officeDocument/2006/relationships/slideLayout"></Relationship></Relationships>
</file>

<file path=ppt/slides/_rels/slide7.xml.rels><?xml version="1.0" standalone="yes" ?><Relationships xmlns="http://schemas.openxmlformats.org/package/2006/relationships"><Relationship Id="rId1" Target="../slideLayouts/slideLayout4.xml" Type="http://schemas.openxmlformats.org/officeDocument/2006/relationships/slideLayout"></Relationship></Relationships>
</file>

<file path=ppt/slides/_rels/slide8.xml.rels><?xml version="1.0" standalone="yes" ?><Relationships xmlns="http://schemas.openxmlformats.org/package/2006/relationships"><Relationship Id="rId1" Target="../slideLayouts/slideLayout4.xml" Type="http://schemas.openxmlformats.org/officeDocument/2006/relationships/slideLayout"></Relationship></Relationships>
</file>

<file path=ppt/slides/_rels/slide9.xml.rels><?xml version="1.0" standalone="yes" ?><Relationships xmlns="http://schemas.openxmlformats.org/package/2006/relationships"><Relationship Id="rId1" Target="../slideLayouts/slideLayout4.xml" Type="http://schemas.openxmlformats.org/officeDocument/2006/relationships/slideLayout"></Relationship></Relationships>
</file>

<file path=ppt/slides/_rels/slide10.xml.rels><?xml version="1.0" standalone="yes" ?><Relationships xmlns="http://schemas.openxmlformats.org/package/2006/relationships"><Relationship Id="rId1" Target="../slideLayouts/slideLayout2.xml" Type="http://schemas.openxmlformats.org/officeDocument/2006/relationships/slideLayout"></Relationship></Relationships>
</file>

<file path=ppt/slides/slide1.xml><?xml version="1.0" encoding="utf-8"?>
<p:sld xmlns:a="http://schemas.openxmlformats.org/drawingml/2006/main" xmlns:p="http://schemas.openxmlformats.org/presentationml/2006/main" xmlns:s="http://schemas.openxmlformats.org/officeDocument/2006/sharedTypes" xmlns:r="http://schemas.openxmlformats.org/officeDocument/2006/relationships">
  <p:cSld>
    <p:spTree>
      <p:nvGrpSpPr>
        <p:cNvPr xmlns:c="http://schemas.openxmlformats.org/drawingml/2006/chart" xmlns:pic="http://schemas.openxmlformats.org/drawingml/2006/picture" xmlns:dgm="http://schemas.openxmlformats.org/drawingml/2006/diagram" id="1" name=""/>
        <p:cNvGrpSpPr xmlns:c="http://schemas.openxmlformats.org/drawingml/2006/chart" xmlns:pic="http://schemas.openxmlformats.org/drawingml/2006/picture" xmlns:dgm="http://schemas.openxmlformats.org/drawingml/2006/diagram"/>
        <p:nvPr/>
      </p:nvGrpSpPr>
      <p:grpSpPr xmlns:c="http://schemas.openxmlformats.org/drawingml/2006/chart" xmlns:pic="http://schemas.openxmlformats.org/drawingml/2006/picture" xmlns:dgm="http://schemas.openxmlformats.org/drawingml/2006/diagram">
        <a:xfrm>
          <a:off x="0" y="0"/>
          <a:ext cx="0" cy="0"/>
          <a:chOff x="0" y="0"/>
          <a:chExt cx="0" cy="0"/>
        </a:xfrm>
      </p:grpSpPr>
      <p:sp>
        <p:nvSpPr>
          <p:cNvPr xmlns:c="http://schemas.openxmlformats.org/drawingml/2006/chart" xmlns:pic="http://schemas.openxmlformats.org/drawingml/2006/picture" xmlns:dgm="http://schemas.openxmlformats.org/drawingml/2006/diagram" id="2" name="제목 1"/>
          <p:cNvSpPr xmlns:c="http://schemas.openxmlformats.org/drawingml/2006/chart" xmlns:pic="http://schemas.openxmlformats.org/drawingml/2006/picture" xmlns:dgm="http://schemas.openxmlformats.org/drawingml/2006/diagram">
            <a:spLocks noGrp="1"/>
          </p:cNvSpPr>
          <p:nvPr>
            <p:ph type="ctrTitle"/>
          </p:nvPr>
        </p:nvSpPr>
        <p:spPr xmlns:c="http://schemas.openxmlformats.org/drawingml/2006/chart" xmlns:pic="http://schemas.openxmlformats.org/drawingml/2006/picture" xmlns:dgm="http://schemas.openxmlformats.org/drawingml/2006/diagram">
          <a:xfrm>
            <a:off x="472122" y="-856628"/>
            <a:ext cx="11296184" cy="2387600"/>
          </a:xfrm>
        </p:spPr>
        <p:txBody xmlns:c="http://schemas.openxmlformats.org/drawingml/2006/chart" xmlns:pic="http://schemas.openxmlformats.org/drawingml/2006/picture" xmlns:dgm="http://schemas.openxmlformats.org/drawingml/2006/diagram">
          <a:bodyPr/>
          <a:lstStyle/>
          <a:p>
            <a:r>
              <a:rPr altLang="ko-KR" dirty="0" lang="en-US">
                <a:uFillTx/>
              </a:rPr>
              <a:t>Key Items for Resolution</a:t>
            </a:r>
            <a:endParaRPr altLang="en-US" lang="ko-KR">
              <a:uFillTx/>
            </a:endParaRPr>
          </a:p>
        </p:txBody>
      </p:sp>
      <p:sp>
        <p:nvSpPr>
          <p:cNvPr xmlns:c="http://schemas.openxmlformats.org/drawingml/2006/chart" xmlns:pic="http://schemas.openxmlformats.org/drawingml/2006/picture" xmlns:dgm="http://schemas.openxmlformats.org/drawingml/2006/diagram" id="3" name="부제목 2"/>
          <p:cNvSpPr xmlns:c="http://schemas.openxmlformats.org/drawingml/2006/chart" xmlns:pic="http://schemas.openxmlformats.org/drawingml/2006/picture" xmlns:dgm="http://schemas.openxmlformats.org/drawingml/2006/diagram">
            <a:spLocks noGrp="1"/>
          </p:cNvSpPr>
          <p:nvPr>
            <p:ph idx="1" type="subTitle"/>
          </p:nvPr>
        </p:nvSpPr>
        <p:spPr xmlns:c="http://schemas.openxmlformats.org/drawingml/2006/chart" xmlns:pic="http://schemas.openxmlformats.org/drawingml/2006/picture" xmlns:dgm="http://schemas.openxmlformats.org/drawingml/2006/diagram">
          <a:xfrm>
            <a:off x="1394424" y="4913658"/>
            <a:ext cx="9144000" cy="1655762"/>
          </a:xfrm>
        </p:spPr>
        <p:txBody xmlns:c="http://schemas.openxmlformats.org/drawingml/2006/chart" xmlns:pic="http://schemas.openxmlformats.org/drawingml/2006/picture" xmlns:dgm="http://schemas.openxmlformats.org/drawingml/2006/diagram">
          <a:bodyPr/>
          <a:lstStyle/>
          <a:p>
            <a:r>
              <a:rPr altLang="ko-KR" dirty="0" lang="en-US">
                <a:uFillTx/>
              </a:rPr>
              <a:t>GCF-oneM2M Workshop (oneM2M TP#35)</a:t>
            </a:r>
          </a:p>
          <a:p>
            <a:r>
              <a:rPr altLang="ko-KR" dirty="0" lang="en-US">
                <a:uFillTx/>
              </a:rPr>
              <a:t>oneM2M TST WG</a:t>
            </a:r>
            <a:endParaRPr altLang="en-US" dirty="0" lang="ko-KR">
              <a:uFillTx/>
            </a:endParaRPr>
          </a:p>
        </p:txBody>
      </p:sp>
    </p:spTree>
  </p:cSld>
  <p:clrMapOvr xmlns:c="http://schemas.openxmlformats.org/drawingml/2006/chart" xmlns:pic="http://schemas.openxmlformats.org/drawingml/2006/picture" xmlns:dgm="http://schemas.openxmlformats.org/drawingml/2006/diagram"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s="http://schemas.openxmlformats.org/officeDocument/2006/sharedTypes" xmlns:r="http://schemas.openxmlformats.org/officeDocument/2006/relationships">
  <p:cSld>
    <p:spTree>
      <p:nvGrpSpPr>
        <p:cNvPr xmlns:c="http://schemas.openxmlformats.org/drawingml/2006/chart" xmlns:pic="http://schemas.openxmlformats.org/drawingml/2006/picture" xmlns:dgm="http://schemas.openxmlformats.org/drawingml/2006/diagram" id="1" name=""/>
        <p:cNvGrpSpPr xmlns:c="http://schemas.openxmlformats.org/drawingml/2006/chart" xmlns:pic="http://schemas.openxmlformats.org/drawingml/2006/picture" xmlns:dgm="http://schemas.openxmlformats.org/drawingml/2006/diagram"/>
        <p:nvPr/>
      </p:nvGrpSpPr>
      <p:grpSpPr xmlns:c="http://schemas.openxmlformats.org/drawingml/2006/chart" xmlns:pic="http://schemas.openxmlformats.org/drawingml/2006/picture" xmlns:dgm="http://schemas.openxmlformats.org/drawingml/2006/diagram">
        <a:xfrm>
          <a:off x="0" y="0"/>
          <a:ext cx="0" cy="0"/>
          <a:chOff x="0" y="0"/>
          <a:chExt cx="0" cy="0"/>
        </a:xfrm>
      </p:grpSpPr>
      <p:sp>
        <p:nvSpPr>
          <p:cNvPr xmlns:c="http://schemas.openxmlformats.org/drawingml/2006/chart" xmlns:pic="http://schemas.openxmlformats.org/drawingml/2006/picture" xmlns:dgm="http://schemas.openxmlformats.org/drawingml/2006/diagram" id="4" name="제목 3"/>
          <p:cNvSpPr xmlns:c="http://schemas.openxmlformats.org/drawingml/2006/chart" xmlns:pic="http://schemas.openxmlformats.org/drawingml/2006/picture" xmlns:dgm="http://schemas.openxmlformats.org/drawingml/2006/diagram">
            <a:spLocks noGrp="1"/>
          </p:cNvSpPr>
          <p:nvPr>
            <p:ph type="title"/>
          </p:nvPr>
        </p:nvSpPr>
        <p:spPr xmlns:c="http://schemas.openxmlformats.org/drawingml/2006/chart" xmlns:pic="http://schemas.openxmlformats.org/drawingml/2006/picture" xmlns:dgm="http://schemas.openxmlformats.org/drawingml/2006/diagram"/>
        <p:txBody xmlns:c="http://schemas.openxmlformats.org/drawingml/2006/chart" xmlns:pic="http://schemas.openxmlformats.org/drawingml/2006/picture" xmlns:dgm="http://schemas.openxmlformats.org/drawingml/2006/diagram">
          <a:bodyPr/>
          <a:lstStyle/>
          <a:p>
            <a:r>
              <a:rPr altLang="ko-KR" dirty="0" lang="en-US" smtClean="0">
                <a:uFillTx/>
              </a:rPr>
              <a:t>Backgrounds</a:t>
            </a:r>
            <a:endParaRPr altLang="en-US" lang="ko-KR">
              <a:uFillTx/>
            </a:endParaRPr>
          </a:p>
        </p:txBody>
      </p:sp>
      <p:sp>
        <p:nvSpPr>
          <p:cNvPr xmlns:c="http://schemas.openxmlformats.org/drawingml/2006/chart" xmlns:pic="http://schemas.openxmlformats.org/drawingml/2006/picture" xmlns:dgm="http://schemas.openxmlformats.org/drawingml/2006/diagram" id="5" name="내용 개체 틀 4"/>
          <p:cNvSpPr xmlns:c="http://schemas.openxmlformats.org/drawingml/2006/chart" xmlns:pic="http://schemas.openxmlformats.org/drawingml/2006/picture" xmlns:dgm="http://schemas.openxmlformats.org/drawingml/2006/diagram">
            <a:spLocks noGrp="1"/>
          </p:cNvSpPr>
          <p:nvPr>
            <p:ph idx="1"/>
          </p:nvPr>
        </p:nvSpPr>
        <p:spPr xmlns:c="http://schemas.openxmlformats.org/drawingml/2006/chart" xmlns:pic="http://schemas.openxmlformats.org/drawingml/2006/picture" xmlns:dgm="http://schemas.openxmlformats.org/drawingml/2006/diagram"/>
        <p:txBody xmlns:c="http://schemas.openxmlformats.org/drawingml/2006/chart" xmlns:pic="http://schemas.openxmlformats.org/drawingml/2006/picture" xmlns:dgm="http://schemas.openxmlformats.org/drawingml/2006/diagram">
          <a:bodyPr/>
          <a:lstStyle/>
          <a:p>
            <a:r>
              <a:rPr altLang="ko-KR" dirty="0" lang="en-US" smtClean="0">
                <a:uFillTx/>
              </a:rPr>
              <a:t>The migration of the oneM2M certification program to GCF is now in progress.</a:t>
            </a:r>
          </a:p>
          <a:p>
            <a:endParaRPr altLang="ko-KR" dirty="0" lang="en-US" smtClean="0">
              <a:uFillTx/>
            </a:endParaRPr>
          </a:p>
          <a:p>
            <a:r>
              <a:rPr altLang="ko-KR" dirty="0" lang="en-US" smtClean="0">
                <a:uFillTx/>
              </a:rPr>
              <a:t>To proceed the migration smoothly, existing policies have to be deeply considered.</a:t>
            </a:r>
            <a:endParaRPr altLang="ko-KR" dirty="0" lang="en-US">
              <a:uFillTx/>
            </a:endParaRPr>
          </a:p>
          <a:p>
            <a:endParaRPr altLang="ko-KR" dirty="0" lang="en-US">
              <a:uFillTx/>
            </a:endParaRPr>
          </a:p>
          <a:p>
            <a:r>
              <a:rPr altLang="ko-KR" dirty="0" lang="en-US" smtClean="0">
                <a:uFillTx/>
              </a:rPr>
              <a:t>These slides address several key items for resolution.</a:t>
            </a:r>
            <a:endParaRPr altLang="en-US" dirty="0" lang="ko-KR">
              <a:uFillTx/>
            </a:endParaRPr>
          </a:p>
        </p:txBody>
      </p:sp>
    </p:spTree>
  </p:cSld>
  <p:clrMapOvr xmlns:c="http://schemas.openxmlformats.org/drawingml/2006/chart" xmlns:pic="http://schemas.openxmlformats.org/drawingml/2006/picture" xmlns:dgm="http://schemas.openxmlformats.org/drawingml/2006/diagram"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s="http://schemas.openxmlformats.org/officeDocument/2006/sharedTypes" xmlns:r="http://schemas.openxmlformats.org/officeDocument/2006/relationships">
  <p:cSld>
    <p:spTree>
      <p:nvGrpSpPr>
        <p:cNvPr xmlns:c="http://schemas.openxmlformats.org/drawingml/2006/chart" xmlns:pic="http://schemas.openxmlformats.org/drawingml/2006/picture" xmlns:dgm="http://schemas.openxmlformats.org/drawingml/2006/diagram" id="1" name=""/>
        <p:cNvGrpSpPr xmlns:c="http://schemas.openxmlformats.org/drawingml/2006/chart" xmlns:pic="http://schemas.openxmlformats.org/drawingml/2006/picture" xmlns:dgm="http://schemas.openxmlformats.org/drawingml/2006/diagram"/>
        <p:nvPr/>
      </p:nvGrpSpPr>
      <p:grpSpPr xmlns:c="http://schemas.openxmlformats.org/drawingml/2006/chart" xmlns:pic="http://schemas.openxmlformats.org/drawingml/2006/picture" xmlns:dgm="http://schemas.openxmlformats.org/drawingml/2006/diagram">
        <a:xfrm>
          <a:off x="0" y="0"/>
          <a:ext cx="0" cy="0"/>
          <a:chOff x="0" y="0"/>
          <a:chExt cx="0" cy="0"/>
        </a:xfrm>
      </p:grpSpPr>
      <p:sp>
        <p:nvSpPr>
          <p:cNvPr xmlns:c="http://schemas.openxmlformats.org/drawingml/2006/chart" xmlns:pic="http://schemas.openxmlformats.org/drawingml/2006/picture" xmlns:dgm="http://schemas.openxmlformats.org/drawingml/2006/diagram" id="2" name="제목 1"/>
          <p:cNvSpPr xmlns:c="http://schemas.openxmlformats.org/drawingml/2006/chart" xmlns:pic="http://schemas.openxmlformats.org/drawingml/2006/picture" xmlns:dgm="http://schemas.openxmlformats.org/drawingml/2006/diagram">
            <a:spLocks noGrp="1"/>
          </p:cNvSpPr>
          <p:nvPr>
            <p:ph type="title"/>
          </p:nvPr>
        </p:nvSpPr>
        <p:spPr xmlns:c="http://schemas.openxmlformats.org/drawingml/2006/chart" xmlns:pic="http://schemas.openxmlformats.org/drawingml/2006/picture" xmlns:dgm="http://schemas.openxmlformats.org/drawingml/2006/diagram"/>
        <p:txBody xmlns:c="http://schemas.openxmlformats.org/drawingml/2006/chart" xmlns:pic="http://schemas.openxmlformats.org/drawingml/2006/picture" xmlns:dgm="http://schemas.openxmlformats.org/drawingml/2006/diagram">
          <a:bodyPr/>
          <a:lstStyle/>
          <a:p>
            <a:r>
              <a:rPr altLang="ko-KR" dirty="0" lang="en-US" smtClean="0">
                <a:uFillTx/>
              </a:rPr>
              <a:t>Key item 1</a:t>
            </a:r>
            <a:endParaRPr altLang="en-US" lang="ko-KR">
              <a:uFillTx/>
            </a:endParaRPr>
          </a:p>
        </p:txBody>
      </p:sp>
      <p:sp>
        <p:nvSpPr>
          <p:cNvPr xmlns:c="http://schemas.openxmlformats.org/drawingml/2006/chart" xmlns:pic="http://schemas.openxmlformats.org/drawingml/2006/picture" xmlns:dgm="http://schemas.openxmlformats.org/drawingml/2006/diagram" id="3" name="내용 개체 틀 2"/>
          <p:cNvSpPr xmlns:c="http://schemas.openxmlformats.org/drawingml/2006/chart" xmlns:pic="http://schemas.openxmlformats.org/drawingml/2006/picture" xmlns:dgm="http://schemas.openxmlformats.org/drawingml/2006/diagram">
            <a:spLocks noGrp="1"/>
          </p:cNvSpPr>
          <p:nvPr>
            <p:ph idx="1"/>
          </p:nvPr>
        </p:nvSpPr>
        <p:spPr xmlns:c="http://schemas.openxmlformats.org/drawingml/2006/chart" xmlns:pic="http://schemas.openxmlformats.org/drawingml/2006/picture" xmlns:dgm="http://schemas.openxmlformats.org/drawingml/2006/diagram"/>
        <p:txBody xmlns:c="http://schemas.openxmlformats.org/drawingml/2006/chart" xmlns:pic="http://schemas.openxmlformats.org/drawingml/2006/picture" xmlns:dgm="http://schemas.openxmlformats.org/drawingml/2006/diagram">
          <a:bodyPr/>
          <a:lstStyle/>
          <a:p>
            <a:r>
              <a:rPr altLang="ko-KR" dirty="0" lang="en-US">
                <a:uFillTx/>
              </a:rPr>
              <a:t>Review &amp; Discussion of TSRL V1.1 for Interoperability and Conformance </a:t>
            </a:r>
            <a:r>
              <a:rPr altLang="ko-KR" dirty="0" lang="en-US" smtClean="0">
                <a:uFillTx/>
              </a:rPr>
              <a:t>Testing</a:t>
            </a:r>
          </a:p>
          <a:p>
            <a:pPr lvl="1"/>
            <a:endParaRPr altLang="ko-KR" dirty="0" lang="en-US">
              <a:uFillTx/>
            </a:endParaRPr>
          </a:p>
          <a:p>
            <a:pPr lvl="1"/>
            <a:r>
              <a:rPr altLang="ko-KR" dirty="0" lang="en-US">
                <a:uFillTx/>
              </a:rPr>
              <a:t>Test Certification Scope: Currently, </a:t>
            </a:r>
            <a:r>
              <a:rPr altLang="ko-KR" dirty="0" lang="en-US" smtClean="0">
                <a:uFillTx/>
              </a:rPr>
              <a:t>TTA oneM2M certification program includes Interop </a:t>
            </a:r>
            <a:r>
              <a:rPr altLang="ko-KR" dirty="0" lang="en-US">
                <a:uFillTx/>
              </a:rPr>
              <a:t>a</a:t>
            </a:r>
            <a:r>
              <a:rPr altLang="ko-KR" dirty="0" lang="en-US" smtClean="0">
                <a:uFillTx/>
              </a:rPr>
              <a:t>nd conformance testing. </a:t>
            </a:r>
          </a:p>
          <a:p>
            <a:pPr lvl="1"/>
            <a:r>
              <a:rPr altLang="ko-KR" dirty="0" lang="en-US" smtClean="0">
                <a:uFillTx/>
              </a:rPr>
              <a:t>How to maintain Interop testing scope in GCF oneM2M certification program?</a:t>
            </a:r>
          </a:p>
          <a:p>
            <a:pPr lvl="2"/>
            <a:r>
              <a:rPr altLang="ko-KR" dirty="0" lang="en-US" smtClean="0">
                <a:uFillTx/>
              </a:rPr>
              <a:t>GCF's </a:t>
            </a:r>
            <a:r>
              <a:rPr altLang="ko-KR" dirty="0" lang="en-US">
                <a:uFillTx/>
              </a:rPr>
              <a:t>plan for selecting and testing </a:t>
            </a:r>
            <a:r>
              <a:rPr altLang="ko-KR" dirty="0" lang="en-US" smtClean="0">
                <a:uFillTx/>
              </a:rPr>
              <a:t>equipment (golden sample?) </a:t>
            </a:r>
            <a:r>
              <a:rPr altLang="ko-KR" dirty="0" lang="en-US">
                <a:uFillTx/>
              </a:rPr>
              <a:t>for the Interop </a:t>
            </a:r>
            <a:r>
              <a:rPr altLang="ko-KR" dirty="0" lang="en-US" smtClean="0">
                <a:uFillTx/>
              </a:rPr>
              <a:t>test</a:t>
            </a:r>
          </a:p>
          <a:p>
            <a:pPr lvl="2"/>
            <a:endParaRPr altLang="ko-KR" dirty="0" lang="en-US">
              <a:uFillTx/>
            </a:endParaRPr>
          </a:p>
          <a:p>
            <a:pPr lvl="1"/>
            <a:r>
              <a:rPr altLang="ko-KR" dirty="0" lang="en-US" smtClean="0">
                <a:uFillTx/>
              </a:rPr>
              <a:t>Review on TRSL (Test Requirement Status List</a:t>
            </a:r>
            <a:r>
              <a:rPr altLang="ko-KR" lang="en-US" smtClean="0">
                <a:uFillTx/>
              </a:rPr>
              <a:t>) document.</a:t>
            </a:r>
            <a:endParaRPr altLang="ko-KR" dirty="0" lang="en-US" smtClean="0">
              <a:uFillTx/>
            </a:endParaRPr>
          </a:p>
          <a:p>
            <a:pPr lvl="1"/>
            <a:endParaRPr altLang="en-US" dirty="0" lang="ko-KR">
              <a:uFillTx/>
            </a:endParaRPr>
          </a:p>
        </p:txBody>
      </p:sp>
    </p:spTree>
  </p:cSld>
  <p:clrMapOvr xmlns:c="http://schemas.openxmlformats.org/drawingml/2006/chart" xmlns:pic="http://schemas.openxmlformats.org/drawingml/2006/picture" xmlns:dgm="http://schemas.openxmlformats.org/drawingml/2006/diagram"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s="http://schemas.openxmlformats.org/officeDocument/2006/sharedTypes" xmlns:r="http://schemas.openxmlformats.org/officeDocument/2006/relationships">
  <p:cSld>
    <p:spTree>
      <p:nvGrpSpPr>
        <p:cNvPr xmlns:c="http://schemas.openxmlformats.org/drawingml/2006/chart" xmlns:pic="http://schemas.openxmlformats.org/drawingml/2006/picture" xmlns:dgm="http://schemas.openxmlformats.org/drawingml/2006/diagram" id="1" name=""/>
        <p:cNvGrpSpPr xmlns:c="http://schemas.openxmlformats.org/drawingml/2006/chart" xmlns:pic="http://schemas.openxmlformats.org/drawingml/2006/picture" xmlns:dgm="http://schemas.openxmlformats.org/drawingml/2006/diagram"/>
        <p:nvPr/>
      </p:nvGrpSpPr>
      <p:grpSpPr xmlns:c="http://schemas.openxmlformats.org/drawingml/2006/chart" xmlns:pic="http://schemas.openxmlformats.org/drawingml/2006/picture" xmlns:dgm="http://schemas.openxmlformats.org/drawingml/2006/diagram">
        <a:xfrm>
          <a:off x="0" y="0"/>
          <a:ext cx="0" cy="0"/>
          <a:chOff x="0" y="0"/>
          <a:chExt cx="0" cy="0"/>
        </a:xfrm>
      </p:grpSpPr>
      <p:sp>
        <p:nvSpPr>
          <p:cNvPr xmlns:c="http://schemas.openxmlformats.org/drawingml/2006/chart" xmlns:pic="http://schemas.openxmlformats.org/drawingml/2006/picture" xmlns:dgm="http://schemas.openxmlformats.org/drawingml/2006/diagram" id="2" name="제목 1"/>
          <p:cNvSpPr xmlns:c="http://schemas.openxmlformats.org/drawingml/2006/chart" xmlns:pic="http://schemas.openxmlformats.org/drawingml/2006/picture" xmlns:dgm="http://schemas.openxmlformats.org/drawingml/2006/diagram">
            <a:spLocks noGrp="1"/>
          </p:cNvSpPr>
          <p:nvPr>
            <p:ph type="title"/>
          </p:nvPr>
        </p:nvSpPr>
        <p:spPr xmlns:c="http://schemas.openxmlformats.org/drawingml/2006/chart" xmlns:pic="http://schemas.openxmlformats.org/drawingml/2006/picture" xmlns:dgm="http://schemas.openxmlformats.org/drawingml/2006/diagram"/>
        <p:txBody xmlns:c="http://schemas.openxmlformats.org/drawingml/2006/chart" xmlns:pic="http://schemas.openxmlformats.org/drawingml/2006/picture" xmlns:dgm="http://schemas.openxmlformats.org/drawingml/2006/diagram">
          <a:bodyPr/>
          <a:lstStyle/>
          <a:p>
            <a:r>
              <a:rPr altLang="ko-KR" dirty="0" lang="en-US" smtClean="0">
                <a:uFillTx/>
              </a:rPr>
              <a:t>Key item 2</a:t>
            </a:r>
            <a:endParaRPr altLang="en-US" lang="ko-KR">
              <a:uFillTx/>
            </a:endParaRPr>
          </a:p>
        </p:txBody>
      </p:sp>
      <p:sp>
        <p:nvSpPr>
          <p:cNvPr xmlns:c="http://schemas.openxmlformats.org/drawingml/2006/chart" xmlns:pic="http://schemas.openxmlformats.org/drawingml/2006/picture" xmlns:dgm="http://schemas.openxmlformats.org/drawingml/2006/diagram" id="3" name="내용 개체 틀 2"/>
          <p:cNvSpPr xmlns:c="http://schemas.openxmlformats.org/drawingml/2006/chart" xmlns:pic="http://schemas.openxmlformats.org/drawingml/2006/picture" xmlns:dgm="http://schemas.openxmlformats.org/drawingml/2006/diagram">
            <a:spLocks noGrp="1"/>
          </p:cNvSpPr>
          <p:nvPr>
            <p:ph idx="1"/>
          </p:nvPr>
        </p:nvSpPr>
        <p:spPr xmlns:c="http://schemas.openxmlformats.org/drawingml/2006/chart" xmlns:pic="http://schemas.openxmlformats.org/drawingml/2006/picture" xmlns:dgm="http://schemas.openxmlformats.org/drawingml/2006/diagram"/>
        <p:txBody xmlns:c="http://schemas.openxmlformats.org/drawingml/2006/chart" xmlns:pic="http://schemas.openxmlformats.org/drawingml/2006/picture" xmlns:dgm="http://schemas.openxmlformats.org/drawingml/2006/diagram">
          <a:bodyPr/>
          <a:lstStyle/>
          <a:p>
            <a:r>
              <a:rPr altLang="ko-KR" dirty="0" lang="en-US">
                <a:uFillTx/>
              </a:rPr>
              <a:t>Discussion on how Product Profiles, Associated Test Cases, Validation Status, Bindings &amp; </a:t>
            </a:r>
            <a:r>
              <a:rPr altLang="ko-KR" dirty="0" lang="en-US" smtClean="0">
                <a:uFillTx/>
              </a:rPr>
              <a:t>Serializations </a:t>
            </a:r>
            <a:r>
              <a:rPr altLang="ko-KR" dirty="0" lang="en-US">
                <a:uFillTx/>
              </a:rPr>
              <a:t>can be incorporated into existing DCC </a:t>
            </a:r>
            <a:r>
              <a:rPr altLang="ko-KR" dirty="0" lang="en-US" smtClean="0">
                <a:uFillTx/>
              </a:rPr>
              <a:t>Structure.</a:t>
            </a:r>
          </a:p>
          <a:p>
            <a:pPr lvl="1"/>
            <a:endParaRPr altLang="en-US" dirty="0" lang="ko-KR">
              <a:uFillTx/>
            </a:endParaRPr>
          </a:p>
        </p:txBody>
      </p:sp>
      <p:pic>
        <p:nvPicPr>
          <p:cNvPr xmlns:c="http://schemas.openxmlformats.org/drawingml/2006/chart" xmlns:pic="http://schemas.openxmlformats.org/drawingml/2006/picture" xmlns:dgm="http://schemas.openxmlformats.org/drawingml/2006/diagram" id="4" name="그림 3"/>
          <p:cNvPicPr xmlns:c="http://schemas.openxmlformats.org/drawingml/2006/chart" xmlns:pic="http://schemas.openxmlformats.org/drawingml/2006/picture" xmlns:dgm="http://schemas.openxmlformats.org/drawingml/2006/diagram">
            <a:picLocks noChangeAspect="1"/>
          </p:cNvPicPr>
          <p:nvPr/>
        </p:nvPicPr>
        <p:blipFill xmlns:c="http://schemas.openxmlformats.org/drawingml/2006/chart" xmlns:pic="http://schemas.openxmlformats.org/drawingml/2006/picture" xmlns:dgm="http://schemas.openxmlformats.org/drawingml/2006/diagram">
          <a:blip r:embed="rId2" cstate="print"/>
          <a:stretch>
            <a:fillRect/>
          </a:stretch>
        </p:blipFill>
        <p:spPr xmlns:c="http://schemas.openxmlformats.org/drawingml/2006/chart" xmlns:pic="http://schemas.openxmlformats.org/drawingml/2006/picture" xmlns:dgm="http://schemas.openxmlformats.org/drawingml/2006/diagram">
          <a:xfrm>
            <a:off x="2608385" y="2333182"/>
            <a:ext cx="7532077" cy="4077104"/>
          </a:xfrm>
          <a:prstGeom prst="rect">
            <a:avLst/>
          </a:prstGeom>
        </p:spPr>
      </p:pic>
    </p:spTree>
  </p:cSld>
  <p:clrMapOvr xmlns:c="http://schemas.openxmlformats.org/drawingml/2006/chart" xmlns:pic="http://schemas.openxmlformats.org/drawingml/2006/picture" xmlns:dgm="http://schemas.openxmlformats.org/drawingml/2006/diagram"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s="http://schemas.openxmlformats.org/officeDocument/2006/sharedTypes" xmlns:r="http://schemas.openxmlformats.org/officeDocument/2006/relationships">
  <p:cSld>
    <p:spTree>
      <p:nvGrpSpPr>
        <p:cNvPr xmlns:c="http://schemas.openxmlformats.org/drawingml/2006/chart" xmlns:pic="http://schemas.openxmlformats.org/drawingml/2006/picture" xmlns:dgm="http://schemas.openxmlformats.org/drawingml/2006/diagram" id="1" name=""/>
        <p:cNvGrpSpPr xmlns:c="http://schemas.openxmlformats.org/drawingml/2006/chart" xmlns:pic="http://schemas.openxmlformats.org/drawingml/2006/picture" xmlns:dgm="http://schemas.openxmlformats.org/drawingml/2006/diagram"/>
        <p:nvPr/>
      </p:nvGrpSpPr>
      <p:grpSpPr xmlns:c="http://schemas.openxmlformats.org/drawingml/2006/chart" xmlns:pic="http://schemas.openxmlformats.org/drawingml/2006/picture" xmlns:dgm="http://schemas.openxmlformats.org/drawingml/2006/diagram">
        <a:xfrm>
          <a:off x="0" y="0"/>
          <a:ext cx="0" cy="0"/>
          <a:chOff x="0" y="0"/>
          <a:chExt cx="0" cy="0"/>
        </a:xfrm>
      </p:grpSpPr>
      <p:sp>
        <p:nvSpPr>
          <p:cNvPr xmlns:c="http://schemas.openxmlformats.org/drawingml/2006/chart" xmlns:pic="http://schemas.openxmlformats.org/drawingml/2006/picture" xmlns:dgm="http://schemas.openxmlformats.org/drawingml/2006/diagram" id="2" name="제목 1"/>
          <p:cNvSpPr xmlns:c="http://schemas.openxmlformats.org/drawingml/2006/chart" xmlns:pic="http://schemas.openxmlformats.org/drawingml/2006/picture" xmlns:dgm="http://schemas.openxmlformats.org/drawingml/2006/diagram">
            <a:spLocks noGrp="1"/>
          </p:cNvSpPr>
          <p:nvPr>
            <p:ph type="title"/>
          </p:nvPr>
        </p:nvSpPr>
        <p:spPr xmlns:c="http://schemas.openxmlformats.org/drawingml/2006/chart" xmlns:pic="http://schemas.openxmlformats.org/drawingml/2006/picture" xmlns:dgm="http://schemas.openxmlformats.org/drawingml/2006/diagram"/>
        <p:txBody xmlns:c="http://schemas.openxmlformats.org/drawingml/2006/chart" xmlns:pic="http://schemas.openxmlformats.org/drawingml/2006/picture" xmlns:dgm="http://schemas.openxmlformats.org/drawingml/2006/diagram">
          <a:bodyPr/>
          <a:lstStyle/>
          <a:p>
            <a:r>
              <a:rPr altLang="ko-KR" dirty="0" lang="en-US" smtClean="0">
                <a:uFillTx/>
              </a:rPr>
              <a:t>Key item 3</a:t>
            </a:r>
            <a:endParaRPr altLang="en-US" lang="ko-KR">
              <a:uFillTx/>
            </a:endParaRPr>
          </a:p>
        </p:txBody>
      </p:sp>
      <p:sp>
        <p:nvSpPr>
          <p:cNvPr xmlns:c="http://schemas.openxmlformats.org/drawingml/2006/chart" xmlns:pic="http://schemas.openxmlformats.org/drawingml/2006/picture" xmlns:dgm="http://schemas.openxmlformats.org/drawingml/2006/diagram" id="3" name="내용 개체 틀 2"/>
          <p:cNvSpPr xmlns:c="http://schemas.openxmlformats.org/drawingml/2006/chart" xmlns:pic="http://schemas.openxmlformats.org/drawingml/2006/picture" xmlns:dgm="http://schemas.openxmlformats.org/drawingml/2006/diagram">
            <a:spLocks noGrp="1"/>
          </p:cNvSpPr>
          <p:nvPr>
            <p:ph idx="1"/>
          </p:nvPr>
        </p:nvSpPr>
        <p:spPr xmlns:c="http://schemas.openxmlformats.org/drawingml/2006/chart" xmlns:pic="http://schemas.openxmlformats.org/drawingml/2006/picture" xmlns:dgm="http://schemas.openxmlformats.org/drawingml/2006/diagram"/>
        <p:txBody xmlns:c="http://schemas.openxmlformats.org/drawingml/2006/chart" xmlns:pic="http://schemas.openxmlformats.org/drawingml/2006/picture" xmlns:dgm="http://schemas.openxmlformats.org/drawingml/2006/diagram">
          <a:bodyPr/>
          <a:lstStyle/>
          <a:p>
            <a:r>
              <a:rPr altLang="ko-KR" dirty="0" lang="en-US" smtClean="0">
                <a:uFillTx/>
              </a:rPr>
              <a:t>Finalization </a:t>
            </a:r>
            <a:r>
              <a:rPr altLang="ko-KR" dirty="0" lang="en-US">
                <a:uFillTx/>
              </a:rPr>
              <a:t>&amp; Scope Lockdown of WID-291 and </a:t>
            </a:r>
            <a:r>
              <a:rPr altLang="ko-KR" dirty="0" lang="en-US" smtClean="0">
                <a:uFillTx/>
              </a:rPr>
              <a:t>WID-292</a:t>
            </a:r>
          </a:p>
          <a:p>
            <a:pPr lvl="1"/>
            <a:endParaRPr altLang="ko-KR" dirty="0" lang="en-US">
              <a:uFillTx/>
            </a:endParaRPr>
          </a:p>
          <a:p>
            <a:pPr lvl="1"/>
            <a:r>
              <a:rPr altLang="ko-KR" lang="en-US" smtClean="0">
                <a:uFillTx/>
              </a:rPr>
              <a:t>??</a:t>
            </a:r>
            <a:endParaRPr altLang="ko-KR" dirty="0" lang="en-US" smtClean="0">
              <a:uFillTx/>
            </a:endParaRPr>
          </a:p>
          <a:p>
            <a:pPr lvl="1"/>
            <a:endParaRPr altLang="en-US" dirty="0" lang="ko-KR">
              <a:uFillTx/>
            </a:endParaRPr>
          </a:p>
        </p:txBody>
      </p:sp>
    </p:spTree>
  </p:cSld>
  <p:clrMapOvr xmlns:c="http://schemas.openxmlformats.org/drawingml/2006/chart" xmlns:pic="http://schemas.openxmlformats.org/drawingml/2006/picture" xmlns:dgm="http://schemas.openxmlformats.org/drawingml/2006/diagram"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s="http://schemas.openxmlformats.org/officeDocument/2006/sharedTypes" xmlns:r="http://schemas.openxmlformats.org/officeDocument/2006/relationships">
  <p:cSld>
    <p:spTree>
      <p:nvGrpSpPr>
        <p:cNvPr xmlns:c="http://schemas.openxmlformats.org/drawingml/2006/chart" xmlns:pic="http://schemas.openxmlformats.org/drawingml/2006/picture" xmlns:dgm="http://schemas.openxmlformats.org/drawingml/2006/diagram" id="1" name=""/>
        <p:cNvGrpSpPr xmlns:c="http://schemas.openxmlformats.org/drawingml/2006/chart" xmlns:pic="http://schemas.openxmlformats.org/drawingml/2006/picture" xmlns:dgm="http://schemas.openxmlformats.org/drawingml/2006/diagram"/>
        <p:nvPr/>
      </p:nvGrpSpPr>
      <p:grpSpPr xmlns:c="http://schemas.openxmlformats.org/drawingml/2006/chart" xmlns:pic="http://schemas.openxmlformats.org/drawingml/2006/picture" xmlns:dgm="http://schemas.openxmlformats.org/drawingml/2006/diagram">
        <a:xfrm>
          <a:off x="0" y="0"/>
          <a:ext cx="0" cy="0"/>
          <a:chOff x="0" y="0"/>
          <a:chExt cx="0" cy="0"/>
        </a:xfrm>
      </p:grpSpPr>
      <p:sp>
        <p:nvSpPr>
          <p:cNvPr xmlns:c="http://schemas.openxmlformats.org/drawingml/2006/chart" xmlns:pic="http://schemas.openxmlformats.org/drawingml/2006/picture" xmlns:dgm="http://schemas.openxmlformats.org/drawingml/2006/diagram" id="2" name="제목 1"/>
          <p:cNvSpPr xmlns:c="http://schemas.openxmlformats.org/drawingml/2006/chart" xmlns:pic="http://schemas.openxmlformats.org/drawingml/2006/picture" xmlns:dgm="http://schemas.openxmlformats.org/drawingml/2006/diagram">
            <a:spLocks noGrp="1"/>
          </p:cNvSpPr>
          <p:nvPr>
            <p:ph type="title"/>
          </p:nvPr>
        </p:nvSpPr>
        <p:spPr xmlns:c="http://schemas.openxmlformats.org/drawingml/2006/chart" xmlns:pic="http://schemas.openxmlformats.org/drawingml/2006/picture" xmlns:dgm="http://schemas.openxmlformats.org/drawingml/2006/diagram"/>
        <p:txBody xmlns:c="http://schemas.openxmlformats.org/drawingml/2006/chart" xmlns:pic="http://schemas.openxmlformats.org/drawingml/2006/picture" xmlns:dgm="http://schemas.openxmlformats.org/drawingml/2006/diagram">
          <a:bodyPr/>
          <a:lstStyle/>
          <a:p>
            <a:r>
              <a:rPr altLang="ko-KR" dirty="0" lang="en-US" smtClean="0">
                <a:uFillTx/>
              </a:rPr>
              <a:t>Key item 4</a:t>
            </a:r>
            <a:endParaRPr altLang="en-US" lang="ko-KR">
              <a:uFillTx/>
            </a:endParaRPr>
          </a:p>
        </p:txBody>
      </p:sp>
      <p:sp>
        <p:nvSpPr>
          <p:cNvPr xmlns:c="http://schemas.openxmlformats.org/drawingml/2006/chart" xmlns:pic="http://schemas.openxmlformats.org/drawingml/2006/picture" xmlns:dgm="http://schemas.openxmlformats.org/drawingml/2006/diagram" id="3" name="내용 개체 틀 2"/>
          <p:cNvSpPr xmlns:c="http://schemas.openxmlformats.org/drawingml/2006/chart" xmlns:pic="http://schemas.openxmlformats.org/drawingml/2006/picture" xmlns:dgm="http://schemas.openxmlformats.org/drawingml/2006/diagram">
            <a:spLocks noGrp="1"/>
          </p:cNvSpPr>
          <p:nvPr>
            <p:ph idx="1"/>
          </p:nvPr>
        </p:nvSpPr>
        <p:spPr xmlns:c="http://schemas.openxmlformats.org/drawingml/2006/chart" xmlns:pic="http://schemas.openxmlformats.org/drawingml/2006/picture" xmlns:dgm="http://schemas.openxmlformats.org/drawingml/2006/diagram"/>
        <p:txBody xmlns:c="http://schemas.openxmlformats.org/drawingml/2006/chart" xmlns:pic="http://schemas.openxmlformats.org/drawingml/2006/picture" xmlns:dgm="http://schemas.openxmlformats.org/drawingml/2006/diagram">
          <a:bodyPr/>
          <a:lstStyle/>
          <a:p>
            <a:r>
              <a:rPr altLang="ko-KR" dirty="0" lang="en-US">
                <a:uFillTx/>
              </a:rPr>
              <a:t>Review and Discussion of Certification </a:t>
            </a:r>
            <a:r>
              <a:rPr altLang="ko-KR" dirty="0" lang="en-US" smtClean="0">
                <a:uFillTx/>
              </a:rPr>
              <a:t>Process</a:t>
            </a:r>
          </a:p>
          <a:p>
            <a:endParaRPr altLang="ko-KR" dirty="0" lang="en-US">
              <a:uFillTx/>
            </a:endParaRPr>
          </a:p>
          <a:p>
            <a:pPr lvl="1"/>
            <a:r>
              <a:rPr altLang="ko-KR" dirty="0" lang="en-US">
                <a:uFillTx/>
              </a:rPr>
              <a:t>Accepted in the GCF </a:t>
            </a:r>
            <a:r>
              <a:rPr altLang="ko-KR" dirty="0" lang="en-US" smtClean="0">
                <a:uFillTx/>
              </a:rPr>
              <a:t>oneM2M certification </a:t>
            </a:r>
            <a:r>
              <a:rPr altLang="ko-KR" dirty="0" lang="en-US">
                <a:uFillTx/>
              </a:rPr>
              <a:t>program for </a:t>
            </a:r>
            <a:r>
              <a:rPr altLang="ko-KR" dirty="0" lang="en-US" smtClean="0">
                <a:uFillTx/>
              </a:rPr>
              <a:t>existing certified products.</a:t>
            </a:r>
          </a:p>
          <a:p>
            <a:pPr lvl="1"/>
            <a:r>
              <a:rPr altLang="ko-KR" dirty="0" lang="en-US">
                <a:uFillTx/>
              </a:rPr>
              <a:t>Acceptance of Certification Criteria defined in Certification Criteria (</a:t>
            </a:r>
            <a:r>
              <a:rPr altLang="ko-KR" dirty="0" lang="en-US" smtClean="0">
                <a:uFillTx/>
              </a:rPr>
              <a:t>PMD).</a:t>
            </a:r>
          </a:p>
          <a:p>
            <a:pPr lvl="2"/>
            <a:r>
              <a:rPr altLang="ko-KR" dirty="0" lang="en-US">
                <a:uFillTx/>
              </a:rPr>
              <a:t>Product </a:t>
            </a:r>
            <a:r>
              <a:rPr altLang="ko-KR" dirty="0" lang="en-US" smtClean="0">
                <a:uFillTx/>
              </a:rPr>
              <a:t>type, Certification type, etc.</a:t>
            </a:r>
          </a:p>
          <a:p>
            <a:pPr lvl="1"/>
            <a:endParaRPr altLang="en-US" dirty="0" lang="ko-KR">
              <a:uFillTx/>
            </a:endParaRPr>
          </a:p>
        </p:txBody>
      </p:sp>
    </p:spTree>
  </p:cSld>
  <p:clrMapOvr xmlns:c="http://schemas.openxmlformats.org/drawingml/2006/chart" xmlns:pic="http://schemas.openxmlformats.org/drawingml/2006/picture" xmlns:dgm="http://schemas.openxmlformats.org/drawingml/2006/diagram"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s="http://schemas.openxmlformats.org/officeDocument/2006/sharedTypes" xmlns:r="http://schemas.openxmlformats.org/officeDocument/2006/relationships">
  <p:cSld>
    <p:spTree>
      <p:nvGrpSpPr>
        <p:cNvPr xmlns:c="http://schemas.openxmlformats.org/drawingml/2006/chart" xmlns:pic="http://schemas.openxmlformats.org/drawingml/2006/picture" xmlns:dgm="http://schemas.openxmlformats.org/drawingml/2006/diagram" id="1" name=""/>
        <p:cNvGrpSpPr xmlns:c="http://schemas.openxmlformats.org/drawingml/2006/chart" xmlns:pic="http://schemas.openxmlformats.org/drawingml/2006/picture" xmlns:dgm="http://schemas.openxmlformats.org/drawingml/2006/diagram"/>
        <p:nvPr/>
      </p:nvGrpSpPr>
      <p:grpSpPr xmlns:c="http://schemas.openxmlformats.org/drawingml/2006/chart" xmlns:pic="http://schemas.openxmlformats.org/drawingml/2006/picture" xmlns:dgm="http://schemas.openxmlformats.org/drawingml/2006/diagram">
        <a:xfrm>
          <a:off x="0" y="0"/>
          <a:ext cx="0" cy="0"/>
          <a:chOff x="0" y="0"/>
          <a:chExt cx="0" cy="0"/>
        </a:xfrm>
      </p:grpSpPr>
      <p:sp>
        <p:nvSpPr>
          <p:cNvPr xmlns:c="http://schemas.openxmlformats.org/drawingml/2006/chart" xmlns:pic="http://schemas.openxmlformats.org/drawingml/2006/picture" xmlns:dgm="http://schemas.openxmlformats.org/drawingml/2006/diagram" id="2" name="제목 1"/>
          <p:cNvSpPr xmlns:c="http://schemas.openxmlformats.org/drawingml/2006/chart" xmlns:pic="http://schemas.openxmlformats.org/drawingml/2006/picture" xmlns:dgm="http://schemas.openxmlformats.org/drawingml/2006/diagram">
            <a:spLocks noGrp="1"/>
          </p:cNvSpPr>
          <p:nvPr>
            <p:ph type="title"/>
          </p:nvPr>
        </p:nvSpPr>
        <p:spPr xmlns:c="http://schemas.openxmlformats.org/drawingml/2006/chart" xmlns:pic="http://schemas.openxmlformats.org/drawingml/2006/picture" xmlns:dgm="http://schemas.openxmlformats.org/drawingml/2006/diagram"/>
        <p:txBody xmlns:c="http://schemas.openxmlformats.org/drawingml/2006/chart" xmlns:pic="http://schemas.openxmlformats.org/drawingml/2006/picture" xmlns:dgm="http://schemas.openxmlformats.org/drawingml/2006/diagram">
          <a:bodyPr/>
          <a:lstStyle/>
          <a:p>
            <a:r>
              <a:rPr altLang="ko-KR" dirty="0" lang="en-US" smtClean="0">
                <a:uFillTx/>
              </a:rPr>
              <a:t>Key item 5</a:t>
            </a:r>
            <a:endParaRPr altLang="en-US" lang="ko-KR">
              <a:uFillTx/>
            </a:endParaRPr>
          </a:p>
        </p:txBody>
      </p:sp>
      <p:sp>
        <p:nvSpPr>
          <p:cNvPr xmlns:c="http://schemas.openxmlformats.org/drawingml/2006/chart" xmlns:pic="http://schemas.openxmlformats.org/drawingml/2006/picture" xmlns:dgm="http://schemas.openxmlformats.org/drawingml/2006/diagram" id="3" name="내용 개체 틀 2"/>
          <p:cNvSpPr xmlns:c="http://schemas.openxmlformats.org/drawingml/2006/chart" xmlns:pic="http://schemas.openxmlformats.org/drawingml/2006/picture" xmlns:dgm="http://schemas.openxmlformats.org/drawingml/2006/diagram">
            <a:spLocks noGrp="1"/>
          </p:cNvSpPr>
          <p:nvPr>
            <p:ph idx="1"/>
          </p:nvPr>
        </p:nvSpPr>
        <p:spPr xmlns:c="http://schemas.openxmlformats.org/drawingml/2006/chart" xmlns:pic="http://schemas.openxmlformats.org/drawingml/2006/picture" xmlns:dgm="http://schemas.openxmlformats.org/drawingml/2006/diagram"/>
        <p:txBody xmlns:c="http://schemas.openxmlformats.org/drawingml/2006/chart" xmlns:pic="http://schemas.openxmlformats.org/drawingml/2006/picture" xmlns:dgm="http://schemas.openxmlformats.org/drawingml/2006/diagram">
          <a:bodyPr/>
          <a:lstStyle/>
          <a:p>
            <a:r>
              <a:rPr altLang="ko-KR" dirty="0" lang="en-US">
                <a:uFillTx/>
              </a:rPr>
              <a:t>Review and Discussion on Test Equipment Validation Process &amp; Recognition of existing test equipment </a:t>
            </a:r>
            <a:r>
              <a:rPr altLang="ko-KR" dirty="0" lang="en-US" smtClean="0">
                <a:uFillTx/>
              </a:rPr>
              <a:t>declarations</a:t>
            </a:r>
          </a:p>
          <a:p>
            <a:endParaRPr altLang="ko-KR" dirty="0" lang="en-US">
              <a:uFillTx/>
            </a:endParaRPr>
          </a:p>
          <a:p>
            <a:pPr lvl="1"/>
            <a:r>
              <a:rPr altLang="ko-KR" dirty="0" lang="en-US" smtClean="0">
                <a:uFillTx/>
              </a:rPr>
              <a:t>1</a:t>
            </a:r>
            <a:r>
              <a:rPr altLang="ko-KR" baseline="30000" dirty="0" lang="en-US" smtClean="0">
                <a:uFillTx/>
              </a:rPr>
              <a:t>st</a:t>
            </a:r>
            <a:r>
              <a:rPr altLang="ko-KR" dirty="0" lang="en-US" smtClean="0">
                <a:uFillTx/>
              </a:rPr>
              <a:t> authorized conformance test system has been designated. (oneM2M-TTsuite, Spirent)</a:t>
            </a:r>
          </a:p>
          <a:p>
            <a:pPr lvl="1"/>
            <a:r>
              <a:rPr altLang="ko-KR" dirty="0" lang="en-US">
                <a:uFillTx/>
              </a:rPr>
              <a:t>Acceptance </a:t>
            </a:r>
            <a:r>
              <a:rPr altLang="ko-KR" dirty="0" lang="en-US" smtClean="0">
                <a:uFillTx/>
              </a:rPr>
              <a:t>is required from </a:t>
            </a:r>
            <a:r>
              <a:rPr altLang="ko-KR" dirty="0" lang="en-US">
                <a:uFillTx/>
              </a:rPr>
              <a:t>the GCF </a:t>
            </a:r>
            <a:r>
              <a:rPr altLang="ko-KR" dirty="0" lang="en-US" smtClean="0">
                <a:uFillTx/>
              </a:rPr>
              <a:t>oneM2M </a:t>
            </a:r>
            <a:r>
              <a:rPr altLang="ko-KR" dirty="0" lang="en-US" smtClean="0">
                <a:uFillTx/>
              </a:rPr>
              <a:t>certification </a:t>
            </a:r>
            <a:r>
              <a:rPr altLang="ko-KR" dirty="0" lang="en-US">
                <a:uFillTx/>
              </a:rPr>
              <a:t>program for the conformance </a:t>
            </a:r>
            <a:r>
              <a:rPr altLang="ko-KR" dirty="0" lang="en-US" smtClean="0">
                <a:uFillTx/>
              </a:rPr>
              <a:t>test system which </a:t>
            </a:r>
            <a:r>
              <a:rPr altLang="ko-KR" dirty="0" lang="en-US">
                <a:uFillTx/>
              </a:rPr>
              <a:t>validation has been </a:t>
            </a:r>
            <a:r>
              <a:rPr altLang="ko-KR" dirty="0" lang="en-US" smtClean="0">
                <a:uFillTx/>
              </a:rPr>
              <a:t>completed (No </a:t>
            </a:r>
            <a:r>
              <a:rPr altLang="ko-KR" dirty="0" lang="en-US">
                <a:uFillTx/>
              </a:rPr>
              <a:t>additional validation for </a:t>
            </a:r>
            <a:r>
              <a:rPr altLang="ko-KR" dirty="0" lang="en-US" smtClean="0">
                <a:uFillTx/>
              </a:rPr>
              <a:t>existing test system.)</a:t>
            </a:r>
            <a:endParaRPr altLang="en-US" dirty="0" lang="ko-KR">
              <a:uFillTx/>
            </a:endParaRPr>
          </a:p>
        </p:txBody>
      </p:sp>
    </p:spTree>
  </p:cSld>
  <p:clrMapOvr xmlns:c="http://schemas.openxmlformats.org/drawingml/2006/chart" xmlns:pic="http://schemas.openxmlformats.org/drawingml/2006/picture" xmlns:dgm="http://schemas.openxmlformats.org/drawingml/2006/diagram"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s="http://schemas.openxmlformats.org/officeDocument/2006/sharedTypes" xmlns:r="http://schemas.openxmlformats.org/officeDocument/2006/relationships">
  <p:cSld>
    <p:spTree>
      <p:nvGrpSpPr>
        <p:cNvPr xmlns:c="http://schemas.openxmlformats.org/drawingml/2006/chart" xmlns:pic="http://schemas.openxmlformats.org/drawingml/2006/picture" xmlns:dgm="http://schemas.openxmlformats.org/drawingml/2006/diagram" id="1" name=""/>
        <p:cNvGrpSpPr xmlns:c="http://schemas.openxmlformats.org/drawingml/2006/chart" xmlns:pic="http://schemas.openxmlformats.org/drawingml/2006/picture" xmlns:dgm="http://schemas.openxmlformats.org/drawingml/2006/diagram"/>
        <p:nvPr/>
      </p:nvGrpSpPr>
      <p:grpSpPr xmlns:c="http://schemas.openxmlformats.org/drawingml/2006/chart" xmlns:pic="http://schemas.openxmlformats.org/drawingml/2006/picture" xmlns:dgm="http://schemas.openxmlformats.org/drawingml/2006/diagram">
        <a:xfrm>
          <a:off x="0" y="0"/>
          <a:ext cx="0" cy="0"/>
          <a:chOff x="0" y="0"/>
          <a:chExt cx="0" cy="0"/>
        </a:xfrm>
      </p:grpSpPr>
      <p:sp>
        <p:nvSpPr>
          <p:cNvPr xmlns:c="http://schemas.openxmlformats.org/drawingml/2006/chart" xmlns:pic="http://schemas.openxmlformats.org/drawingml/2006/picture" xmlns:dgm="http://schemas.openxmlformats.org/drawingml/2006/diagram" id="2" name="제목 1"/>
          <p:cNvSpPr xmlns:c="http://schemas.openxmlformats.org/drawingml/2006/chart" xmlns:pic="http://schemas.openxmlformats.org/drawingml/2006/picture" xmlns:dgm="http://schemas.openxmlformats.org/drawingml/2006/diagram">
            <a:spLocks noGrp="1"/>
          </p:cNvSpPr>
          <p:nvPr>
            <p:ph type="title"/>
          </p:nvPr>
        </p:nvSpPr>
        <p:spPr xmlns:c="http://schemas.openxmlformats.org/drawingml/2006/chart" xmlns:pic="http://schemas.openxmlformats.org/drawingml/2006/picture" xmlns:dgm="http://schemas.openxmlformats.org/drawingml/2006/diagram"/>
        <p:txBody xmlns:c="http://schemas.openxmlformats.org/drawingml/2006/chart" xmlns:pic="http://schemas.openxmlformats.org/drawingml/2006/picture" xmlns:dgm="http://schemas.openxmlformats.org/drawingml/2006/diagram">
          <a:bodyPr/>
          <a:lstStyle/>
          <a:p>
            <a:r>
              <a:rPr altLang="ko-KR" dirty="0" lang="en-US" smtClean="0">
                <a:uFillTx/>
              </a:rPr>
              <a:t>Key item 6</a:t>
            </a:r>
            <a:endParaRPr altLang="en-US" lang="ko-KR">
              <a:uFillTx/>
            </a:endParaRPr>
          </a:p>
        </p:txBody>
      </p:sp>
      <p:sp>
        <p:nvSpPr>
          <p:cNvPr xmlns:c="http://schemas.openxmlformats.org/drawingml/2006/chart" xmlns:pic="http://schemas.openxmlformats.org/drawingml/2006/picture" xmlns:dgm="http://schemas.openxmlformats.org/drawingml/2006/diagram" id="3" name="내용 개체 틀 2"/>
          <p:cNvSpPr xmlns:c="http://schemas.openxmlformats.org/drawingml/2006/chart" xmlns:pic="http://schemas.openxmlformats.org/drawingml/2006/picture" xmlns:dgm="http://schemas.openxmlformats.org/drawingml/2006/diagram">
            <a:spLocks noGrp="1"/>
          </p:cNvSpPr>
          <p:nvPr>
            <p:ph idx="1"/>
          </p:nvPr>
        </p:nvSpPr>
        <p:spPr xmlns:c="http://schemas.openxmlformats.org/drawingml/2006/chart" xmlns:pic="http://schemas.openxmlformats.org/drawingml/2006/picture" xmlns:dgm="http://schemas.openxmlformats.org/drawingml/2006/diagram"/>
        <p:txBody xmlns:c="http://schemas.openxmlformats.org/drawingml/2006/chart" xmlns:pic="http://schemas.openxmlformats.org/drawingml/2006/picture" xmlns:dgm="http://schemas.openxmlformats.org/drawingml/2006/diagram">
          <a:bodyPr/>
          <a:lstStyle/>
          <a:p>
            <a:r>
              <a:rPr altLang="ko-KR" dirty="0" lang="en-US">
                <a:uFillTx/>
              </a:rPr>
              <a:t>Review and Discussion on RTO process &amp; incorporation of existing ATLs as GCF </a:t>
            </a:r>
            <a:r>
              <a:rPr altLang="ko-KR" dirty="0" lang="en-US" smtClean="0">
                <a:uFillTx/>
              </a:rPr>
              <a:t>RTOs</a:t>
            </a:r>
          </a:p>
          <a:p>
            <a:pPr lvl="1"/>
            <a:endParaRPr altLang="ko-KR" dirty="0" lang="en-US">
              <a:uFillTx/>
            </a:endParaRPr>
          </a:p>
          <a:p>
            <a:pPr lvl="1"/>
            <a:r>
              <a:rPr altLang="ko-KR" dirty="0" lang="en-US" smtClean="0">
                <a:uFillTx/>
              </a:rPr>
              <a:t>Recently, new ATL has been designated</a:t>
            </a:r>
            <a:r>
              <a:rPr altLang="ko-KR" dirty="0" lang="en-US">
                <a:uFillTx/>
              </a:rPr>
              <a:t>. </a:t>
            </a:r>
            <a:r>
              <a:rPr altLang="ko-KR" dirty="0" lang="en-US" smtClean="0">
                <a:uFillTx/>
              </a:rPr>
              <a:t>(DEKRA </a:t>
            </a:r>
            <a:r>
              <a:rPr altLang="ko-KR" dirty="0" lang="en-US">
                <a:uFillTx/>
              </a:rPr>
              <a:t>Certification Japan </a:t>
            </a:r>
            <a:r>
              <a:rPr altLang="ko-KR" dirty="0" lang="en-US" smtClean="0">
                <a:uFillTx/>
              </a:rPr>
              <a:t>K.K</a:t>
            </a:r>
            <a:r>
              <a:rPr altLang="ko-KR" dirty="0" lang="en-US" smtClean="0">
                <a:uFillTx/>
              </a:rPr>
              <a:t>)</a:t>
            </a:r>
          </a:p>
          <a:p>
            <a:pPr lvl="1"/>
            <a:r>
              <a:rPr altLang="ko-KR" dirty="0" lang="en-US">
                <a:uFillTx/>
              </a:rPr>
              <a:t>Acceptance </a:t>
            </a:r>
            <a:r>
              <a:rPr altLang="ko-KR" dirty="0" lang="en-US" smtClean="0">
                <a:uFillTx/>
              </a:rPr>
              <a:t>of existing authorized test lab, </a:t>
            </a:r>
            <a:r>
              <a:rPr altLang="ko-KR" dirty="0" lang="en-US">
                <a:uFillTx/>
              </a:rPr>
              <a:t>but DEKRA Japan only supports Interop test range.</a:t>
            </a:r>
            <a:endParaRPr altLang="ko-KR" dirty="0" lang="en-US" smtClean="0">
              <a:uFillTx/>
            </a:endParaRPr>
          </a:p>
          <a:p>
            <a:pPr lvl="1"/>
            <a:endParaRPr altLang="ko-KR" dirty="0" lang="en-US" smtClean="0">
              <a:uFillTx/>
            </a:endParaRPr>
          </a:p>
          <a:p>
            <a:pPr lvl="1"/>
            <a:endParaRPr altLang="ko-KR" dirty="0" lang="en-US" smtClean="0">
              <a:uFillTx/>
            </a:endParaRPr>
          </a:p>
          <a:p>
            <a:pPr lvl="1"/>
            <a:endParaRPr altLang="en-US" dirty="0" lang="ko-KR">
              <a:uFillTx/>
            </a:endParaRPr>
          </a:p>
        </p:txBody>
      </p:sp>
    </p:spTree>
  </p:cSld>
  <p:clrMapOvr xmlns:c="http://schemas.openxmlformats.org/drawingml/2006/chart" xmlns:pic="http://schemas.openxmlformats.org/drawingml/2006/picture" xmlns:dgm="http://schemas.openxmlformats.org/drawingml/2006/diagram"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s="http://schemas.openxmlformats.org/officeDocument/2006/sharedTypes" xmlns:r="http://schemas.openxmlformats.org/officeDocument/2006/relationships">
  <p:cSld>
    <p:spTree>
      <p:nvGrpSpPr>
        <p:cNvPr xmlns:c="http://schemas.openxmlformats.org/drawingml/2006/chart" xmlns:pic="http://schemas.openxmlformats.org/drawingml/2006/picture" xmlns:dgm="http://schemas.openxmlformats.org/drawingml/2006/diagram" id="1" name=""/>
        <p:cNvGrpSpPr xmlns:c="http://schemas.openxmlformats.org/drawingml/2006/chart" xmlns:pic="http://schemas.openxmlformats.org/drawingml/2006/picture" xmlns:dgm="http://schemas.openxmlformats.org/drawingml/2006/diagram"/>
        <p:nvPr/>
      </p:nvGrpSpPr>
      <p:grpSpPr xmlns:c="http://schemas.openxmlformats.org/drawingml/2006/chart" xmlns:pic="http://schemas.openxmlformats.org/drawingml/2006/picture" xmlns:dgm="http://schemas.openxmlformats.org/drawingml/2006/diagram">
        <a:xfrm>
          <a:off x="0" y="0"/>
          <a:ext cx="0" cy="0"/>
          <a:chOff x="0" y="0"/>
          <a:chExt cx="0" cy="0"/>
        </a:xfrm>
      </p:grpSpPr>
      <p:sp>
        <p:nvSpPr>
          <p:cNvPr xmlns:c="http://schemas.openxmlformats.org/drawingml/2006/chart" xmlns:pic="http://schemas.openxmlformats.org/drawingml/2006/picture" xmlns:dgm="http://schemas.openxmlformats.org/drawingml/2006/diagram" id="2" name="제목 1"/>
          <p:cNvSpPr xmlns:c="http://schemas.openxmlformats.org/drawingml/2006/chart" xmlns:pic="http://schemas.openxmlformats.org/drawingml/2006/picture" xmlns:dgm="http://schemas.openxmlformats.org/drawingml/2006/diagram">
            <a:spLocks noGrp="1"/>
          </p:cNvSpPr>
          <p:nvPr>
            <p:ph type="title"/>
          </p:nvPr>
        </p:nvSpPr>
        <p:spPr xmlns:c="http://schemas.openxmlformats.org/drawingml/2006/chart" xmlns:pic="http://schemas.openxmlformats.org/drawingml/2006/picture" xmlns:dgm="http://schemas.openxmlformats.org/drawingml/2006/diagram"/>
        <p:txBody xmlns:c="http://schemas.openxmlformats.org/drawingml/2006/chart" xmlns:pic="http://schemas.openxmlformats.org/drawingml/2006/picture" xmlns:dgm="http://schemas.openxmlformats.org/drawingml/2006/diagram">
          <a:bodyPr/>
          <a:lstStyle/>
          <a:p>
            <a:r>
              <a:rPr altLang="ko-KR" dirty="0" lang="en-US" smtClean="0">
                <a:uFillTx/>
              </a:rPr>
              <a:t>Key item 7</a:t>
            </a:r>
            <a:endParaRPr altLang="en-US" lang="ko-KR">
              <a:uFillTx/>
            </a:endParaRPr>
          </a:p>
        </p:txBody>
      </p:sp>
      <p:sp>
        <p:nvSpPr>
          <p:cNvPr xmlns:c="http://schemas.openxmlformats.org/drawingml/2006/chart" xmlns:pic="http://schemas.openxmlformats.org/drawingml/2006/picture" xmlns:dgm="http://schemas.openxmlformats.org/drawingml/2006/diagram" id="3" name="내용 개체 틀 2"/>
          <p:cNvSpPr xmlns:c="http://schemas.openxmlformats.org/drawingml/2006/chart" xmlns:pic="http://schemas.openxmlformats.org/drawingml/2006/picture" xmlns:dgm="http://schemas.openxmlformats.org/drawingml/2006/diagram">
            <a:spLocks noGrp="1"/>
          </p:cNvSpPr>
          <p:nvPr>
            <p:ph idx="1"/>
          </p:nvPr>
        </p:nvSpPr>
        <p:spPr xmlns:c="http://schemas.openxmlformats.org/drawingml/2006/chart" xmlns:pic="http://schemas.openxmlformats.org/drawingml/2006/picture" xmlns:dgm="http://schemas.openxmlformats.org/drawingml/2006/diagram"/>
        <p:txBody xmlns:c="http://schemas.openxmlformats.org/drawingml/2006/chart" xmlns:pic="http://schemas.openxmlformats.org/drawingml/2006/picture" xmlns:dgm="http://schemas.openxmlformats.org/drawingml/2006/diagram">
          <a:bodyPr/>
          <a:lstStyle/>
          <a:p>
            <a:r>
              <a:rPr altLang="ko-KR" dirty="0" lang="en-US">
                <a:uFillTx/>
              </a:rPr>
              <a:t>Agreement on continued use of TTA Logo </a:t>
            </a:r>
            <a:r>
              <a:rPr altLang="ko-KR" dirty="0" lang="en-US" smtClean="0">
                <a:uFillTx/>
              </a:rPr>
              <a:t>Program</a:t>
            </a:r>
          </a:p>
          <a:p>
            <a:endParaRPr altLang="ko-KR" dirty="0" lang="en-US">
              <a:uFillTx/>
            </a:endParaRPr>
          </a:p>
          <a:p>
            <a:pPr lvl="1"/>
            <a:r>
              <a:rPr altLang="ko-KR" dirty="0" lang="en-US">
                <a:uFillTx/>
              </a:rPr>
              <a:t>oneM2M Certification Logo registration </a:t>
            </a:r>
            <a:r>
              <a:rPr altLang="ko-KR" dirty="0" lang="en-US" smtClean="0">
                <a:uFillTx/>
              </a:rPr>
              <a:t>is completed in Korea </a:t>
            </a:r>
            <a:r>
              <a:rPr altLang="ko-KR" dirty="0" lang="en-US">
                <a:uFillTx/>
              </a:rPr>
              <a:t>&amp; </a:t>
            </a:r>
            <a:r>
              <a:rPr altLang="ko-KR" dirty="0" lang="en-US" smtClean="0">
                <a:uFillTx/>
              </a:rPr>
              <a:t>Europe and progress in USA </a:t>
            </a:r>
            <a:r>
              <a:rPr altLang="ko-KR" dirty="0" lang="en-US">
                <a:uFillTx/>
              </a:rPr>
              <a:t>&amp; </a:t>
            </a:r>
            <a:r>
              <a:rPr altLang="ko-KR" dirty="0" lang="en-US" smtClean="0">
                <a:uFillTx/>
              </a:rPr>
              <a:t>China.</a:t>
            </a:r>
          </a:p>
          <a:p>
            <a:pPr lvl="1"/>
            <a:r>
              <a:rPr altLang="ko-KR" dirty="0" lang="en-US" smtClean="0">
                <a:uFillTx/>
              </a:rPr>
              <a:t>Existing certified products are using the logo.</a:t>
            </a:r>
          </a:p>
          <a:p>
            <a:pPr lvl="1"/>
            <a:r>
              <a:rPr altLang="ko-KR" dirty="0" lang="en-US" smtClean="0">
                <a:uFillTx/>
              </a:rPr>
              <a:t>To avoid the conflict, continuously using the existing logo is required. </a:t>
            </a:r>
            <a:endParaRPr altLang="ko-KR" dirty="0" lang="en-US">
              <a:uFillTx/>
            </a:endParaRPr>
          </a:p>
          <a:p>
            <a:pPr lvl="1"/>
            <a:endParaRPr altLang="en-US" dirty="0" lang="ko-KR">
              <a:uFillTx/>
            </a:endParaRPr>
          </a:p>
        </p:txBody>
      </p:sp>
    </p:spTree>
  </p:cSld>
  <p:clrMapOvr xmlns:c="http://schemas.openxmlformats.org/drawingml/2006/chart" xmlns:pic="http://schemas.openxmlformats.org/drawingml/2006/picture" xmlns:dgm="http://schemas.openxmlformats.org/drawingml/2006/diagram"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s="http://schemas.openxmlformats.org/officeDocument/2006/sharedTypes" xmlns:r="http://schemas.openxmlformats.org/officeDocument/2006/relationships">
  <p:cSld>
    <p:spTree>
      <p:nvGrpSpPr>
        <p:cNvPr xmlns:c="http://schemas.openxmlformats.org/drawingml/2006/chart" xmlns:pic="http://schemas.openxmlformats.org/drawingml/2006/picture" xmlns:dgm="http://schemas.openxmlformats.org/drawingml/2006/diagram" id="1" name=""/>
        <p:cNvGrpSpPr xmlns:c="http://schemas.openxmlformats.org/drawingml/2006/chart" xmlns:pic="http://schemas.openxmlformats.org/drawingml/2006/picture" xmlns:dgm="http://schemas.openxmlformats.org/drawingml/2006/diagram"/>
        <p:nvPr/>
      </p:nvGrpSpPr>
      <p:grpSpPr xmlns:c="http://schemas.openxmlformats.org/drawingml/2006/chart" xmlns:pic="http://schemas.openxmlformats.org/drawingml/2006/picture" xmlns:dgm="http://schemas.openxmlformats.org/drawingml/2006/diagram">
        <a:xfrm>
          <a:off x="0" y="0"/>
          <a:ext cx="0" cy="0"/>
          <a:chOff x="0" y="0"/>
          <a:chExt cx="0" cy="0"/>
        </a:xfrm>
      </p:grpSpPr>
      <p:sp>
        <p:nvSpPr>
          <p:cNvPr xmlns:c="http://schemas.openxmlformats.org/drawingml/2006/chart" xmlns:pic="http://schemas.openxmlformats.org/drawingml/2006/picture" xmlns:dgm="http://schemas.openxmlformats.org/drawingml/2006/diagram" id="4" name="제목 3"/>
          <p:cNvSpPr xmlns:c="http://schemas.openxmlformats.org/drawingml/2006/chart" xmlns:pic="http://schemas.openxmlformats.org/drawingml/2006/picture" xmlns:dgm="http://schemas.openxmlformats.org/drawingml/2006/diagram">
            <a:spLocks noGrp="1"/>
          </p:cNvSpPr>
          <p:nvPr>
            <p:ph type="ctrTitle"/>
          </p:nvPr>
        </p:nvSpPr>
        <p:spPr xmlns:c="http://schemas.openxmlformats.org/drawingml/2006/chart" xmlns:pic="http://schemas.openxmlformats.org/drawingml/2006/picture" xmlns:dgm="http://schemas.openxmlformats.org/drawingml/2006/diagram"/>
        <p:txBody xmlns:c="http://schemas.openxmlformats.org/drawingml/2006/chart" xmlns:pic="http://schemas.openxmlformats.org/drawingml/2006/picture" xmlns:dgm="http://schemas.openxmlformats.org/drawingml/2006/diagram">
          <a:bodyPr/>
          <a:lstStyle/>
          <a:p>
            <a:r>
              <a:rPr altLang="ko-KR" dirty="0" lang="en-US" smtClean="0">
                <a:uFillTx/>
              </a:rPr>
              <a:t>Thank you!</a:t>
            </a:r>
            <a:endParaRPr altLang="en-US" lang="ko-KR">
              <a:uFillTx/>
            </a:endParaRPr>
          </a:p>
        </p:txBody>
      </p:sp>
      <p:sp>
        <p:nvSpPr>
          <p:cNvPr xmlns:c="http://schemas.openxmlformats.org/drawingml/2006/chart" xmlns:pic="http://schemas.openxmlformats.org/drawingml/2006/picture" xmlns:dgm="http://schemas.openxmlformats.org/drawingml/2006/diagram" id="6" name="부제목 5"/>
          <p:cNvSpPr xmlns:c="http://schemas.openxmlformats.org/drawingml/2006/chart" xmlns:pic="http://schemas.openxmlformats.org/drawingml/2006/picture" xmlns:dgm="http://schemas.openxmlformats.org/drawingml/2006/diagram">
            <a:spLocks noGrp="1"/>
          </p:cNvSpPr>
          <p:nvPr>
            <p:ph idx="1" type="subTitle"/>
          </p:nvPr>
        </p:nvSpPr>
        <p:spPr xmlns:c="http://schemas.openxmlformats.org/drawingml/2006/chart" xmlns:pic="http://schemas.openxmlformats.org/drawingml/2006/picture" xmlns:dgm="http://schemas.openxmlformats.org/drawingml/2006/diagram"/>
        <p:txBody xmlns:c="http://schemas.openxmlformats.org/drawingml/2006/chart" xmlns:pic="http://schemas.openxmlformats.org/drawingml/2006/picture" xmlns:dgm="http://schemas.openxmlformats.org/drawingml/2006/diagram">
          <a:bodyPr/>
          <a:lstStyle/>
          <a:p>
            <a:endParaRPr altLang="en-US" lang="ko-KR">
              <a:uFillTx/>
            </a:endParaRPr>
          </a:p>
        </p:txBody>
      </p:sp>
    </p:spTree>
  </p:cSld>
  <p:clrMapOvr xmlns:c="http://schemas.openxmlformats.org/drawingml/2006/chart" xmlns:pic="http://schemas.openxmlformats.org/drawingml/2006/picture" xmlns:dgm="http://schemas.openxmlformats.org/drawingml/2006/diagram">
    <a:masterClrMapping/>
  </p:clrMapOvr>
</p:sld>
</file>

<file path=ppt/theme/theme1.xml><?xml version="1.0" encoding="utf-8"?>
<a:theme xmlns:a="http://schemas.openxmlformats.org/drawingml/2006/main" xmlns:c="http://schemas.openxmlformats.org/drawingml/2006/chart" xmlns:pic="http://schemas.openxmlformats.org/drawingml/2006/picture" xmlns:dgm="http://schemas.openxmlformats.org/drawingml/2006/diagram" xmlns:p="http://schemas.openxmlformats.org/presentationml/2006/main" xmlns:s="http://schemas.openxmlformats.org/officeDocument/2006/sharedTypes" xmlns:r="http://schemas.openxmlformats.org/officeDocument/2006/relationships" name="Office Theme">
  <a:themeElements>
    <a:clrScheme name="one2m">
      <a:dk1>
        <a:srgbClr val="545054"/>
      </a:dk1>
      <a:lt1>
        <a:srgbClr val="FFFFFF"/>
      </a:lt1>
      <a:dk2>
        <a:srgbClr val="000000"/>
      </a:dk2>
      <a:lt2>
        <a:srgbClr val="E7E6E6"/>
      </a:lt2>
      <a:accent1>
        <a:srgbClr val="C00000"/>
      </a:accent1>
      <a:accent2>
        <a:srgbClr val="545054"/>
      </a:accent2>
      <a:accent3>
        <a:srgbClr val="A5A5A5"/>
      </a:accent3>
      <a:accent4>
        <a:srgbClr val="F6921E"/>
      </a:accent4>
      <a:accent5>
        <a:srgbClr val="716896"/>
      </a:accent5>
      <a:accent6>
        <a:srgbClr val="005480"/>
      </a:accent6>
      <a:hlink>
        <a:srgbClr val="668C97"/>
      </a:hlink>
      <a:folHlink>
        <a:srgbClr val="44546A"/>
      </a:folHlink>
    </a:clrScheme>
    <a:fontScheme name="Office">
      <a:majorFont>
        <a:latin panose="020F0302020204030204"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panose="020F0502020204030204"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algn="ctr" cap="flat" cmpd="sng" w="6350">
          <a:solidFill>
            <a:schemeClr val="phClr"/>
          </a:solidFill>
          <a:prstDash val="solid"/>
          <a:miter lim="800000"/>
        </a:ln>
        <a:ln algn="ctr" cap="flat" cmpd="sng" w="12700">
          <a:solidFill>
            <a:schemeClr val="phClr"/>
          </a:solidFill>
          <a:prstDash val="solid"/>
          <a:miter lim="800000"/>
        </a:ln>
        <a:ln algn="ctr" cap="flat" cmpd="sng" w="19050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algn="ctr" blurRad="57150" dir="5400000" dist="19050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1">
          <a:schemeClr val="accent1"/>
        </a:fillRef>
        <a:effectRef idx="1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1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  <a:txDef>
      <a:spPr/>
      <a:bodyPr/>
      <a:lstStyle/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141</TotalTime>
  <Words>322</Words>
  <Application>Microsoft Office PowerPoint</Application>
  <PresentationFormat>와이드스크린</PresentationFormat>
  <Paragraphs>47</Paragraphs>
  <Slides>10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10</vt:i4>
      </vt:variant>
    </vt:vector>
  </HeadingPairs>
  <TitlesOfParts>
    <vt:vector size="16" baseType="lpstr">
      <vt:lpstr>Myriad Pro</vt:lpstr>
      <vt:lpstr>Myriad Pro Light</vt:lpstr>
      <vt:lpstr>맑은 고딕</vt:lpstr>
      <vt:lpstr>Arial</vt:lpstr>
      <vt:lpstr>Calibri</vt:lpstr>
      <vt:lpstr>Office Theme</vt:lpstr>
      <vt:lpstr>Key Items for Resolution</vt:lpstr>
      <vt:lpstr>Backgrounds</vt:lpstr>
      <vt:lpstr>Key item 1</vt:lpstr>
      <vt:lpstr>Key item 2</vt:lpstr>
      <vt:lpstr>Key item 3</vt:lpstr>
      <vt:lpstr>Key item 4</vt:lpstr>
      <vt:lpstr>Key item 5</vt:lpstr>
      <vt:lpstr>Key item 6</vt:lpstr>
      <vt:lpstr>Key item 7</vt:lpstr>
      <vt:lpstr>Thank you!</vt:lpstr>
    </vt:vector>
  </TitlesOfParts>
  <Company>iconectiv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Swedlund, Nils</dc:creator>
  <cp:lastModifiedBy>Keebum Kim</cp:lastModifiedBy>
  <cp:revision>25</cp:revision>
  <dcterms:created xsi:type="dcterms:W3CDTF">2017-09-21T15:46:31Z</dcterms:created>
  <dcterms:modified xsi:type="dcterms:W3CDTF">2018-05-23T06:58:21Z</dcterms:modified>
</cp:coreProperties>
</file>