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notesMasters/notesMaster1.xml" ContentType="application/vnd.openxmlformats-officedocument.presentationml.notesMaster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84" r:id="rId2"/>
  </p:sldMasterIdLst>
  <p:notesMasterIdLst>
    <p:notesMasterId r:id="rId10"/>
  </p:notesMasterIdLst>
  <p:sldIdLst>
    <p:sldId id="300" r:id="rId3"/>
    <p:sldId id="338" r:id="rId4"/>
    <p:sldId id="421" r:id="rId5"/>
    <p:sldId id="420" r:id="rId6"/>
    <p:sldId id="417" r:id="rId7"/>
    <p:sldId id="418" r:id="rId8"/>
    <p:sldId id="419" r:id="rId9"/>
  </p:sldIdLst>
  <p:sldSz cx="12192000" cy="6858000"/>
  <p:notesSz cx="7315200" cy="96012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1" name="Descombes, Pierre-Yves (ES CMS DSP Sltn Mngr)" initials="DP(CDSM" lastIdx="5" clrIdx="0">
    <p:extLst>
      <p:ext uri="{19B8F6BF-5375-455C-9EA6-DF929625EA0E}">
        <p15:presenceInfo xmlns:p15="http://schemas.microsoft.com/office/powerpoint/2012/main" userId="S-1-5-21-1957994488-842925246-40105171-31398" providerId="AD"/>
      </p:ext>
    </p:extLst>
  </p:cmAuthor>
  <p:cmAuthor id="2" name="Meering, Chris" initials="MC" lastIdx="4" clrIdx="1">
    <p:extLst>
      <p:ext uri="{19B8F6BF-5375-455C-9EA6-DF929625EA0E}">
        <p15:presenceInfo xmlns:p15="http://schemas.microsoft.com/office/powerpoint/2012/main" userId="S-1-5-21-1957994488-842925246-40105171-1403464" providerId="AD"/>
      </p:ext>
    </p:extLst>
  </p:cmAuthor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443AC6"/>
    <a:srgbClr val="336699"/>
    <a:srgbClr val="006666"/>
    <a:srgbClr val="003366"/>
    <a:srgbClr val="0000CC"/>
    <a:srgbClr val="F5E7E7"/>
    <a:srgbClr val="E8CBCB"/>
    <a:srgbClr val="C63133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5695" autoAdjust="0"/>
    <p:restoredTop sz="93521" autoAdjust="0"/>
  </p:normalViewPr>
  <p:slideViewPr>
    <p:cSldViewPr snapToGrid="0">
      <p:cViewPr varScale="1">
        <p:scale>
          <a:sx n="64" d="100"/>
          <a:sy n="64" d="100"/>
        </p:scale>
        <p:origin x="1104" y="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47" d="100"/>
        <a:sy n="47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6.xml"/><Relationship Id="rId13" Type="http://schemas.openxmlformats.org/officeDocument/2006/relationships/viewProps" Target="viewProps.xml"/><Relationship Id="rId3" Type="http://schemas.openxmlformats.org/officeDocument/2006/relationships/slide" Target="slides/slide1.xml"/><Relationship Id="rId7" Type="http://schemas.openxmlformats.org/officeDocument/2006/relationships/slide" Target="slides/slide5.xml"/><Relationship Id="rId12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4.xml"/><Relationship Id="rId11" Type="http://schemas.openxmlformats.org/officeDocument/2006/relationships/commentAuthors" Target="commentAuthors.xml"/><Relationship Id="rId5" Type="http://schemas.openxmlformats.org/officeDocument/2006/relationships/slide" Target="slides/slide3.xml"/><Relationship Id="rId15" Type="http://schemas.openxmlformats.org/officeDocument/2006/relationships/tableStyles" Target="tableStyles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2.xml"/><Relationship Id="rId9" Type="http://schemas.openxmlformats.org/officeDocument/2006/relationships/slide" Target="slides/slide7.xml"/><Relationship Id="rId14" Type="http://schemas.openxmlformats.org/officeDocument/2006/relationships/theme" Target="theme/theme1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4ED5BA0-2AFB-454D-A3B8-94944F4EF4F2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6CCEFBD5-D3E2-4B91-BFC9-BDE7FEB5568F}">
      <dgm:prSet phldrT="[Text]" custT="1"/>
      <dgm:spPr/>
      <dgm:t>
        <a:bodyPr/>
        <a:lstStyle/>
        <a:p>
          <a:pPr>
            <a:spcAft>
              <a:spcPts val="600"/>
            </a:spcAft>
          </a:pPr>
          <a:r>
            <a:rPr lang="en-US" sz="3200" dirty="0"/>
            <a:t>Release 1</a:t>
          </a:r>
        </a:p>
        <a:p>
          <a:pPr>
            <a:spcAft>
              <a:spcPts val="600"/>
            </a:spcAft>
          </a:pPr>
          <a:r>
            <a:rPr lang="en-US" sz="2000" dirty="0"/>
            <a:t>(Feb 2015)</a:t>
          </a:r>
        </a:p>
      </dgm:t>
    </dgm:pt>
    <dgm:pt modelId="{8300B73B-FB04-4C9A-8CA3-1C012CA24655}" type="parTrans" cxnId="{47CBA619-2C3D-4932-97C5-ABCF20BB00F6}">
      <dgm:prSet/>
      <dgm:spPr/>
      <dgm:t>
        <a:bodyPr/>
        <a:lstStyle/>
        <a:p>
          <a:endParaRPr lang="en-US"/>
        </a:p>
      </dgm:t>
    </dgm:pt>
    <dgm:pt modelId="{34A9DA5D-0368-450B-BE1B-A2342C4A6D01}" type="sibTrans" cxnId="{47CBA619-2C3D-4932-97C5-ABCF20BB00F6}">
      <dgm:prSet/>
      <dgm:spPr/>
      <dgm:t>
        <a:bodyPr/>
        <a:lstStyle/>
        <a:p>
          <a:endParaRPr lang="en-US"/>
        </a:p>
      </dgm:t>
    </dgm:pt>
    <dgm:pt modelId="{682D5279-D241-47C3-ACEA-F86A1C854BB7}">
      <dgm:prSet phldrT="[Text]" custT="1"/>
      <dgm:spPr/>
      <dgm:t>
        <a:bodyPr/>
        <a:lstStyle/>
        <a:p>
          <a:pPr>
            <a:spcAft>
              <a:spcPts val="600"/>
            </a:spcAft>
          </a:pPr>
          <a:r>
            <a:rPr lang="en-US" sz="3200" dirty="0"/>
            <a:t>Release 2</a:t>
          </a:r>
        </a:p>
        <a:p>
          <a:pPr>
            <a:spcAft>
              <a:spcPts val="600"/>
            </a:spcAft>
          </a:pPr>
          <a:r>
            <a:rPr lang="en-US" sz="2000" dirty="0"/>
            <a:t>(Aug 2016)</a:t>
          </a:r>
        </a:p>
      </dgm:t>
    </dgm:pt>
    <dgm:pt modelId="{A210B8E7-FC77-4380-8F47-F38D2E17DF86}" type="parTrans" cxnId="{C2736A88-B98B-41A7-BD2C-92270B45F673}">
      <dgm:prSet/>
      <dgm:spPr/>
      <dgm:t>
        <a:bodyPr/>
        <a:lstStyle/>
        <a:p>
          <a:endParaRPr lang="en-US"/>
        </a:p>
      </dgm:t>
    </dgm:pt>
    <dgm:pt modelId="{21839D91-8FA9-460B-B50A-20E75284E7AB}" type="sibTrans" cxnId="{C2736A88-B98B-41A7-BD2C-92270B45F673}">
      <dgm:prSet/>
      <dgm:spPr/>
      <dgm:t>
        <a:bodyPr/>
        <a:lstStyle/>
        <a:p>
          <a:endParaRPr lang="en-US"/>
        </a:p>
      </dgm:t>
    </dgm:pt>
    <dgm:pt modelId="{5ED65BDA-2AE9-4F96-92D2-7C51D3F1B41F}">
      <dgm:prSet phldrT="[Text]" custT="1"/>
      <dgm:spPr/>
      <dgm:t>
        <a:bodyPr/>
        <a:lstStyle/>
        <a:p>
          <a:pPr>
            <a:spcAft>
              <a:spcPts val="600"/>
            </a:spcAft>
          </a:pPr>
          <a:r>
            <a:rPr lang="en-US" sz="3200" dirty="0"/>
            <a:t>Release 3</a:t>
          </a:r>
        </a:p>
        <a:p>
          <a:pPr>
            <a:spcAft>
              <a:spcPts val="600"/>
            </a:spcAft>
          </a:pPr>
          <a:r>
            <a:rPr lang="en-US" sz="2000" dirty="0"/>
            <a:t>(Dec 2018)</a:t>
          </a:r>
        </a:p>
      </dgm:t>
    </dgm:pt>
    <dgm:pt modelId="{0B621811-E67C-421B-BE3A-599F3A63B6D7}" type="parTrans" cxnId="{9D6F80E7-C1D3-4E65-8692-0E7C6682A37D}">
      <dgm:prSet/>
      <dgm:spPr/>
      <dgm:t>
        <a:bodyPr/>
        <a:lstStyle/>
        <a:p>
          <a:endParaRPr lang="en-US"/>
        </a:p>
      </dgm:t>
    </dgm:pt>
    <dgm:pt modelId="{6A368ED3-7076-4C1A-8A50-D160582C4153}" type="sibTrans" cxnId="{9D6F80E7-C1D3-4E65-8692-0E7C6682A37D}">
      <dgm:prSet/>
      <dgm:spPr/>
      <dgm:t>
        <a:bodyPr/>
        <a:lstStyle/>
        <a:p>
          <a:endParaRPr lang="en-US"/>
        </a:p>
      </dgm:t>
    </dgm:pt>
    <dgm:pt modelId="{225289BF-8CDC-408E-96C6-99BB212BD8E1}" type="pres">
      <dgm:prSet presAssocID="{D4ED5BA0-2AFB-454D-A3B8-94944F4EF4F2}" presName="Name0" presStyleCnt="0">
        <dgm:presLayoutVars>
          <dgm:dir/>
          <dgm:animLvl val="lvl"/>
          <dgm:resizeHandles val="exact"/>
        </dgm:presLayoutVars>
      </dgm:prSet>
      <dgm:spPr/>
    </dgm:pt>
    <dgm:pt modelId="{922B5BAC-E225-4C2A-8655-0F48AA17515F}" type="pres">
      <dgm:prSet presAssocID="{6CCEFBD5-D3E2-4B91-BFC9-BDE7FEB5568F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42FEBD7F-626D-4F89-B535-C50A4389703C}" type="pres">
      <dgm:prSet presAssocID="{34A9DA5D-0368-450B-BE1B-A2342C4A6D01}" presName="parTxOnlySpace" presStyleCnt="0"/>
      <dgm:spPr/>
    </dgm:pt>
    <dgm:pt modelId="{074C4C10-B9DF-422E-BE6D-33FB03CEFAD0}" type="pres">
      <dgm:prSet presAssocID="{682D5279-D241-47C3-ACEA-F86A1C854BB7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B902C689-4B46-4F8F-8C11-2C918927E43F}" type="pres">
      <dgm:prSet presAssocID="{21839D91-8FA9-460B-B50A-20E75284E7AB}" presName="parTxOnlySpace" presStyleCnt="0"/>
      <dgm:spPr/>
    </dgm:pt>
    <dgm:pt modelId="{B3246866-9470-47E8-9487-6A92122BB79A}" type="pres">
      <dgm:prSet presAssocID="{5ED65BDA-2AE9-4F96-92D2-7C51D3F1B41F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B8DF3700-9B9F-4509-8314-49BDB685E3BE}" type="presOf" srcId="{5ED65BDA-2AE9-4F96-92D2-7C51D3F1B41F}" destId="{B3246866-9470-47E8-9487-6A92122BB79A}" srcOrd="0" destOrd="0" presId="urn:microsoft.com/office/officeart/2005/8/layout/chevron1"/>
    <dgm:cxn modelId="{47CBA619-2C3D-4932-97C5-ABCF20BB00F6}" srcId="{D4ED5BA0-2AFB-454D-A3B8-94944F4EF4F2}" destId="{6CCEFBD5-D3E2-4B91-BFC9-BDE7FEB5568F}" srcOrd="0" destOrd="0" parTransId="{8300B73B-FB04-4C9A-8CA3-1C012CA24655}" sibTransId="{34A9DA5D-0368-450B-BE1B-A2342C4A6D01}"/>
    <dgm:cxn modelId="{24335370-128F-43DE-952A-E7DBAFFFD81A}" type="presOf" srcId="{6CCEFBD5-D3E2-4B91-BFC9-BDE7FEB5568F}" destId="{922B5BAC-E225-4C2A-8655-0F48AA17515F}" srcOrd="0" destOrd="0" presId="urn:microsoft.com/office/officeart/2005/8/layout/chevron1"/>
    <dgm:cxn modelId="{0ACD0F7C-0CCC-4882-B66E-3A5EB102C2F8}" type="presOf" srcId="{682D5279-D241-47C3-ACEA-F86A1C854BB7}" destId="{074C4C10-B9DF-422E-BE6D-33FB03CEFAD0}" srcOrd="0" destOrd="0" presId="urn:microsoft.com/office/officeart/2005/8/layout/chevron1"/>
    <dgm:cxn modelId="{C2736A88-B98B-41A7-BD2C-92270B45F673}" srcId="{D4ED5BA0-2AFB-454D-A3B8-94944F4EF4F2}" destId="{682D5279-D241-47C3-ACEA-F86A1C854BB7}" srcOrd="1" destOrd="0" parTransId="{A210B8E7-FC77-4380-8F47-F38D2E17DF86}" sibTransId="{21839D91-8FA9-460B-B50A-20E75284E7AB}"/>
    <dgm:cxn modelId="{8E4876A4-F1D1-46FE-989E-D2281C88F3FC}" type="presOf" srcId="{D4ED5BA0-2AFB-454D-A3B8-94944F4EF4F2}" destId="{225289BF-8CDC-408E-96C6-99BB212BD8E1}" srcOrd="0" destOrd="0" presId="urn:microsoft.com/office/officeart/2005/8/layout/chevron1"/>
    <dgm:cxn modelId="{9D6F80E7-C1D3-4E65-8692-0E7C6682A37D}" srcId="{D4ED5BA0-2AFB-454D-A3B8-94944F4EF4F2}" destId="{5ED65BDA-2AE9-4F96-92D2-7C51D3F1B41F}" srcOrd="2" destOrd="0" parTransId="{0B621811-E67C-421B-BE3A-599F3A63B6D7}" sibTransId="{6A368ED3-7076-4C1A-8A50-D160582C4153}"/>
    <dgm:cxn modelId="{259BBED5-79A4-4650-B33C-CDB4B2CF5467}" type="presParOf" srcId="{225289BF-8CDC-408E-96C6-99BB212BD8E1}" destId="{922B5BAC-E225-4C2A-8655-0F48AA17515F}" srcOrd="0" destOrd="0" presId="urn:microsoft.com/office/officeart/2005/8/layout/chevron1"/>
    <dgm:cxn modelId="{1EC79226-8D63-4A86-A612-01F5EC5B4EA2}" type="presParOf" srcId="{225289BF-8CDC-408E-96C6-99BB212BD8E1}" destId="{42FEBD7F-626D-4F89-B535-C50A4389703C}" srcOrd="1" destOrd="0" presId="urn:microsoft.com/office/officeart/2005/8/layout/chevron1"/>
    <dgm:cxn modelId="{C675570B-5C52-44C1-B05F-78F9D24BC8FD}" type="presParOf" srcId="{225289BF-8CDC-408E-96C6-99BB212BD8E1}" destId="{074C4C10-B9DF-422E-BE6D-33FB03CEFAD0}" srcOrd="2" destOrd="0" presId="urn:microsoft.com/office/officeart/2005/8/layout/chevron1"/>
    <dgm:cxn modelId="{566BE98C-9CB1-4735-AF3D-4D78E01FDB10}" type="presParOf" srcId="{225289BF-8CDC-408E-96C6-99BB212BD8E1}" destId="{B902C689-4B46-4F8F-8C11-2C918927E43F}" srcOrd="3" destOrd="0" presId="urn:microsoft.com/office/officeart/2005/8/layout/chevron1"/>
    <dgm:cxn modelId="{E7160624-2257-4982-A1F1-0A890D3513A0}" type="presParOf" srcId="{225289BF-8CDC-408E-96C6-99BB212BD8E1}" destId="{B3246866-9470-47E8-9487-6A92122BB79A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7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4ED5BA0-2AFB-454D-A3B8-94944F4EF4F2}" type="doc">
      <dgm:prSet loTypeId="urn:microsoft.com/office/officeart/2005/8/layout/chevron1" loCatId="process" qsTypeId="urn:microsoft.com/office/officeart/2005/8/quickstyle/simple1" qsCatId="simple" csTypeId="urn:microsoft.com/office/officeart/2005/8/colors/accent1_2" csCatId="accent1" phldr="1"/>
      <dgm:spPr/>
    </dgm:pt>
    <dgm:pt modelId="{6CCEFBD5-D3E2-4B91-BFC9-BDE7FEB5568F}">
      <dgm:prSet phldrT="[Text]" custT="1"/>
      <dgm:spPr/>
      <dgm:t>
        <a:bodyPr/>
        <a:lstStyle/>
        <a:p>
          <a:pPr>
            <a:spcAft>
              <a:spcPts val="600"/>
            </a:spcAft>
          </a:pPr>
          <a:r>
            <a:rPr lang="en-US" sz="3200" dirty="0"/>
            <a:t>Release 1</a:t>
          </a:r>
        </a:p>
        <a:p>
          <a:pPr>
            <a:spcAft>
              <a:spcPts val="600"/>
            </a:spcAft>
          </a:pPr>
          <a:r>
            <a:rPr lang="en-US" sz="2000" dirty="0"/>
            <a:t>(Feb 2015)</a:t>
          </a:r>
        </a:p>
      </dgm:t>
    </dgm:pt>
    <dgm:pt modelId="{8300B73B-FB04-4C9A-8CA3-1C012CA24655}" type="parTrans" cxnId="{47CBA619-2C3D-4932-97C5-ABCF20BB00F6}">
      <dgm:prSet/>
      <dgm:spPr/>
      <dgm:t>
        <a:bodyPr/>
        <a:lstStyle/>
        <a:p>
          <a:endParaRPr lang="en-US"/>
        </a:p>
      </dgm:t>
    </dgm:pt>
    <dgm:pt modelId="{34A9DA5D-0368-450B-BE1B-A2342C4A6D01}" type="sibTrans" cxnId="{47CBA619-2C3D-4932-97C5-ABCF20BB00F6}">
      <dgm:prSet/>
      <dgm:spPr/>
      <dgm:t>
        <a:bodyPr/>
        <a:lstStyle/>
        <a:p>
          <a:endParaRPr lang="en-US"/>
        </a:p>
      </dgm:t>
    </dgm:pt>
    <dgm:pt modelId="{682D5279-D241-47C3-ACEA-F86A1C854BB7}">
      <dgm:prSet phldrT="[Text]" custT="1"/>
      <dgm:spPr/>
      <dgm:t>
        <a:bodyPr/>
        <a:lstStyle/>
        <a:p>
          <a:pPr>
            <a:spcAft>
              <a:spcPts val="600"/>
            </a:spcAft>
          </a:pPr>
          <a:r>
            <a:rPr lang="en-US" sz="3200" dirty="0"/>
            <a:t>Release 2</a:t>
          </a:r>
        </a:p>
        <a:p>
          <a:pPr>
            <a:spcAft>
              <a:spcPts val="600"/>
            </a:spcAft>
          </a:pPr>
          <a:r>
            <a:rPr lang="en-US" sz="2000" dirty="0"/>
            <a:t>(Aug 2016)</a:t>
          </a:r>
        </a:p>
      </dgm:t>
    </dgm:pt>
    <dgm:pt modelId="{A210B8E7-FC77-4380-8F47-F38D2E17DF86}" type="parTrans" cxnId="{C2736A88-B98B-41A7-BD2C-92270B45F673}">
      <dgm:prSet/>
      <dgm:spPr/>
      <dgm:t>
        <a:bodyPr/>
        <a:lstStyle/>
        <a:p>
          <a:endParaRPr lang="en-US"/>
        </a:p>
      </dgm:t>
    </dgm:pt>
    <dgm:pt modelId="{21839D91-8FA9-460B-B50A-20E75284E7AB}" type="sibTrans" cxnId="{C2736A88-B98B-41A7-BD2C-92270B45F673}">
      <dgm:prSet/>
      <dgm:spPr/>
      <dgm:t>
        <a:bodyPr/>
        <a:lstStyle/>
        <a:p>
          <a:endParaRPr lang="en-US"/>
        </a:p>
      </dgm:t>
    </dgm:pt>
    <dgm:pt modelId="{5ED65BDA-2AE9-4F96-92D2-7C51D3F1B41F}">
      <dgm:prSet phldrT="[Text]" custT="1"/>
      <dgm:spPr/>
      <dgm:t>
        <a:bodyPr/>
        <a:lstStyle/>
        <a:p>
          <a:pPr>
            <a:spcAft>
              <a:spcPts val="600"/>
            </a:spcAft>
          </a:pPr>
          <a:r>
            <a:rPr lang="en-US" sz="3200" dirty="0"/>
            <a:t>Release 3</a:t>
          </a:r>
        </a:p>
        <a:p>
          <a:pPr>
            <a:spcAft>
              <a:spcPts val="600"/>
            </a:spcAft>
          </a:pPr>
          <a:r>
            <a:rPr lang="en-US" sz="2000" dirty="0"/>
            <a:t>(Dec 2018)</a:t>
          </a:r>
        </a:p>
      </dgm:t>
    </dgm:pt>
    <dgm:pt modelId="{0B621811-E67C-421B-BE3A-599F3A63B6D7}" type="parTrans" cxnId="{9D6F80E7-C1D3-4E65-8692-0E7C6682A37D}">
      <dgm:prSet/>
      <dgm:spPr/>
      <dgm:t>
        <a:bodyPr/>
        <a:lstStyle/>
        <a:p>
          <a:endParaRPr lang="en-US"/>
        </a:p>
      </dgm:t>
    </dgm:pt>
    <dgm:pt modelId="{6A368ED3-7076-4C1A-8A50-D160582C4153}" type="sibTrans" cxnId="{9D6F80E7-C1D3-4E65-8692-0E7C6682A37D}">
      <dgm:prSet/>
      <dgm:spPr/>
      <dgm:t>
        <a:bodyPr/>
        <a:lstStyle/>
        <a:p>
          <a:endParaRPr lang="en-US"/>
        </a:p>
      </dgm:t>
    </dgm:pt>
    <dgm:pt modelId="{225289BF-8CDC-408E-96C6-99BB212BD8E1}" type="pres">
      <dgm:prSet presAssocID="{D4ED5BA0-2AFB-454D-A3B8-94944F4EF4F2}" presName="Name0" presStyleCnt="0">
        <dgm:presLayoutVars>
          <dgm:dir/>
          <dgm:animLvl val="lvl"/>
          <dgm:resizeHandles val="exact"/>
        </dgm:presLayoutVars>
      </dgm:prSet>
      <dgm:spPr/>
    </dgm:pt>
    <dgm:pt modelId="{922B5BAC-E225-4C2A-8655-0F48AA17515F}" type="pres">
      <dgm:prSet presAssocID="{6CCEFBD5-D3E2-4B91-BFC9-BDE7FEB5568F}" presName="parTxOnly" presStyleLbl="node1" presStyleIdx="0" presStyleCnt="3">
        <dgm:presLayoutVars>
          <dgm:chMax val="0"/>
          <dgm:chPref val="0"/>
          <dgm:bulletEnabled val="1"/>
        </dgm:presLayoutVars>
      </dgm:prSet>
      <dgm:spPr/>
    </dgm:pt>
    <dgm:pt modelId="{42FEBD7F-626D-4F89-B535-C50A4389703C}" type="pres">
      <dgm:prSet presAssocID="{34A9DA5D-0368-450B-BE1B-A2342C4A6D01}" presName="parTxOnlySpace" presStyleCnt="0"/>
      <dgm:spPr/>
    </dgm:pt>
    <dgm:pt modelId="{074C4C10-B9DF-422E-BE6D-33FB03CEFAD0}" type="pres">
      <dgm:prSet presAssocID="{682D5279-D241-47C3-ACEA-F86A1C854BB7}" presName="parTxOnly" presStyleLbl="node1" presStyleIdx="1" presStyleCnt="3">
        <dgm:presLayoutVars>
          <dgm:chMax val="0"/>
          <dgm:chPref val="0"/>
          <dgm:bulletEnabled val="1"/>
        </dgm:presLayoutVars>
      </dgm:prSet>
      <dgm:spPr/>
    </dgm:pt>
    <dgm:pt modelId="{B902C689-4B46-4F8F-8C11-2C918927E43F}" type="pres">
      <dgm:prSet presAssocID="{21839D91-8FA9-460B-B50A-20E75284E7AB}" presName="parTxOnlySpace" presStyleCnt="0"/>
      <dgm:spPr/>
    </dgm:pt>
    <dgm:pt modelId="{B3246866-9470-47E8-9487-6A92122BB79A}" type="pres">
      <dgm:prSet presAssocID="{5ED65BDA-2AE9-4F96-92D2-7C51D3F1B41F}" presName="parTxOnly" presStyleLbl="node1" presStyleIdx="2" presStyleCnt="3">
        <dgm:presLayoutVars>
          <dgm:chMax val="0"/>
          <dgm:chPref val="0"/>
          <dgm:bulletEnabled val="1"/>
        </dgm:presLayoutVars>
      </dgm:prSet>
      <dgm:spPr/>
    </dgm:pt>
  </dgm:ptLst>
  <dgm:cxnLst>
    <dgm:cxn modelId="{B8DF3700-9B9F-4509-8314-49BDB685E3BE}" type="presOf" srcId="{5ED65BDA-2AE9-4F96-92D2-7C51D3F1B41F}" destId="{B3246866-9470-47E8-9487-6A92122BB79A}" srcOrd="0" destOrd="0" presId="urn:microsoft.com/office/officeart/2005/8/layout/chevron1"/>
    <dgm:cxn modelId="{47CBA619-2C3D-4932-97C5-ABCF20BB00F6}" srcId="{D4ED5BA0-2AFB-454D-A3B8-94944F4EF4F2}" destId="{6CCEFBD5-D3E2-4B91-BFC9-BDE7FEB5568F}" srcOrd="0" destOrd="0" parTransId="{8300B73B-FB04-4C9A-8CA3-1C012CA24655}" sibTransId="{34A9DA5D-0368-450B-BE1B-A2342C4A6D01}"/>
    <dgm:cxn modelId="{24335370-128F-43DE-952A-E7DBAFFFD81A}" type="presOf" srcId="{6CCEFBD5-D3E2-4B91-BFC9-BDE7FEB5568F}" destId="{922B5BAC-E225-4C2A-8655-0F48AA17515F}" srcOrd="0" destOrd="0" presId="urn:microsoft.com/office/officeart/2005/8/layout/chevron1"/>
    <dgm:cxn modelId="{0ACD0F7C-0CCC-4882-B66E-3A5EB102C2F8}" type="presOf" srcId="{682D5279-D241-47C3-ACEA-F86A1C854BB7}" destId="{074C4C10-B9DF-422E-BE6D-33FB03CEFAD0}" srcOrd="0" destOrd="0" presId="urn:microsoft.com/office/officeart/2005/8/layout/chevron1"/>
    <dgm:cxn modelId="{C2736A88-B98B-41A7-BD2C-92270B45F673}" srcId="{D4ED5BA0-2AFB-454D-A3B8-94944F4EF4F2}" destId="{682D5279-D241-47C3-ACEA-F86A1C854BB7}" srcOrd="1" destOrd="0" parTransId="{A210B8E7-FC77-4380-8F47-F38D2E17DF86}" sibTransId="{21839D91-8FA9-460B-B50A-20E75284E7AB}"/>
    <dgm:cxn modelId="{8E4876A4-F1D1-46FE-989E-D2281C88F3FC}" type="presOf" srcId="{D4ED5BA0-2AFB-454D-A3B8-94944F4EF4F2}" destId="{225289BF-8CDC-408E-96C6-99BB212BD8E1}" srcOrd="0" destOrd="0" presId="urn:microsoft.com/office/officeart/2005/8/layout/chevron1"/>
    <dgm:cxn modelId="{9D6F80E7-C1D3-4E65-8692-0E7C6682A37D}" srcId="{D4ED5BA0-2AFB-454D-A3B8-94944F4EF4F2}" destId="{5ED65BDA-2AE9-4F96-92D2-7C51D3F1B41F}" srcOrd="2" destOrd="0" parTransId="{0B621811-E67C-421B-BE3A-599F3A63B6D7}" sibTransId="{6A368ED3-7076-4C1A-8A50-D160582C4153}"/>
    <dgm:cxn modelId="{259BBED5-79A4-4650-B33C-CDB4B2CF5467}" type="presParOf" srcId="{225289BF-8CDC-408E-96C6-99BB212BD8E1}" destId="{922B5BAC-E225-4C2A-8655-0F48AA17515F}" srcOrd="0" destOrd="0" presId="urn:microsoft.com/office/officeart/2005/8/layout/chevron1"/>
    <dgm:cxn modelId="{1EC79226-8D63-4A86-A612-01F5EC5B4EA2}" type="presParOf" srcId="{225289BF-8CDC-408E-96C6-99BB212BD8E1}" destId="{42FEBD7F-626D-4F89-B535-C50A4389703C}" srcOrd="1" destOrd="0" presId="urn:microsoft.com/office/officeart/2005/8/layout/chevron1"/>
    <dgm:cxn modelId="{C675570B-5C52-44C1-B05F-78F9D24BC8FD}" type="presParOf" srcId="{225289BF-8CDC-408E-96C6-99BB212BD8E1}" destId="{074C4C10-B9DF-422E-BE6D-33FB03CEFAD0}" srcOrd="2" destOrd="0" presId="urn:microsoft.com/office/officeart/2005/8/layout/chevron1"/>
    <dgm:cxn modelId="{566BE98C-9CB1-4735-AF3D-4D78E01FDB10}" type="presParOf" srcId="{225289BF-8CDC-408E-96C6-99BB212BD8E1}" destId="{B902C689-4B46-4F8F-8C11-2C918927E43F}" srcOrd="3" destOrd="0" presId="urn:microsoft.com/office/officeart/2005/8/layout/chevron1"/>
    <dgm:cxn modelId="{E7160624-2257-4982-A1F1-0A890D3513A0}" type="presParOf" srcId="{225289BF-8CDC-408E-96C6-99BB212BD8E1}" destId="{B3246866-9470-47E8-9487-6A92122BB79A}" srcOrd="4" destOrd="0" presId="urn:microsoft.com/office/officeart/2005/8/layout/chevron1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31C99780-78F8-48E8-AE82-7E9DFDB8BCCE}" type="doc">
      <dgm:prSet loTypeId="urn:microsoft.com/office/officeart/2005/8/layout/hChevron3" loCatId="process" qsTypeId="urn:microsoft.com/office/officeart/2005/8/quickstyle/simple1" qsCatId="simple" csTypeId="urn:microsoft.com/office/officeart/2005/8/colors/accent1_2" csCatId="accent1" phldr="1"/>
      <dgm:spPr/>
    </dgm:pt>
    <dgm:pt modelId="{A1EAD68E-A3EC-4EA8-9EFC-C71F1BBE8EA9}">
      <dgm:prSet phldrT="[Text]"/>
      <dgm:spPr/>
      <dgm:t>
        <a:bodyPr/>
        <a:lstStyle/>
        <a:p>
          <a:r>
            <a:rPr lang="en-US" dirty="0"/>
            <a:t>2012</a:t>
          </a:r>
        </a:p>
      </dgm:t>
    </dgm:pt>
    <dgm:pt modelId="{2F7AAC22-AE85-40B1-AD11-AAA012813DCC}" type="parTrans" cxnId="{4DDFF2E9-BD43-46F5-9EA4-493A68A6D6C7}">
      <dgm:prSet/>
      <dgm:spPr/>
      <dgm:t>
        <a:bodyPr/>
        <a:lstStyle/>
        <a:p>
          <a:endParaRPr lang="en-US"/>
        </a:p>
      </dgm:t>
    </dgm:pt>
    <dgm:pt modelId="{EA3A8347-DC0F-4138-87B2-8758A2E7B947}" type="sibTrans" cxnId="{4DDFF2E9-BD43-46F5-9EA4-493A68A6D6C7}">
      <dgm:prSet/>
      <dgm:spPr/>
      <dgm:t>
        <a:bodyPr/>
        <a:lstStyle/>
        <a:p>
          <a:endParaRPr lang="en-US"/>
        </a:p>
      </dgm:t>
    </dgm:pt>
    <dgm:pt modelId="{C97E6012-381C-4FD1-ACB4-4BA2D9504296}">
      <dgm:prSet phldrT="[Text]"/>
      <dgm:spPr/>
      <dgm:t>
        <a:bodyPr/>
        <a:lstStyle/>
        <a:p>
          <a:r>
            <a:rPr lang="en-US" dirty="0"/>
            <a:t>2014</a:t>
          </a:r>
        </a:p>
      </dgm:t>
    </dgm:pt>
    <dgm:pt modelId="{50502F9F-AD7D-47A1-9370-1730725309C0}" type="parTrans" cxnId="{6710832E-75CF-41D9-A1ED-00FD7B324797}">
      <dgm:prSet/>
      <dgm:spPr/>
      <dgm:t>
        <a:bodyPr/>
        <a:lstStyle/>
        <a:p>
          <a:endParaRPr lang="en-US"/>
        </a:p>
      </dgm:t>
    </dgm:pt>
    <dgm:pt modelId="{B70965E4-A6D8-48C3-B9E4-A691D03E1F1A}" type="sibTrans" cxnId="{6710832E-75CF-41D9-A1ED-00FD7B324797}">
      <dgm:prSet/>
      <dgm:spPr/>
      <dgm:t>
        <a:bodyPr/>
        <a:lstStyle/>
        <a:p>
          <a:endParaRPr lang="en-US"/>
        </a:p>
      </dgm:t>
    </dgm:pt>
    <dgm:pt modelId="{3C9165CD-A34A-4DC6-8089-5782FDF6B837}">
      <dgm:prSet phldrT="[Text]"/>
      <dgm:spPr/>
      <dgm:t>
        <a:bodyPr/>
        <a:lstStyle/>
        <a:p>
          <a:r>
            <a:rPr lang="en-US" dirty="0"/>
            <a:t>2015</a:t>
          </a:r>
        </a:p>
      </dgm:t>
    </dgm:pt>
    <dgm:pt modelId="{61B598A0-520D-440B-8FFB-A9DC0A5212CF}" type="parTrans" cxnId="{528B2A34-F649-438A-B950-153E236A23E5}">
      <dgm:prSet/>
      <dgm:spPr/>
      <dgm:t>
        <a:bodyPr/>
        <a:lstStyle/>
        <a:p>
          <a:endParaRPr lang="en-US"/>
        </a:p>
      </dgm:t>
    </dgm:pt>
    <dgm:pt modelId="{BF3BEC84-1F3D-4E6D-A16E-3229A3864AD9}" type="sibTrans" cxnId="{528B2A34-F649-438A-B950-153E236A23E5}">
      <dgm:prSet/>
      <dgm:spPr/>
      <dgm:t>
        <a:bodyPr/>
        <a:lstStyle/>
        <a:p>
          <a:endParaRPr lang="en-US"/>
        </a:p>
      </dgm:t>
    </dgm:pt>
    <dgm:pt modelId="{A23D4933-5A63-4C8E-8071-242E35C1CEE5}">
      <dgm:prSet/>
      <dgm:spPr/>
      <dgm:t>
        <a:bodyPr/>
        <a:lstStyle/>
        <a:p>
          <a:r>
            <a:rPr lang="en-US" dirty="0"/>
            <a:t>2016</a:t>
          </a:r>
        </a:p>
      </dgm:t>
    </dgm:pt>
    <dgm:pt modelId="{1E7DF961-88D7-4A01-8871-99079B0D8970}" type="parTrans" cxnId="{BCCA2D59-A8FA-425D-B817-7BFF67FDB80F}">
      <dgm:prSet/>
      <dgm:spPr/>
      <dgm:t>
        <a:bodyPr/>
        <a:lstStyle/>
        <a:p>
          <a:endParaRPr lang="en-US"/>
        </a:p>
      </dgm:t>
    </dgm:pt>
    <dgm:pt modelId="{47CBEDC7-7F6D-4779-9DA9-39BC77865285}" type="sibTrans" cxnId="{BCCA2D59-A8FA-425D-B817-7BFF67FDB80F}">
      <dgm:prSet/>
      <dgm:spPr/>
      <dgm:t>
        <a:bodyPr/>
        <a:lstStyle/>
        <a:p>
          <a:endParaRPr lang="en-US"/>
        </a:p>
      </dgm:t>
    </dgm:pt>
    <dgm:pt modelId="{40A4B23E-3371-47EA-8B95-26F369F730E9}">
      <dgm:prSet/>
      <dgm:spPr/>
      <dgm:t>
        <a:bodyPr/>
        <a:lstStyle/>
        <a:p>
          <a:r>
            <a:rPr lang="en-US" dirty="0"/>
            <a:t>2017</a:t>
          </a:r>
        </a:p>
      </dgm:t>
    </dgm:pt>
    <dgm:pt modelId="{D81A4EF4-AF87-4501-9270-16C3E6DAD09E}" type="parTrans" cxnId="{CB3DC242-D526-4FC7-A8E6-CF08522AD129}">
      <dgm:prSet/>
      <dgm:spPr/>
      <dgm:t>
        <a:bodyPr/>
        <a:lstStyle/>
        <a:p>
          <a:endParaRPr lang="en-US"/>
        </a:p>
      </dgm:t>
    </dgm:pt>
    <dgm:pt modelId="{0BD11360-0E43-4955-A084-4E520B86C436}" type="sibTrans" cxnId="{CB3DC242-D526-4FC7-A8E6-CF08522AD129}">
      <dgm:prSet/>
      <dgm:spPr/>
      <dgm:t>
        <a:bodyPr/>
        <a:lstStyle/>
        <a:p>
          <a:endParaRPr lang="en-US"/>
        </a:p>
      </dgm:t>
    </dgm:pt>
    <dgm:pt modelId="{F12341D5-081E-4997-87F0-3B27D7BB4B70}">
      <dgm:prSet/>
      <dgm:spPr/>
      <dgm:t>
        <a:bodyPr/>
        <a:lstStyle/>
        <a:p>
          <a:r>
            <a:rPr lang="en-US" dirty="0"/>
            <a:t>2018</a:t>
          </a:r>
        </a:p>
      </dgm:t>
    </dgm:pt>
    <dgm:pt modelId="{49EF0B30-A677-4638-A503-385175561641}" type="parTrans" cxnId="{4140B772-70F1-4DEF-B9BF-CE63DC3C294F}">
      <dgm:prSet/>
      <dgm:spPr/>
      <dgm:t>
        <a:bodyPr/>
        <a:lstStyle/>
        <a:p>
          <a:endParaRPr lang="en-US"/>
        </a:p>
      </dgm:t>
    </dgm:pt>
    <dgm:pt modelId="{A766FBA2-C24F-47AF-8ECC-849545C6E8EE}" type="sibTrans" cxnId="{4140B772-70F1-4DEF-B9BF-CE63DC3C294F}">
      <dgm:prSet/>
      <dgm:spPr/>
      <dgm:t>
        <a:bodyPr/>
        <a:lstStyle/>
        <a:p>
          <a:endParaRPr lang="en-US"/>
        </a:p>
      </dgm:t>
    </dgm:pt>
    <dgm:pt modelId="{A97D552D-32D1-486E-AAEE-01F01A4A9CF3}">
      <dgm:prSet/>
      <dgm:spPr/>
      <dgm:t>
        <a:bodyPr/>
        <a:lstStyle/>
        <a:p>
          <a:r>
            <a:rPr lang="en-US" dirty="0"/>
            <a:t>2019</a:t>
          </a:r>
        </a:p>
      </dgm:t>
    </dgm:pt>
    <dgm:pt modelId="{3DF5BE9A-9268-47CD-8DC4-00B7C6FB1811}" type="parTrans" cxnId="{31713532-A7AC-4FE7-876D-0EB49FC792EA}">
      <dgm:prSet/>
      <dgm:spPr/>
      <dgm:t>
        <a:bodyPr/>
        <a:lstStyle/>
        <a:p>
          <a:endParaRPr lang="en-US"/>
        </a:p>
      </dgm:t>
    </dgm:pt>
    <dgm:pt modelId="{318FBE60-A510-419E-815F-0145DAF6CBA2}" type="sibTrans" cxnId="{31713532-A7AC-4FE7-876D-0EB49FC792EA}">
      <dgm:prSet/>
      <dgm:spPr/>
      <dgm:t>
        <a:bodyPr/>
        <a:lstStyle/>
        <a:p>
          <a:endParaRPr lang="en-US"/>
        </a:p>
      </dgm:t>
    </dgm:pt>
    <dgm:pt modelId="{35E7C202-C373-47A4-A739-70D49D7D888F}">
      <dgm:prSet/>
      <dgm:spPr/>
      <dgm:t>
        <a:bodyPr/>
        <a:lstStyle/>
        <a:p>
          <a:r>
            <a:rPr lang="en-US" dirty="0"/>
            <a:t>2013</a:t>
          </a:r>
        </a:p>
      </dgm:t>
    </dgm:pt>
    <dgm:pt modelId="{4B8ADD7D-BBD3-4D24-B831-F71CE916A2F8}" type="parTrans" cxnId="{320E708F-45BB-41FC-9C83-F2919D932712}">
      <dgm:prSet/>
      <dgm:spPr/>
      <dgm:t>
        <a:bodyPr/>
        <a:lstStyle/>
        <a:p>
          <a:endParaRPr lang="en-US"/>
        </a:p>
      </dgm:t>
    </dgm:pt>
    <dgm:pt modelId="{81192563-3E6D-4B13-92EB-E5C2720F70C4}" type="sibTrans" cxnId="{320E708F-45BB-41FC-9C83-F2919D932712}">
      <dgm:prSet/>
      <dgm:spPr/>
      <dgm:t>
        <a:bodyPr/>
        <a:lstStyle/>
        <a:p>
          <a:endParaRPr lang="en-US"/>
        </a:p>
      </dgm:t>
    </dgm:pt>
    <dgm:pt modelId="{A1B6E93F-D6E9-47B1-B182-79AB7DF52EE1}" type="pres">
      <dgm:prSet presAssocID="{31C99780-78F8-48E8-AE82-7E9DFDB8BCCE}" presName="Name0" presStyleCnt="0">
        <dgm:presLayoutVars>
          <dgm:dir/>
          <dgm:resizeHandles val="exact"/>
        </dgm:presLayoutVars>
      </dgm:prSet>
      <dgm:spPr/>
    </dgm:pt>
    <dgm:pt modelId="{04690584-9E6D-48F7-A3DA-CFABB591D46B}" type="pres">
      <dgm:prSet presAssocID="{A1EAD68E-A3EC-4EA8-9EFC-C71F1BBE8EA9}" presName="parTxOnly" presStyleLbl="node1" presStyleIdx="0" presStyleCnt="8">
        <dgm:presLayoutVars>
          <dgm:bulletEnabled val="1"/>
        </dgm:presLayoutVars>
      </dgm:prSet>
      <dgm:spPr/>
    </dgm:pt>
    <dgm:pt modelId="{A58FDEC6-4983-40D5-9DF9-331C716F940B}" type="pres">
      <dgm:prSet presAssocID="{EA3A8347-DC0F-4138-87B2-8758A2E7B947}" presName="parSpace" presStyleCnt="0"/>
      <dgm:spPr/>
    </dgm:pt>
    <dgm:pt modelId="{C8895E95-A28C-4A9E-A97D-D1EC085C1ADF}" type="pres">
      <dgm:prSet presAssocID="{35E7C202-C373-47A4-A739-70D49D7D888F}" presName="parTxOnly" presStyleLbl="node1" presStyleIdx="1" presStyleCnt="8">
        <dgm:presLayoutVars>
          <dgm:bulletEnabled val="1"/>
        </dgm:presLayoutVars>
      </dgm:prSet>
      <dgm:spPr/>
    </dgm:pt>
    <dgm:pt modelId="{1F37566F-3D8A-4696-9B25-FBFD1D3AD408}" type="pres">
      <dgm:prSet presAssocID="{81192563-3E6D-4B13-92EB-E5C2720F70C4}" presName="parSpace" presStyleCnt="0"/>
      <dgm:spPr/>
    </dgm:pt>
    <dgm:pt modelId="{5F49B50E-ECF2-47AC-9FD2-93599D3AE253}" type="pres">
      <dgm:prSet presAssocID="{C97E6012-381C-4FD1-ACB4-4BA2D9504296}" presName="parTxOnly" presStyleLbl="node1" presStyleIdx="2" presStyleCnt="8">
        <dgm:presLayoutVars>
          <dgm:bulletEnabled val="1"/>
        </dgm:presLayoutVars>
      </dgm:prSet>
      <dgm:spPr/>
    </dgm:pt>
    <dgm:pt modelId="{3F47D0C7-E8A8-4B35-AD0B-D2FA1D0D4C2B}" type="pres">
      <dgm:prSet presAssocID="{B70965E4-A6D8-48C3-B9E4-A691D03E1F1A}" presName="parSpace" presStyleCnt="0"/>
      <dgm:spPr/>
    </dgm:pt>
    <dgm:pt modelId="{2F2A044C-DB78-4FEA-AD84-D60FD0C8BF0F}" type="pres">
      <dgm:prSet presAssocID="{3C9165CD-A34A-4DC6-8089-5782FDF6B837}" presName="parTxOnly" presStyleLbl="node1" presStyleIdx="3" presStyleCnt="8">
        <dgm:presLayoutVars>
          <dgm:bulletEnabled val="1"/>
        </dgm:presLayoutVars>
      </dgm:prSet>
      <dgm:spPr/>
    </dgm:pt>
    <dgm:pt modelId="{6C069B6C-3A99-4D90-8844-E23915B13748}" type="pres">
      <dgm:prSet presAssocID="{BF3BEC84-1F3D-4E6D-A16E-3229A3864AD9}" presName="parSpace" presStyleCnt="0"/>
      <dgm:spPr/>
    </dgm:pt>
    <dgm:pt modelId="{FF65EB97-4875-4CA0-B075-5828D17FB570}" type="pres">
      <dgm:prSet presAssocID="{A23D4933-5A63-4C8E-8071-242E35C1CEE5}" presName="parTxOnly" presStyleLbl="node1" presStyleIdx="4" presStyleCnt="8">
        <dgm:presLayoutVars>
          <dgm:bulletEnabled val="1"/>
        </dgm:presLayoutVars>
      </dgm:prSet>
      <dgm:spPr/>
    </dgm:pt>
    <dgm:pt modelId="{7A5062F5-0412-4378-836A-04492FD9A69B}" type="pres">
      <dgm:prSet presAssocID="{47CBEDC7-7F6D-4779-9DA9-39BC77865285}" presName="parSpace" presStyleCnt="0"/>
      <dgm:spPr/>
    </dgm:pt>
    <dgm:pt modelId="{3B7B5977-C024-41BE-AFCD-DF6538DC9A8C}" type="pres">
      <dgm:prSet presAssocID="{40A4B23E-3371-47EA-8B95-26F369F730E9}" presName="parTxOnly" presStyleLbl="node1" presStyleIdx="5" presStyleCnt="8">
        <dgm:presLayoutVars>
          <dgm:bulletEnabled val="1"/>
        </dgm:presLayoutVars>
      </dgm:prSet>
      <dgm:spPr/>
    </dgm:pt>
    <dgm:pt modelId="{988EEE7E-73DF-469A-868D-F7CC37ED3A9B}" type="pres">
      <dgm:prSet presAssocID="{0BD11360-0E43-4955-A084-4E520B86C436}" presName="parSpace" presStyleCnt="0"/>
      <dgm:spPr/>
    </dgm:pt>
    <dgm:pt modelId="{DEDD913B-5EEF-4AED-B9E6-290DF752ACAC}" type="pres">
      <dgm:prSet presAssocID="{F12341D5-081E-4997-87F0-3B27D7BB4B70}" presName="parTxOnly" presStyleLbl="node1" presStyleIdx="6" presStyleCnt="8">
        <dgm:presLayoutVars>
          <dgm:bulletEnabled val="1"/>
        </dgm:presLayoutVars>
      </dgm:prSet>
      <dgm:spPr/>
    </dgm:pt>
    <dgm:pt modelId="{082BAADB-04CC-4F7E-A1BB-4CF5E291B731}" type="pres">
      <dgm:prSet presAssocID="{A766FBA2-C24F-47AF-8ECC-849545C6E8EE}" presName="parSpace" presStyleCnt="0"/>
      <dgm:spPr/>
    </dgm:pt>
    <dgm:pt modelId="{956456C7-567F-4A95-933A-AD9ABB7471B2}" type="pres">
      <dgm:prSet presAssocID="{A97D552D-32D1-486E-AAEE-01F01A4A9CF3}" presName="parTxOnly" presStyleLbl="node1" presStyleIdx="7" presStyleCnt="8">
        <dgm:presLayoutVars>
          <dgm:bulletEnabled val="1"/>
        </dgm:presLayoutVars>
      </dgm:prSet>
      <dgm:spPr/>
    </dgm:pt>
  </dgm:ptLst>
  <dgm:cxnLst>
    <dgm:cxn modelId="{6710832E-75CF-41D9-A1ED-00FD7B324797}" srcId="{31C99780-78F8-48E8-AE82-7E9DFDB8BCCE}" destId="{C97E6012-381C-4FD1-ACB4-4BA2D9504296}" srcOrd="2" destOrd="0" parTransId="{50502F9F-AD7D-47A1-9370-1730725309C0}" sibTransId="{B70965E4-A6D8-48C3-B9E4-A691D03E1F1A}"/>
    <dgm:cxn modelId="{31713532-A7AC-4FE7-876D-0EB49FC792EA}" srcId="{31C99780-78F8-48E8-AE82-7E9DFDB8BCCE}" destId="{A97D552D-32D1-486E-AAEE-01F01A4A9CF3}" srcOrd="7" destOrd="0" parTransId="{3DF5BE9A-9268-47CD-8DC4-00B7C6FB1811}" sibTransId="{318FBE60-A510-419E-815F-0145DAF6CBA2}"/>
    <dgm:cxn modelId="{528B2A34-F649-438A-B950-153E236A23E5}" srcId="{31C99780-78F8-48E8-AE82-7E9DFDB8BCCE}" destId="{3C9165CD-A34A-4DC6-8089-5782FDF6B837}" srcOrd="3" destOrd="0" parTransId="{61B598A0-520D-440B-8FFB-A9DC0A5212CF}" sibTransId="{BF3BEC84-1F3D-4E6D-A16E-3229A3864AD9}"/>
    <dgm:cxn modelId="{DEDAD73F-0281-4A7F-8921-11CF026532B2}" type="presOf" srcId="{F12341D5-081E-4997-87F0-3B27D7BB4B70}" destId="{DEDD913B-5EEF-4AED-B9E6-290DF752ACAC}" srcOrd="0" destOrd="0" presId="urn:microsoft.com/office/officeart/2005/8/layout/hChevron3"/>
    <dgm:cxn modelId="{53718561-D49D-4575-B4F7-8AD4BC129C42}" type="presOf" srcId="{A97D552D-32D1-486E-AAEE-01F01A4A9CF3}" destId="{956456C7-567F-4A95-933A-AD9ABB7471B2}" srcOrd="0" destOrd="0" presId="urn:microsoft.com/office/officeart/2005/8/layout/hChevron3"/>
    <dgm:cxn modelId="{CB3DC242-D526-4FC7-A8E6-CF08522AD129}" srcId="{31C99780-78F8-48E8-AE82-7E9DFDB8BCCE}" destId="{40A4B23E-3371-47EA-8B95-26F369F730E9}" srcOrd="5" destOrd="0" parTransId="{D81A4EF4-AF87-4501-9270-16C3E6DAD09E}" sibTransId="{0BD11360-0E43-4955-A084-4E520B86C436}"/>
    <dgm:cxn modelId="{E0230644-AC50-48DF-AA6C-8A1CFFA0D023}" type="presOf" srcId="{A1EAD68E-A3EC-4EA8-9EFC-C71F1BBE8EA9}" destId="{04690584-9E6D-48F7-A3DA-CFABB591D46B}" srcOrd="0" destOrd="0" presId="urn:microsoft.com/office/officeart/2005/8/layout/hChevron3"/>
    <dgm:cxn modelId="{A83EB145-EFFA-46D2-9D63-9AE3C75189D0}" type="presOf" srcId="{40A4B23E-3371-47EA-8B95-26F369F730E9}" destId="{3B7B5977-C024-41BE-AFCD-DF6538DC9A8C}" srcOrd="0" destOrd="0" presId="urn:microsoft.com/office/officeart/2005/8/layout/hChevron3"/>
    <dgm:cxn modelId="{C4B16C47-EDDC-48F7-ABB1-96EF1902DF97}" type="presOf" srcId="{35E7C202-C373-47A4-A739-70D49D7D888F}" destId="{C8895E95-A28C-4A9E-A97D-D1EC085C1ADF}" srcOrd="0" destOrd="0" presId="urn:microsoft.com/office/officeart/2005/8/layout/hChevron3"/>
    <dgm:cxn modelId="{4ECBD94B-6B13-4140-BF27-3406341924EF}" type="presOf" srcId="{3C9165CD-A34A-4DC6-8089-5782FDF6B837}" destId="{2F2A044C-DB78-4FEA-AD84-D60FD0C8BF0F}" srcOrd="0" destOrd="0" presId="urn:microsoft.com/office/officeart/2005/8/layout/hChevron3"/>
    <dgm:cxn modelId="{4140B772-70F1-4DEF-B9BF-CE63DC3C294F}" srcId="{31C99780-78F8-48E8-AE82-7E9DFDB8BCCE}" destId="{F12341D5-081E-4997-87F0-3B27D7BB4B70}" srcOrd="6" destOrd="0" parTransId="{49EF0B30-A677-4638-A503-385175561641}" sibTransId="{A766FBA2-C24F-47AF-8ECC-849545C6E8EE}"/>
    <dgm:cxn modelId="{BCCA2D59-A8FA-425D-B817-7BFF67FDB80F}" srcId="{31C99780-78F8-48E8-AE82-7E9DFDB8BCCE}" destId="{A23D4933-5A63-4C8E-8071-242E35C1CEE5}" srcOrd="4" destOrd="0" parTransId="{1E7DF961-88D7-4A01-8871-99079B0D8970}" sibTransId="{47CBEDC7-7F6D-4779-9DA9-39BC77865285}"/>
    <dgm:cxn modelId="{320E708F-45BB-41FC-9C83-F2919D932712}" srcId="{31C99780-78F8-48E8-AE82-7E9DFDB8BCCE}" destId="{35E7C202-C373-47A4-A739-70D49D7D888F}" srcOrd="1" destOrd="0" parTransId="{4B8ADD7D-BBD3-4D24-B831-F71CE916A2F8}" sibTransId="{81192563-3E6D-4B13-92EB-E5C2720F70C4}"/>
    <dgm:cxn modelId="{4B0D27D9-C450-4A01-B795-7B577F649087}" type="presOf" srcId="{31C99780-78F8-48E8-AE82-7E9DFDB8BCCE}" destId="{A1B6E93F-D6E9-47B1-B182-79AB7DF52EE1}" srcOrd="0" destOrd="0" presId="urn:microsoft.com/office/officeart/2005/8/layout/hChevron3"/>
    <dgm:cxn modelId="{4DDFF2E9-BD43-46F5-9EA4-493A68A6D6C7}" srcId="{31C99780-78F8-48E8-AE82-7E9DFDB8BCCE}" destId="{A1EAD68E-A3EC-4EA8-9EFC-C71F1BBE8EA9}" srcOrd="0" destOrd="0" parTransId="{2F7AAC22-AE85-40B1-AD11-AAA012813DCC}" sibTransId="{EA3A8347-DC0F-4138-87B2-8758A2E7B947}"/>
    <dgm:cxn modelId="{7AC6B0EA-8F0D-4535-8D93-893A05498773}" type="presOf" srcId="{C97E6012-381C-4FD1-ACB4-4BA2D9504296}" destId="{5F49B50E-ECF2-47AC-9FD2-93599D3AE253}" srcOrd="0" destOrd="0" presId="urn:microsoft.com/office/officeart/2005/8/layout/hChevron3"/>
    <dgm:cxn modelId="{670F49F2-3B61-4B4E-8E0A-7C0DE4A4BD37}" type="presOf" srcId="{A23D4933-5A63-4C8E-8071-242E35C1CEE5}" destId="{FF65EB97-4875-4CA0-B075-5828D17FB570}" srcOrd="0" destOrd="0" presId="urn:microsoft.com/office/officeart/2005/8/layout/hChevron3"/>
    <dgm:cxn modelId="{3F24A49D-0B6E-4E5F-AE44-8A382686FE5F}" type="presParOf" srcId="{A1B6E93F-D6E9-47B1-B182-79AB7DF52EE1}" destId="{04690584-9E6D-48F7-A3DA-CFABB591D46B}" srcOrd="0" destOrd="0" presId="urn:microsoft.com/office/officeart/2005/8/layout/hChevron3"/>
    <dgm:cxn modelId="{2A569B5C-91FB-4EAA-B2D1-BD3DBB159098}" type="presParOf" srcId="{A1B6E93F-D6E9-47B1-B182-79AB7DF52EE1}" destId="{A58FDEC6-4983-40D5-9DF9-331C716F940B}" srcOrd="1" destOrd="0" presId="urn:microsoft.com/office/officeart/2005/8/layout/hChevron3"/>
    <dgm:cxn modelId="{EF7FDE12-14CC-4E9D-97BD-2EAB7173EFCC}" type="presParOf" srcId="{A1B6E93F-D6E9-47B1-B182-79AB7DF52EE1}" destId="{C8895E95-A28C-4A9E-A97D-D1EC085C1ADF}" srcOrd="2" destOrd="0" presId="urn:microsoft.com/office/officeart/2005/8/layout/hChevron3"/>
    <dgm:cxn modelId="{5447E5B6-A61B-4AE7-99B8-5207B8103244}" type="presParOf" srcId="{A1B6E93F-D6E9-47B1-B182-79AB7DF52EE1}" destId="{1F37566F-3D8A-4696-9B25-FBFD1D3AD408}" srcOrd="3" destOrd="0" presId="urn:microsoft.com/office/officeart/2005/8/layout/hChevron3"/>
    <dgm:cxn modelId="{5D7B515B-CC86-4858-99AC-A67909344F6E}" type="presParOf" srcId="{A1B6E93F-D6E9-47B1-B182-79AB7DF52EE1}" destId="{5F49B50E-ECF2-47AC-9FD2-93599D3AE253}" srcOrd="4" destOrd="0" presId="urn:microsoft.com/office/officeart/2005/8/layout/hChevron3"/>
    <dgm:cxn modelId="{4C6D909A-AF67-4BD7-AD97-B7B8A5F72450}" type="presParOf" srcId="{A1B6E93F-D6E9-47B1-B182-79AB7DF52EE1}" destId="{3F47D0C7-E8A8-4B35-AD0B-D2FA1D0D4C2B}" srcOrd="5" destOrd="0" presId="urn:microsoft.com/office/officeart/2005/8/layout/hChevron3"/>
    <dgm:cxn modelId="{0B369AC8-6BEC-4D1A-8AC1-B9D18E2DAF11}" type="presParOf" srcId="{A1B6E93F-D6E9-47B1-B182-79AB7DF52EE1}" destId="{2F2A044C-DB78-4FEA-AD84-D60FD0C8BF0F}" srcOrd="6" destOrd="0" presId="urn:microsoft.com/office/officeart/2005/8/layout/hChevron3"/>
    <dgm:cxn modelId="{A71D6DDE-9E1B-4CBB-B828-0B9923B04D32}" type="presParOf" srcId="{A1B6E93F-D6E9-47B1-B182-79AB7DF52EE1}" destId="{6C069B6C-3A99-4D90-8844-E23915B13748}" srcOrd="7" destOrd="0" presId="urn:microsoft.com/office/officeart/2005/8/layout/hChevron3"/>
    <dgm:cxn modelId="{5819FDD5-82AE-4D71-A9C1-1D19BB5ECECA}" type="presParOf" srcId="{A1B6E93F-D6E9-47B1-B182-79AB7DF52EE1}" destId="{FF65EB97-4875-4CA0-B075-5828D17FB570}" srcOrd="8" destOrd="0" presId="urn:microsoft.com/office/officeart/2005/8/layout/hChevron3"/>
    <dgm:cxn modelId="{89F68866-F40D-4FC8-8A05-F259B219578C}" type="presParOf" srcId="{A1B6E93F-D6E9-47B1-B182-79AB7DF52EE1}" destId="{7A5062F5-0412-4378-836A-04492FD9A69B}" srcOrd="9" destOrd="0" presId="urn:microsoft.com/office/officeart/2005/8/layout/hChevron3"/>
    <dgm:cxn modelId="{C7FD13AA-95A4-406E-BAC3-494DBBCEE938}" type="presParOf" srcId="{A1B6E93F-D6E9-47B1-B182-79AB7DF52EE1}" destId="{3B7B5977-C024-41BE-AFCD-DF6538DC9A8C}" srcOrd="10" destOrd="0" presId="urn:microsoft.com/office/officeart/2005/8/layout/hChevron3"/>
    <dgm:cxn modelId="{EE24DD89-13CC-40A8-BEF1-6039D89FD7DF}" type="presParOf" srcId="{A1B6E93F-D6E9-47B1-B182-79AB7DF52EE1}" destId="{988EEE7E-73DF-469A-868D-F7CC37ED3A9B}" srcOrd="11" destOrd="0" presId="urn:microsoft.com/office/officeart/2005/8/layout/hChevron3"/>
    <dgm:cxn modelId="{1B1AE44C-C68B-4690-A392-219D611FB875}" type="presParOf" srcId="{A1B6E93F-D6E9-47B1-B182-79AB7DF52EE1}" destId="{DEDD913B-5EEF-4AED-B9E6-290DF752ACAC}" srcOrd="12" destOrd="0" presId="urn:microsoft.com/office/officeart/2005/8/layout/hChevron3"/>
    <dgm:cxn modelId="{A1F1E3EF-6343-4CC0-A937-470A0564F2A9}" type="presParOf" srcId="{A1B6E93F-D6E9-47B1-B182-79AB7DF52EE1}" destId="{082BAADB-04CC-4F7E-A1BB-4CF5E291B731}" srcOrd="13" destOrd="0" presId="urn:microsoft.com/office/officeart/2005/8/layout/hChevron3"/>
    <dgm:cxn modelId="{1252A289-EC41-4DCB-8EF9-C6DB70160830}" type="presParOf" srcId="{A1B6E93F-D6E9-47B1-B182-79AB7DF52EE1}" destId="{956456C7-567F-4A95-933A-AD9ABB7471B2}" srcOrd="14" destOrd="0" presId="urn:microsoft.com/office/officeart/2005/8/layout/hChevron3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2B5BAC-E225-4C2A-8655-0F48AA17515F}">
      <dsp:nvSpPr>
        <dsp:cNvPr id="0" name=""/>
        <dsp:cNvSpPr/>
      </dsp:nvSpPr>
      <dsp:spPr>
        <a:xfrm>
          <a:off x="3260" y="0"/>
          <a:ext cx="3972676" cy="88626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42672" rIns="42672" bIns="42672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r>
            <a:rPr lang="en-US" sz="3200" kern="1200" dirty="0"/>
            <a:t>Release 1</a:t>
          </a:r>
        </a:p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r>
            <a:rPr lang="en-US" sz="2000" kern="1200" dirty="0"/>
            <a:t>(Feb 2015)</a:t>
          </a:r>
        </a:p>
      </dsp:txBody>
      <dsp:txXfrm>
        <a:off x="446394" y="0"/>
        <a:ext cx="3086409" cy="886267"/>
      </dsp:txXfrm>
    </dsp:sp>
    <dsp:sp modelId="{074C4C10-B9DF-422E-BE6D-33FB03CEFAD0}">
      <dsp:nvSpPr>
        <dsp:cNvPr id="0" name=""/>
        <dsp:cNvSpPr/>
      </dsp:nvSpPr>
      <dsp:spPr>
        <a:xfrm>
          <a:off x="3578669" y="0"/>
          <a:ext cx="3972676" cy="88626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42672" rIns="42672" bIns="42672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r>
            <a:rPr lang="en-US" sz="3200" kern="1200" dirty="0"/>
            <a:t>Release 2</a:t>
          </a:r>
        </a:p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r>
            <a:rPr lang="en-US" sz="2000" kern="1200" dirty="0"/>
            <a:t>(Aug 2016)</a:t>
          </a:r>
        </a:p>
      </dsp:txBody>
      <dsp:txXfrm>
        <a:off x="4021803" y="0"/>
        <a:ext cx="3086409" cy="886267"/>
      </dsp:txXfrm>
    </dsp:sp>
    <dsp:sp modelId="{B3246866-9470-47E8-9487-6A92122BB79A}">
      <dsp:nvSpPr>
        <dsp:cNvPr id="0" name=""/>
        <dsp:cNvSpPr/>
      </dsp:nvSpPr>
      <dsp:spPr>
        <a:xfrm>
          <a:off x="7154078" y="0"/>
          <a:ext cx="3972676" cy="886267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42672" rIns="42672" bIns="42672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r>
            <a:rPr lang="en-US" sz="3200" kern="1200" dirty="0"/>
            <a:t>Release 3</a:t>
          </a:r>
        </a:p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r>
            <a:rPr lang="en-US" sz="2000" kern="1200" dirty="0"/>
            <a:t>(Dec 2018)</a:t>
          </a:r>
        </a:p>
      </dsp:txBody>
      <dsp:txXfrm>
        <a:off x="7597212" y="0"/>
        <a:ext cx="3086409" cy="88626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22B5BAC-E225-4C2A-8655-0F48AA17515F}">
      <dsp:nvSpPr>
        <dsp:cNvPr id="0" name=""/>
        <dsp:cNvSpPr/>
      </dsp:nvSpPr>
      <dsp:spPr>
        <a:xfrm>
          <a:off x="3187" y="0"/>
          <a:ext cx="3883157" cy="92602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42672" rIns="42672" bIns="42672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r>
            <a:rPr lang="en-US" sz="3200" kern="1200" dirty="0"/>
            <a:t>Release 1</a:t>
          </a:r>
        </a:p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r>
            <a:rPr lang="en-US" sz="2000" kern="1200" dirty="0"/>
            <a:t>(Feb 2015)</a:t>
          </a:r>
        </a:p>
      </dsp:txBody>
      <dsp:txXfrm>
        <a:off x="466199" y="0"/>
        <a:ext cx="2957134" cy="926023"/>
      </dsp:txXfrm>
    </dsp:sp>
    <dsp:sp modelId="{074C4C10-B9DF-422E-BE6D-33FB03CEFAD0}">
      <dsp:nvSpPr>
        <dsp:cNvPr id="0" name=""/>
        <dsp:cNvSpPr/>
      </dsp:nvSpPr>
      <dsp:spPr>
        <a:xfrm>
          <a:off x="3498029" y="0"/>
          <a:ext cx="3883157" cy="92602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42672" rIns="42672" bIns="42672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r>
            <a:rPr lang="en-US" sz="3200" kern="1200" dirty="0"/>
            <a:t>Release 2</a:t>
          </a:r>
        </a:p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r>
            <a:rPr lang="en-US" sz="2000" kern="1200" dirty="0"/>
            <a:t>(Aug 2016)</a:t>
          </a:r>
        </a:p>
      </dsp:txBody>
      <dsp:txXfrm>
        <a:off x="3961041" y="0"/>
        <a:ext cx="2957134" cy="926023"/>
      </dsp:txXfrm>
    </dsp:sp>
    <dsp:sp modelId="{B3246866-9470-47E8-9487-6A92122BB79A}">
      <dsp:nvSpPr>
        <dsp:cNvPr id="0" name=""/>
        <dsp:cNvSpPr/>
      </dsp:nvSpPr>
      <dsp:spPr>
        <a:xfrm>
          <a:off x="6992871" y="0"/>
          <a:ext cx="3883157" cy="926023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8016" tIns="42672" rIns="42672" bIns="42672" numCol="1" spcCol="1270" anchor="ctr" anchorCtr="0">
          <a:noAutofit/>
        </a:bodyPr>
        <a:lstStyle/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r>
            <a:rPr lang="en-US" sz="3200" kern="1200" dirty="0"/>
            <a:t>Release 3</a:t>
          </a:r>
        </a:p>
        <a:p>
          <a:pPr marL="0" lvl="0" indent="0" algn="ctr" defTabSz="1422400">
            <a:lnSpc>
              <a:spcPct val="90000"/>
            </a:lnSpc>
            <a:spcBef>
              <a:spcPct val="0"/>
            </a:spcBef>
            <a:spcAft>
              <a:spcPts val="600"/>
            </a:spcAft>
            <a:buNone/>
          </a:pPr>
          <a:r>
            <a:rPr lang="en-US" sz="2000" kern="1200" dirty="0"/>
            <a:t>(Dec 2018)</a:t>
          </a:r>
        </a:p>
      </dsp:txBody>
      <dsp:txXfrm>
        <a:off x="7455883" y="0"/>
        <a:ext cx="2957134" cy="92602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4690584-9E6D-48F7-A3DA-CFABB591D46B}">
      <dsp:nvSpPr>
        <dsp:cNvPr id="0" name=""/>
        <dsp:cNvSpPr/>
      </dsp:nvSpPr>
      <dsp:spPr>
        <a:xfrm>
          <a:off x="5534" y="603282"/>
          <a:ext cx="1715846" cy="686338"/>
        </a:xfrm>
        <a:prstGeom prst="homePlate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76022" tIns="88011" rIns="44006" bIns="88011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/>
            <a:t>2012</a:t>
          </a:r>
        </a:p>
      </dsp:txBody>
      <dsp:txXfrm>
        <a:off x="5534" y="603282"/>
        <a:ext cx="1544262" cy="686338"/>
      </dsp:txXfrm>
    </dsp:sp>
    <dsp:sp modelId="{C8895E95-A28C-4A9E-A97D-D1EC085C1ADF}">
      <dsp:nvSpPr>
        <dsp:cNvPr id="0" name=""/>
        <dsp:cNvSpPr/>
      </dsp:nvSpPr>
      <dsp:spPr>
        <a:xfrm>
          <a:off x="1378212" y="603282"/>
          <a:ext cx="1715846" cy="68633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2017" tIns="88011" rIns="44006" bIns="88011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/>
            <a:t>2013</a:t>
          </a:r>
        </a:p>
      </dsp:txBody>
      <dsp:txXfrm>
        <a:off x="1721381" y="603282"/>
        <a:ext cx="1029508" cy="686338"/>
      </dsp:txXfrm>
    </dsp:sp>
    <dsp:sp modelId="{5F49B50E-ECF2-47AC-9FD2-93599D3AE253}">
      <dsp:nvSpPr>
        <dsp:cNvPr id="0" name=""/>
        <dsp:cNvSpPr/>
      </dsp:nvSpPr>
      <dsp:spPr>
        <a:xfrm>
          <a:off x="2750889" y="603282"/>
          <a:ext cx="1715846" cy="68633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2017" tIns="88011" rIns="44006" bIns="88011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/>
            <a:t>2014</a:t>
          </a:r>
        </a:p>
      </dsp:txBody>
      <dsp:txXfrm>
        <a:off x="3094058" y="603282"/>
        <a:ext cx="1029508" cy="686338"/>
      </dsp:txXfrm>
    </dsp:sp>
    <dsp:sp modelId="{2F2A044C-DB78-4FEA-AD84-D60FD0C8BF0F}">
      <dsp:nvSpPr>
        <dsp:cNvPr id="0" name=""/>
        <dsp:cNvSpPr/>
      </dsp:nvSpPr>
      <dsp:spPr>
        <a:xfrm>
          <a:off x="4123566" y="603282"/>
          <a:ext cx="1715846" cy="68633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2017" tIns="88011" rIns="44006" bIns="88011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/>
            <a:t>2015</a:t>
          </a:r>
        </a:p>
      </dsp:txBody>
      <dsp:txXfrm>
        <a:off x="4466735" y="603282"/>
        <a:ext cx="1029508" cy="686338"/>
      </dsp:txXfrm>
    </dsp:sp>
    <dsp:sp modelId="{FF65EB97-4875-4CA0-B075-5828D17FB570}">
      <dsp:nvSpPr>
        <dsp:cNvPr id="0" name=""/>
        <dsp:cNvSpPr/>
      </dsp:nvSpPr>
      <dsp:spPr>
        <a:xfrm>
          <a:off x="5496243" y="603282"/>
          <a:ext cx="1715846" cy="68633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2017" tIns="88011" rIns="44006" bIns="88011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/>
            <a:t>2016</a:t>
          </a:r>
        </a:p>
      </dsp:txBody>
      <dsp:txXfrm>
        <a:off x="5839412" y="603282"/>
        <a:ext cx="1029508" cy="686338"/>
      </dsp:txXfrm>
    </dsp:sp>
    <dsp:sp modelId="{3B7B5977-C024-41BE-AFCD-DF6538DC9A8C}">
      <dsp:nvSpPr>
        <dsp:cNvPr id="0" name=""/>
        <dsp:cNvSpPr/>
      </dsp:nvSpPr>
      <dsp:spPr>
        <a:xfrm>
          <a:off x="6868921" y="603282"/>
          <a:ext cx="1715846" cy="68633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2017" tIns="88011" rIns="44006" bIns="88011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/>
            <a:t>2017</a:t>
          </a:r>
        </a:p>
      </dsp:txBody>
      <dsp:txXfrm>
        <a:off x="7212090" y="603282"/>
        <a:ext cx="1029508" cy="686338"/>
      </dsp:txXfrm>
    </dsp:sp>
    <dsp:sp modelId="{DEDD913B-5EEF-4AED-B9E6-290DF752ACAC}">
      <dsp:nvSpPr>
        <dsp:cNvPr id="0" name=""/>
        <dsp:cNvSpPr/>
      </dsp:nvSpPr>
      <dsp:spPr>
        <a:xfrm>
          <a:off x="8241598" y="603282"/>
          <a:ext cx="1715846" cy="68633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2017" tIns="88011" rIns="44006" bIns="88011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/>
            <a:t>2018</a:t>
          </a:r>
        </a:p>
      </dsp:txBody>
      <dsp:txXfrm>
        <a:off x="8584767" y="603282"/>
        <a:ext cx="1029508" cy="686338"/>
      </dsp:txXfrm>
    </dsp:sp>
    <dsp:sp modelId="{956456C7-567F-4A95-933A-AD9ABB7471B2}">
      <dsp:nvSpPr>
        <dsp:cNvPr id="0" name=""/>
        <dsp:cNvSpPr/>
      </dsp:nvSpPr>
      <dsp:spPr>
        <a:xfrm>
          <a:off x="9614275" y="603282"/>
          <a:ext cx="1715846" cy="686338"/>
        </a:xfrm>
        <a:prstGeom prst="chevron">
          <a:avLst/>
        </a:prstGeom>
        <a:solidFill>
          <a:schemeClr val="accent1">
            <a:hueOff val="0"/>
            <a:satOff val="0"/>
            <a:lumOff val="0"/>
            <a:alphaOff val="0"/>
          </a:schemeClr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32017" tIns="88011" rIns="44006" bIns="88011" numCol="1" spcCol="1270" anchor="ctr" anchorCtr="0">
          <a:noAutofit/>
        </a:bodyPr>
        <a:lstStyle/>
        <a:p>
          <a:pPr marL="0" lvl="0" indent="0" algn="ctr" defTabSz="14668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US" sz="3300" kern="1200" dirty="0"/>
            <a:t>2019</a:t>
          </a:r>
        </a:p>
      </dsp:txBody>
      <dsp:txXfrm>
        <a:off x="9957444" y="603282"/>
        <a:ext cx="1029508" cy="686338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chevron1">
  <dgm:title val=""/>
  <dgm:desc val=""/>
  <dgm:catLst>
    <dgm:cat type="process" pri="9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animLvl val="lvl"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des" func="maxDepth" op="gte" val="2">
        <dgm:constrLst>
          <dgm:constr type="h" for="ch" forName="composite" refType="h"/>
          <dgm:constr type="w" for="ch" forName="composite" refType="w"/>
          <dgm:constr type="w" for="des" forName="parTx"/>
          <dgm:constr type="h" for="des" forName="parTx" op="equ"/>
          <dgm:constr type="w" for="des" forName="desTx"/>
          <dgm:constr type="h" for="des" forName="desTx" op="equ"/>
          <dgm:constr type="primFontSz" for="des" forName="parTx" val="65"/>
          <dgm:constr type="secFontSz" for="des" forName="desTx" refType="primFontSz" refFor="des" refForName="parTx" op="equ"/>
          <dgm:constr type="h" for="des" forName="parTx" refType="primFontSz" refFor="des" refForName="parTx" fact="1.5"/>
          <dgm:constr type="h" for="des" forName="desTx" refType="primFontSz" refFor="des" refForName="parTx" fact="0.5"/>
          <dgm:constr type="w" for="ch" forName="space" op="equ" val="-6"/>
        </dgm:constrLst>
        <dgm:ruleLst>
          <dgm:rule type="w" for="ch" forName="composite" val="0" fact="NaN" max="NaN"/>
          <dgm:rule type="primFontSz" for="des" forName="parTx" val="5" fact="NaN" max="NaN"/>
        </dgm:ruleLst>
        <dgm:forEach name="Name6" axis="ch" ptType="node">
          <dgm:layoutNode name="composite">
            <dgm:alg type="composite"/>
            <dgm:shape xmlns:r="http://schemas.openxmlformats.org/officeDocument/2006/relationships" r:blip="">
              <dgm:adjLst/>
            </dgm:shape>
            <dgm:presOf/>
            <dgm:choose name="Name7">
              <dgm:if name="Name8" func="var" arg="dir" op="equ" val="norm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if>
              <dgm:else name="Name9">
                <dgm:constrLst>
                  <dgm:constr type="l" for="ch" forName="parTx"/>
                  <dgm:constr type="w" for="ch" forName="parTx" refType="w"/>
                  <dgm:constr type="t" for="ch" forName="parTx"/>
                  <dgm:constr type="l" for="ch" forName="desTx" refType="w" fact="0.2"/>
                  <dgm:constr type="w" for="ch" forName="desTx" refType="w" refFor="ch" refForName="parTx" fact="0.8"/>
                  <dgm:constr type="t" for="ch" forName="desTx" refType="h" refFor="ch" refForName="parTx" fact="1.125"/>
                </dgm:constrLst>
              </dgm:else>
            </dgm:choose>
            <dgm:ruleLst>
              <dgm:rule type="h" val="INF" fact="NaN" max="NaN"/>
            </dgm:ruleLst>
            <dgm:layoutNode name="parTx">
              <dgm:varLst>
                <dgm:chMax val="0"/>
                <dgm:chPref val="0"/>
                <dgm:bulletEnabled val="1"/>
              </dgm:varLst>
              <dgm:alg type="tx"/>
              <dgm:choose name="Name10">
                <dgm:if name="Name11" func="var" arg="dir" op="equ" val="norm">
                  <dgm:shape xmlns:r="http://schemas.openxmlformats.org/officeDocument/2006/relationships" type="chevron" r:blip="">
                    <dgm:adjLst/>
                  </dgm:shape>
                </dgm:if>
                <dgm:else name="Name12">
                  <dgm:shape xmlns:r="http://schemas.openxmlformats.org/officeDocument/2006/relationships" rot="180" type="chevron" r:blip="">
                    <dgm:adjLst/>
                  </dgm:shape>
                </dgm:else>
              </dgm:choose>
              <dgm:presOf axis="self" ptType="node"/>
              <dgm:choose name="Name13">
                <dgm:if name="Name14" func="var" arg="dir" op="equ" val="norm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315"/>
                    <dgm:constr type="rMarg" refType="primFontSz" fact="0.105"/>
                  </dgm:constrLst>
                </dgm:if>
                <dgm:else name="Name15">
                  <dgm:constrLst>
                    <dgm:constr type="h" refType="w" op="lte" fact="0.4"/>
                    <dgm:constr type="h"/>
                    <dgm:constr type="tMarg" refType="primFontSz" fact="0.105"/>
                    <dgm:constr type="bMarg" refType="primFontSz" fact="0.105"/>
                    <dgm:constr type="lMarg" refType="primFontSz" fact="0.105"/>
                    <dgm:constr type="rMarg" refType="primFontSz" fact="0.315"/>
                  </dgm:constrLst>
                </dgm:else>
              </dgm:choose>
              <dgm:ruleLst>
                <dgm:rule type="h" val="INF" fact="NaN" max="NaN"/>
              </dgm:ruleLst>
            </dgm:layoutNode>
            <dgm:layoutNode name="desTx" styleLbl="revTx">
              <dgm:varLst>
                <dgm:bulletEnabled val="1"/>
              </dgm:varLst>
              <dgm:alg type="tx">
                <dgm:param type="stBulletLvl" val="1"/>
              </dgm:alg>
              <dgm:choose name="Name16">
                <dgm:if name="Name17" axis="ch" ptType="node" func="cnt" op="gte" val="1">
                  <dgm:shape xmlns:r="http://schemas.openxmlformats.org/officeDocument/2006/relationships" type="rect" r:blip="">
                    <dgm:adjLst/>
                  </dgm:shape>
                </dgm:if>
                <dgm:else name="Name18">
                  <dgm:shape xmlns:r="http://schemas.openxmlformats.org/officeDocument/2006/relationships" type="rect" r:blip="" hideGeom="1">
                    <dgm:adjLst/>
                  </dgm:shape>
                </dgm:else>
              </dgm:choose>
              <dgm:presOf axis="des" ptType="node"/>
              <dgm:constrLst>
                <dgm:constr type="secFontSz" val="65"/>
                <dgm:constr type="primFontSz" refType="secFontSz"/>
                <dgm:constr type="h"/>
                <dgm:constr type="tMarg"/>
                <dgm:constr type="bMarg"/>
                <dgm:constr type="rMarg"/>
                <dgm:constr type="lMarg"/>
              </dgm:constrLst>
              <dgm:ruleLst>
                <dgm:rule type="h" val="INF" fact="NaN" max="NaN"/>
              </dgm:ruleLst>
            </dgm:layoutNode>
          </dgm:layoutNode>
          <dgm:forEach name="Name19" axis="followSib" ptType="sibTrans" cnt="1">
            <dgm:layoutNode name="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20">
        <dgm:constrLst>
          <dgm:constr type="w" for="ch" forName="parTxOnly" refType="w"/>
          <dgm:constr type="h" for="des" forName="parTxOnly" op="equ"/>
          <dgm:constr type="primFontSz" for="des" forName="parTxOnly" op="equ" val="65"/>
          <dgm:constr type="w" for="ch" forName="parTxOnlySpace" refType="w" refFor="ch" refForName="parTxOnly" fact="-0.1"/>
        </dgm:constrLst>
        <dgm:ruleLst/>
        <dgm:forEach name="Name21" axis="ch" ptType="node">
          <dgm:layoutNode name="parTxOnly">
            <dgm:varLst>
              <dgm:chMax val="0"/>
              <dgm:chPref val="0"/>
              <dgm:bulletEnabled val="1"/>
            </dgm:varLst>
            <dgm:alg type="tx"/>
            <dgm:choose name="Name22">
              <dgm:if name="Name23" func="var" arg="dir" op="equ" val="norm">
                <dgm:shape xmlns:r="http://schemas.openxmlformats.org/officeDocument/2006/relationships" type="chevron" r:blip="">
                  <dgm:adjLst/>
                </dgm:shape>
              </dgm:if>
              <dgm:else name="Name24">
                <dgm:shape xmlns:r="http://schemas.openxmlformats.org/officeDocument/2006/relationships" rot="180" type="chevron" r:blip="">
                  <dgm:adjLst/>
                </dgm:shape>
              </dgm:else>
            </dgm:choose>
            <dgm:presOf axis="self" ptType="node"/>
            <dgm:choose name="Name25">
              <dgm:if name="Name26" func="var" arg="dir" op="equ" val="norm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315"/>
                  <dgm:constr type="rMarg" refType="primFontSz" fact="0.105"/>
                </dgm:constrLst>
              </dgm:if>
              <dgm:else name="Name27">
                <dgm:constrLst>
                  <dgm:constr type="h" refType="w" op="equ" fact="0.4"/>
                  <dgm:constr type="tMarg" refType="primFontSz" fact="0.105"/>
                  <dgm:constr type="bMarg" refType="primFontSz" fact="0.105"/>
                  <dgm:constr type="lMarg" refType="primFontSz" fact="0.105"/>
                  <dgm:constr type="rMarg" refType="primFontSz" fact="0.315"/>
                </dgm:constrLst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TxOnly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hChevron3">
  <dgm:title val=""/>
  <dgm:desc val=""/>
  <dgm:catLst>
    <dgm:cat type="process" pri="10000"/>
  </dgm:catLst>
  <dgm:sampData useDef="1">
    <dgm:dataModel>
      <dgm:ptLst/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5" srcId="0" destId="1" srcOrd="0" destOrd="0"/>
        <dgm:cxn modelId="6" srcId="0" destId="2" srcOrd="1" destOrd="0"/>
        <dgm:cxn modelId="7" srcId="0" destId="3" srcOrd="2" destOrd="0"/>
        <dgm:cxn modelId="8" srcId="0" destId="4" srcOrd="3" destOrd="0"/>
      </dgm:cxnLst>
      <dgm:bg/>
      <dgm:whole/>
    </dgm:dataModel>
  </dgm:clrData>
  <dgm:layoutNode name="Name0">
    <dgm:varLst>
      <dgm:dir/>
      <dgm:resizeHandles val="exact"/>
    </dgm:varLst>
    <dgm:choose name="Name1">
      <dgm:if name="Name2" func="var" arg="dir" op="equ" val="norm">
        <dgm:alg type="lin"/>
      </dgm:if>
      <dgm:else name="Name3">
        <dgm:alg type="lin">
          <dgm:param type="linDir" val="fromR"/>
        </dgm:alg>
      </dgm:else>
    </dgm:choose>
    <dgm:shape xmlns:r="http://schemas.openxmlformats.org/officeDocument/2006/relationships" r:blip="">
      <dgm:adjLst/>
    </dgm:shape>
    <dgm:presOf/>
    <dgm:choose name="Name4">
      <dgm:if name="Name5" axis="root des" func="maxDepth" op="gte" val="2">
        <dgm:constrLst>
          <dgm:constr type="w" for="ch" forName="parAndChTx" refType="w"/>
          <dgm:constr type="primFontSz" for="ch" ptType="node" op="equ"/>
          <dgm:constr type="w" for="ch" forName="parAndChSpace" refType="w" refFor="ch" refForName="parAndChTx" fact="-0.2"/>
          <dgm:constr type="w" for="ch" ptType="sibTrans" op="equ"/>
        </dgm:constrLst>
        <dgm:ruleLst/>
        <dgm:forEach name="Name6" axis="ch" ptType="node">
          <dgm:layoutNode name="parAndChTx">
            <dgm:varLst>
              <dgm:bulletEnabled val="1"/>
            </dgm:varLst>
            <dgm:alg type="tx"/>
            <dgm:choose name="Name7">
              <dgm:if name="Name8" func="var" arg="dir" op="equ" val="norm">
                <dgm:choose name="Name9">
                  <dgm:if name="Name10" axis="self" ptType="node" func="pos" op="equ" val="1">
                    <dgm:shape xmlns:r="http://schemas.openxmlformats.org/officeDocument/2006/relationships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4"/>
                    </dgm:constrLst>
                  </dgm:if>
                  <dgm:else name="Name11">
                    <dgm:shape xmlns:r="http://schemas.openxmlformats.org/officeDocument/2006/relationships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if>
              <dgm:else name="Name12">
                <dgm:choose name="Name13">
                  <dgm:if name="Name14" axis="self" ptType="node" func="pos" op="equ" val="1">
                    <dgm:shape xmlns:r="http://schemas.openxmlformats.org/officeDocument/2006/relationships" rot="180" type="homePlate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4"/>
                      <dgm:constr type="rMarg" refType="w" fact="0.1"/>
                    </dgm:constrLst>
                  </dgm:if>
                  <dgm:else name="Name15">
                    <dgm:shape xmlns:r="http://schemas.openxmlformats.org/officeDocument/2006/relationships" rot="180" type="chevron" r:blip="">
                      <dgm:adjLst>
                        <dgm:adj idx="1" val="0.25"/>
                      </dgm:adjLst>
                    </dgm:shape>
                    <dgm:presOf axis="desOrSelf" ptType="node"/>
                    <dgm:constrLst>
                      <dgm:constr type="h" refType="w" op="equ" fact="0.8"/>
                      <dgm:constr type="primFontSz" val="65"/>
                      <dgm:constr type="tMarg" refType="primFontSz" fact="0.2"/>
                      <dgm:constr type="bMarg" refType="primFontSz" fact="0.2"/>
                      <dgm:constr type="lMarg" refType="w" fact="0.1"/>
                      <dgm:constr type="rMarg" refType="w" fact="0.1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16" axis="followSib" ptType="sibTrans" cnt="1">
            <dgm:layoutNode name="parAndCh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if>
      <dgm:else name="Name17">
        <dgm:constrLst>
          <dgm:constr type="w" for="ch" forName="parTxOnly" refType="w"/>
          <dgm:constr type="primFontSz" for="ch" ptType="node" op="equ"/>
          <dgm:constr type="w" for="ch" forName="parSpace" refType="w" refFor="ch" refForName="parTxOnly" fact="-0.2"/>
          <dgm:constr type="w" for="ch" ptType="sibTrans" op="equ"/>
        </dgm:constrLst>
        <dgm:ruleLst/>
        <dgm:forEach name="Name18" axis="ch" ptType="node">
          <dgm:layoutNode name="parTxOnly">
            <dgm:varLst>
              <dgm:bulletEnabled val="1"/>
            </dgm:varLst>
            <dgm:alg type="tx"/>
            <dgm:presOf axis="desOrSelf" ptType="node"/>
            <dgm:choose name="Name19">
              <dgm:if name="Name20" func="var" arg="dir" op="equ" val="norm">
                <dgm:choose name="Name21">
                  <dgm:if name="Name22" axis="self" ptType="node" func="pos" op="equ" val="1">
                    <dgm:shape xmlns:r="http://schemas.openxmlformats.org/officeDocument/2006/relationships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42"/>
                      <dgm:constr type="rMarg" refType="primFontSz" fact="0.105"/>
                    </dgm:constrLst>
                  </dgm:if>
                  <dgm:else name="Name23">
                    <dgm:shape xmlns:r="http://schemas.openxmlformats.org/officeDocument/2006/relationships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315"/>
                      <dgm:constr type="rMarg" refType="primFontSz" fact="0.105"/>
                    </dgm:constrLst>
                  </dgm:else>
                </dgm:choose>
              </dgm:if>
              <dgm:else name="Name24">
                <dgm:choose name="Name25">
                  <dgm:if name="Name26" axis="self" ptType="node" func="pos" op="equ" val="1">
                    <dgm:shape xmlns:r="http://schemas.openxmlformats.org/officeDocument/2006/relationships" rot="180" type="homePlate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42"/>
                    </dgm:constrLst>
                  </dgm:if>
                  <dgm:else name="Name27">
                    <dgm:shape xmlns:r="http://schemas.openxmlformats.org/officeDocument/2006/relationships" rot="180" type="chevron" r:blip="">
                      <dgm:adjLst/>
                    </dgm:shape>
                    <dgm:constrLst>
                      <dgm:constr type="h" refType="w" op="equ" fact="0.4"/>
                      <dgm:constr type="primFontSz" val="65"/>
                      <dgm:constr type="tMarg" refType="primFontSz" fact="0.21"/>
                      <dgm:constr type="bMarg" refType="primFontSz" fact="0.21"/>
                      <dgm:constr type="lMarg" refType="primFontSz" fact="0.105"/>
                      <dgm:constr type="rMarg" refType="primFontSz" fact="0.315"/>
                    </dgm:constrLst>
                  </dgm:else>
                </dgm:choose>
              </dgm:else>
            </dgm:choose>
            <dgm:ruleLst>
              <dgm:rule type="primFontSz" val="5" fact="NaN" max="NaN"/>
            </dgm:ruleLst>
          </dgm:layoutNode>
          <dgm:forEach name="Name28" axis="followSib" ptType="sibTrans" cnt="1">
            <dgm:layoutNode name="parSpace">
              <dgm:alg type="sp"/>
              <dgm:shape xmlns:r="http://schemas.openxmlformats.org/officeDocument/2006/relationships" r:blip="">
                <dgm:adjLst/>
              </dgm:shape>
              <dgm:presOf/>
              <dgm:constrLst/>
              <dgm:ruleLst/>
            </dgm:layoutNode>
          </dgm:forEach>
        </dgm:forEach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1" y="0"/>
            <a:ext cx="3169920" cy="481728"/>
          </a:xfrm>
          <a:prstGeom prst="rect">
            <a:avLst/>
          </a:prstGeom>
        </p:spPr>
        <p:txBody>
          <a:bodyPr vert="horz" lIns="99094" tIns="49547" rIns="99094" bIns="49547" rtlCol="0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4143588" y="0"/>
            <a:ext cx="3169920" cy="481728"/>
          </a:xfrm>
          <a:prstGeom prst="rect">
            <a:avLst/>
          </a:prstGeom>
        </p:spPr>
        <p:txBody>
          <a:bodyPr vert="horz" lIns="99094" tIns="49547" rIns="99094" bIns="49547" rtlCol="0"/>
          <a:lstStyle>
            <a:lvl1pPr algn="r">
              <a:defRPr sz="1300"/>
            </a:lvl1pPr>
          </a:lstStyle>
          <a:p>
            <a:fld id="{BAEFF2A1-358F-4528-A4D8-E0726B92D422}" type="datetimeFigureOut">
              <a:rPr lang="en-US" smtClean="0"/>
              <a:t>9/19/2018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777875" y="1200150"/>
            <a:ext cx="5759450" cy="3240088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9094" tIns="49547" rIns="99094" bIns="49547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731520" y="4620577"/>
            <a:ext cx="5852160" cy="3780473"/>
          </a:xfrm>
          <a:prstGeom prst="rect">
            <a:avLst/>
          </a:prstGeom>
        </p:spPr>
        <p:txBody>
          <a:bodyPr vert="horz" lIns="99094" tIns="49547" rIns="99094" bIns="49547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1" y="9119475"/>
            <a:ext cx="3169920" cy="481727"/>
          </a:xfrm>
          <a:prstGeom prst="rect">
            <a:avLst/>
          </a:prstGeom>
        </p:spPr>
        <p:txBody>
          <a:bodyPr vert="horz" lIns="99094" tIns="49547" rIns="99094" bIns="49547" rtlCol="0" anchor="b"/>
          <a:lstStyle>
            <a:lvl1pPr algn="l">
              <a:defRPr sz="13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4143588" y="9119475"/>
            <a:ext cx="3169920" cy="481727"/>
          </a:xfrm>
          <a:prstGeom prst="rect">
            <a:avLst/>
          </a:prstGeom>
        </p:spPr>
        <p:txBody>
          <a:bodyPr vert="horz" lIns="99094" tIns="49547" rIns="99094" bIns="49547" rtlCol="0" anchor="b"/>
          <a:lstStyle>
            <a:lvl1pPr algn="r">
              <a:defRPr sz="1300"/>
            </a:lvl1pPr>
          </a:lstStyle>
          <a:p>
            <a:fld id="{D0F76782-937A-4515-87C8-DB2EE3E7515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6415053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F76782-937A-4515-87C8-DB2EE3E7515F}" type="slidenum">
              <a:rPr lang="en-US" smtClean="0"/>
              <a:t>1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45161140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pPr marL="228600" indent="-228600">
              <a:buAutoNum type="arabicParenR"/>
            </a:pPr>
            <a:endParaRPr lang="en-US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D0F76782-937A-4515-87C8-DB2EE3E7515F}" type="slidenum">
              <a:rPr lang="en-US" smtClean="0"/>
              <a:t>3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9286422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g"/><Relationship Id="rId2" Type="http://schemas.openxmlformats.org/officeDocument/2006/relationships/image" Target="../media/image2.jpeg"/><Relationship Id="rId1" Type="http://schemas.openxmlformats.org/officeDocument/2006/relationships/slideMaster" Target="../slideMasters/slideMaster2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4285397"/>
            <a:ext cx="12192000" cy="2572603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019675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14878267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le Slide with Picture">
    <p:bg bwMode="ltGray">
      <p:bgPr>
        <a:blipFill dpi="0" rotWithShape="1">
          <a:blip r:embed="rId2" cstate="email">
            <a:lum/>
            <a:extLst>
              <a:ext uri="{28A0092B-C50C-407E-A947-70E740481C1C}">
                <a14:useLocalDpi xmlns:a14="http://schemas.microsoft.com/office/drawing/2010/main"/>
              </a:ext>
            </a:extLst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1"/>
          <p:cNvPicPr>
            <a:picLocks noChangeAspect="1"/>
          </p:cNvPicPr>
          <p:nvPr userDrawn="1"/>
        </p:nvPicPr>
        <p:blipFill>
          <a:blip r:embed="rId3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0" y="0"/>
            <a:ext cx="12192000" cy="6858000"/>
          </a:xfrm>
          <a:prstGeom prst="rect">
            <a:avLst/>
          </a:prstGeom>
        </p:spPr>
      </p:pic>
      <p:grpSp>
        <p:nvGrpSpPr>
          <p:cNvPr id="7" name="Group 6"/>
          <p:cNvGrpSpPr/>
          <p:nvPr/>
        </p:nvGrpSpPr>
        <p:grpSpPr>
          <a:xfrm>
            <a:off x="457200" y="457200"/>
            <a:ext cx="1905000" cy="762203"/>
            <a:chOff x="3578225" y="1146175"/>
            <a:chExt cx="5038725" cy="2111375"/>
          </a:xfrm>
        </p:grpSpPr>
        <p:sp>
          <p:nvSpPr>
            <p:cNvPr id="8" name="Freeform 5"/>
            <p:cNvSpPr>
              <a:spLocks noEditPoints="1"/>
            </p:cNvSpPr>
            <p:nvPr/>
          </p:nvSpPr>
          <p:spPr bwMode="auto">
            <a:xfrm>
              <a:off x="3578225" y="1146175"/>
              <a:ext cx="1725613" cy="498475"/>
            </a:xfrm>
            <a:custGeom>
              <a:avLst/>
              <a:gdLst>
                <a:gd name="T0" fmla="*/ 0 w 1087"/>
                <a:gd name="T1" fmla="*/ 0 h 314"/>
                <a:gd name="T2" fmla="*/ 0 w 1087"/>
                <a:gd name="T3" fmla="*/ 314 h 314"/>
                <a:gd name="T4" fmla="*/ 0 w 1087"/>
                <a:gd name="T5" fmla="*/ 314 h 314"/>
                <a:gd name="T6" fmla="*/ 1087 w 1087"/>
                <a:gd name="T7" fmla="*/ 314 h 314"/>
                <a:gd name="T8" fmla="*/ 1087 w 1087"/>
                <a:gd name="T9" fmla="*/ 0 h 314"/>
                <a:gd name="T10" fmla="*/ 0 w 1087"/>
                <a:gd name="T11" fmla="*/ 0 h 314"/>
                <a:gd name="T12" fmla="*/ 1018 w 1087"/>
                <a:gd name="T13" fmla="*/ 245 h 314"/>
                <a:gd name="T14" fmla="*/ 69 w 1087"/>
                <a:gd name="T15" fmla="*/ 245 h 314"/>
                <a:gd name="T16" fmla="*/ 69 w 1087"/>
                <a:gd name="T17" fmla="*/ 69 h 314"/>
                <a:gd name="T18" fmla="*/ 1018 w 1087"/>
                <a:gd name="T19" fmla="*/ 69 h 314"/>
                <a:gd name="T20" fmla="*/ 1018 w 1087"/>
                <a:gd name="T21" fmla="*/ 245 h 314"/>
                <a:gd name="T22" fmla="*/ 1018 w 1087"/>
                <a:gd name="T23" fmla="*/ 245 h 3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087" h="314">
                  <a:moveTo>
                    <a:pt x="0" y="0"/>
                  </a:moveTo>
                  <a:lnTo>
                    <a:pt x="0" y="314"/>
                  </a:lnTo>
                  <a:lnTo>
                    <a:pt x="0" y="314"/>
                  </a:lnTo>
                  <a:lnTo>
                    <a:pt x="1087" y="314"/>
                  </a:lnTo>
                  <a:lnTo>
                    <a:pt x="1087" y="0"/>
                  </a:lnTo>
                  <a:lnTo>
                    <a:pt x="0" y="0"/>
                  </a:lnTo>
                  <a:close/>
                  <a:moveTo>
                    <a:pt x="1018" y="245"/>
                  </a:moveTo>
                  <a:lnTo>
                    <a:pt x="69" y="245"/>
                  </a:lnTo>
                  <a:lnTo>
                    <a:pt x="69" y="69"/>
                  </a:lnTo>
                  <a:lnTo>
                    <a:pt x="1018" y="69"/>
                  </a:lnTo>
                  <a:lnTo>
                    <a:pt x="1018" y="245"/>
                  </a:lnTo>
                  <a:lnTo>
                    <a:pt x="1018" y="245"/>
                  </a:lnTo>
                  <a:close/>
                </a:path>
              </a:pathLst>
            </a:custGeom>
            <a:solidFill>
              <a:srgbClr val="00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9" name="Freeform 6"/>
            <p:cNvSpPr>
              <a:spLocks noEditPoints="1"/>
            </p:cNvSpPr>
            <p:nvPr/>
          </p:nvSpPr>
          <p:spPr bwMode="auto">
            <a:xfrm>
              <a:off x="3578225" y="1968500"/>
              <a:ext cx="5038725" cy="1289050"/>
            </a:xfrm>
            <a:custGeom>
              <a:avLst/>
              <a:gdLst>
                <a:gd name="T0" fmla="*/ 80 w 1341"/>
                <a:gd name="T1" fmla="*/ 52 h 342"/>
                <a:gd name="T2" fmla="*/ 29 w 1341"/>
                <a:gd name="T3" fmla="*/ 77 h 342"/>
                <a:gd name="T4" fmla="*/ 212 w 1341"/>
                <a:gd name="T5" fmla="*/ 93 h 342"/>
                <a:gd name="T6" fmla="*/ 174 w 1341"/>
                <a:gd name="T7" fmla="*/ 134 h 342"/>
                <a:gd name="T8" fmla="*/ 272 w 1341"/>
                <a:gd name="T9" fmla="*/ 132 h 342"/>
                <a:gd name="T10" fmla="*/ 276 w 1341"/>
                <a:gd name="T11" fmla="*/ 38 h 342"/>
                <a:gd name="T12" fmla="*/ 327 w 1341"/>
                <a:gd name="T13" fmla="*/ 132 h 342"/>
                <a:gd name="T14" fmla="*/ 398 w 1341"/>
                <a:gd name="T15" fmla="*/ 0 h 342"/>
                <a:gd name="T16" fmla="*/ 402 w 1341"/>
                <a:gd name="T17" fmla="*/ 134 h 342"/>
                <a:gd name="T18" fmla="*/ 448 w 1341"/>
                <a:gd name="T19" fmla="*/ 93 h 342"/>
                <a:gd name="T20" fmla="*/ 448 w 1341"/>
                <a:gd name="T21" fmla="*/ 74 h 342"/>
                <a:gd name="T22" fmla="*/ 642 w 1341"/>
                <a:gd name="T23" fmla="*/ 60 h 342"/>
                <a:gd name="T24" fmla="*/ 642 w 1341"/>
                <a:gd name="T25" fmla="*/ 131 h 342"/>
                <a:gd name="T26" fmla="*/ 570 w 1341"/>
                <a:gd name="T27" fmla="*/ 111 h 342"/>
                <a:gd name="T28" fmla="*/ 530 w 1341"/>
                <a:gd name="T29" fmla="*/ 60 h 342"/>
                <a:gd name="T30" fmla="*/ 558 w 1341"/>
                <a:gd name="T31" fmla="*/ 38 h 342"/>
                <a:gd name="T32" fmla="*/ 738 w 1341"/>
                <a:gd name="T33" fmla="*/ 89 h 342"/>
                <a:gd name="T34" fmla="*/ 787 w 1341"/>
                <a:gd name="T35" fmla="*/ 45 h 342"/>
                <a:gd name="T36" fmla="*/ 736 w 1341"/>
                <a:gd name="T37" fmla="*/ 65 h 342"/>
                <a:gd name="T38" fmla="*/ 848 w 1341"/>
                <a:gd name="T39" fmla="*/ 73 h 342"/>
                <a:gd name="T40" fmla="*/ 876 w 1341"/>
                <a:gd name="T41" fmla="*/ 73 h 342"/>
                <a:gd name="T42" fmla="*/ 833 w 1341"/>
                <a:gd name="T43" fmla="*/ 91 h 342"/>
                <a:gd name="T44" fmla="*/ 965 w 1341"/>
                <a:gd name="T45" fmla="*/ 43 h 342"/>
                <a:gd name="T46" fmla="*/ 964 w 1341"/>
                <a:gd name="T47" fmla="*/ 103 h 342"/>
                <a:gd name="T48" fmla="*/ 1010 w 1341"/>
                <a:gd name="T49" fmla="*/ 132 h 342"/>
                <a:gd name="T50" fmla="*/ 1070 w 1341"/>
                <a:gd name="T51" fmla="*/ 38 h 342"/>
                <a:gd name="T52" fmla="*/ 1010 w 1341"/>
                <a:gd name="T53" fmla="*/ 89 h 342"/>
                <a:gd name="T54" fmla="*/ 1133 w 1341"/>
                <a:gd name="T55" fmla="*/ 73 h 342"/>
                <a:gd name="T56" fmla="*/ 1160 w 1341"/>
                <a:gd name="T57" fmla="*/ 73 h 342"/>
                <a:gd name="T58" fmla="*/ 1117 w 1341"/>
                <a:gd name="T59" fmla="*/ 91 h 342"/>
                <a:gd name="T60" fmla="*/ 1239 w 1341"/>
                <a:gd name="T61" fmla="*/ 39 h 342"/>
                <a:gd name="T62" fmla="*/ 1180 w 1341"/>
                <a:gd name="T63" fmla="*/ 132 h 342"/>
                <a:gd name="T64" fmla="*/ 1246 w 1341"/>
                <a:gd name="T65" fmla="*/ 85 h 342"/>
                <a:gd name="T66" fmla="*/ 1314 w 1341"/>
                <a:gd name="T67" fmla="*/ 132 h 342"/>
                <a:gd name="T68" fmla="*/ 1295 w 1341"/>
                <a:gd name="T69" fmla="*/ 110 h 342"/>
                <a:gd name="T70" fmla="*/ 18 w 1341"/>
                <a:gd name="T71" fmla="*/ 231 h 342"/>
                <a:gd name="T72" fmla="*/ 81 w 1341"/>
                <a:gd name="T73" fmla="*/ 307 h 342"/>
                <a:gd name="T74" fmla="*/ 164 w 1341"/>
                <a:gd name="T75" fmla="*/ 307 h 342"/>
                <a:gd name="T76" fmla="*/ 103 w 1341"/>
                <a:gd name="T77" fmla="*/ 214 h 342"/>
                <a:gd name="T78" fmla="*/ 252 w 1341"/>
                <a:gd name="T79" fmla="*/ 229 h 342"/>
                <a:gd name="T80" fmla="*/ 252 w 1341"/>
                <a:gd name="T81" fmla="*/ 307 h 342"/>
                <a:gd name="T82" fmla="*/ 211 w 1341"/>
                <a:gd name="T83" fmla="*/ 214 h 342"/>
                <a:gd name="T84" fmla="*/ 305 w 1341"/>
                <a:gd name="T85" fmla="*/ 212 h 342"/>
                <a:gd name="T86" fmla="*/ 338 w 1341"/>
                <a:gd name="T87" fmla="*/ 285 h 342"/>
                <a:gd name="T88" fmla="*/ 281 w 1341"/>
                <a:gd name="T89" fmla="*/ 251 h 342"/>
                <a:gd name="T90" fmla="*/ 403 w 1341"/>
                <a:gd name="T91" fmla="*/ 229 h 342"/>
                <a:gd name="T92" fmla="*/ 382 w 1341"/>
                <a:gd name="T93" fmla="*/ 228 h 342"/>
                <a:gd name="T94" fmla="*/ 430 w 1341"/>
                <a:gd name="T95" fmla="*/ 342 h 342"/>
                <a:gd name="T96" fmla="*/ 498 w 1341"/>
                <a:gd name="T97" fmla="*/ 260 h 342"/>
                <a:gd name="T98" fmla="*/ 577 w 1341"/>
                <a:gd name="T99" fmla="*/ 212 h 342"/>
                <a:gd name="T100" fmla="*/ 554 w 1341"/>
                <a:gd name="T101" fmla="*/ 307 h 342"/>
                <a:gd name="T102" fmla="*/ 623 w 1341"/>
                <a:gd name="T103" fmla="*/ 187 h 342"/>
                <a:gd name="T104" fmla="*/ 621 w 1341"/>
                <a:gd name="T105" fmla="*/ 307 h 342"/>
                <a:gd name="T106" fmla="*/ 644 w 1341"/>
                <a:gd name="T107" fmla="*/ 300 h 342"/>
                <a:gd name="T108" fmla="*/ 644 w 1341"/>
                <a:gd name="T109" fmla="*/ 240 h 342"/>
                <a:gd name="T110" fmla="*/ 661 w 1341"/>
                <a:gd name="T111" fmla="*/ 238 h 342"/>
                <a:gd name="T112" fmla="*/ 807 w 1341"/>
                <a:gd name="T113" fmla="*/ 266 h 342"/>
                <a:gd name="T114" fmla="*/ 772 w 1341"/>
                <a:gd name="T115" fmla="*/ 309 h 3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341" h="342">
                  <a:moveTo>
                    <a:pt x="29" y="132"/>
                  </a:moveTo>
                  <a:cubicBezTo>
                    <a:pt x="0" y="132"/>
                    <a:pt x="0" y="132"/>
                    <a:pt x="0" y="13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29" y="52"/>
                    <a:pt x="29" y="52"/>
                    <a:pt x="29" y="52"/>
                  </a:cubicBezTo>
                  <a:cubicBezTo>
                    <a:pt x="80" y="52"/>
                    <a:pt x="80" y="52"/>
                    <a:pt x="80" y="52"/>
                  </a:cubicBezTo>
                  <a:cubicBezTo>
                    <a:pt x="80" y="0"/>
                    <a:pt x="80" y="0"/>
                    <a:pt x="80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132"/>
                    <a:pt x="109" y="132"/>
                    <a:pt x="109" y="132"/>
                  </a:cubicBezTo>
                  <a:cubicBezTo>
                    <a:pt x="80" y="132"/>
                    <a:pt x="80" y="132"/>
                    <a:pt x="80" y="132"/>
                  </a:cubicBezTo>
                  <a:cubicBezTo>
                    <a:pt x="80" y="77"/>
                    <a:pt x="80" y="77"/>
                    <a:pt x="80" y="77"/>
                  </a:cubicBezTo>
                  <a:cubicBezTo>
                    <a:pt x="29" y="77"/>
                    <a:pt x="29" y="77"/>
                    <a:pt x="29" y="77"/>
                  </a:cubicBezTo>
                  <a:lnTo>
                    <a:pt x="29" y="132"/>
                  </a:lnTo>
                  <a:close/>
                  <a:moveTo>
                    <a:pt x="174" y="134"/>
                  </a:moveTo>
                  <a:cubicBezTo>
                    <a:pt x="145" y="134"/>
                    <a:pt x="125" y="116"/>
                    <a:pt x="125" y="85"/>
                  </a:cubicBezTo>
                  <a:cubicBezTo>
                    <a:pt x="125" y="56"/>
                    <a:pt x="144" y="36"/>
                    <a:pt x="170" y="36"/>
                  </a:cubicBezTo>
                  <a:cubicBezTo>
                    <a:pt x="198" y="36"/>
                    <a:pt x="212" y="55"/>
                    <a:pt x="212" y="83"/>
                  </a:cubicBezTo>
                  <a:cubicBezTo>
                    <a:pt x="212" y="93"/>
                    <a:pt x="212" y="93"/>
                    <a:pt x="212" y="93"/>
                  </a:cubicBezTo>
                  <a:cubicBezTo>
                    <a:pt x="152" y="93"/>
                    <a:pt x="152" y="93"/>
                    <a:pt x="152" y="93"/>
                  </a:cubicBezTo>
                  <a:cubicBezTo>
                    <a:pt x="155" y="108"/>
                    <a:pt x="167" y="112"/>
                    <a:pt x="178" y="112"/>
                  </a:cubicBezTo>
                  <a:cubicBezTo>
                    <a:pt x="188" y="112"/>
                    <a:pt x="195" y="110"/>
                    <a:pt x="204" y="104"/>
                  </a:cubicBezTo>
                  <a:cubicBezTo>
                    <a:pt x="205" y="104"/>
                    <a:pt x="205" y="104"/>
                    <a:pt x="205" y="104"/>
                  </a:cubicBezTo>
                  <a:cubicBezTo>
                    <a:pt x="205" y="126"/>
                    <a:pt x="205" y="126"/>
                    <a:pt x="205" y="126"/>
                  </a:cubicBezTo>
                  <a:cubicBezTo>
                    <a:pt x="198" y="131"/>
                    <a:pt x="187" y="134"/>
                    <a:pt x="174" y="134"/>
                  </a:cubicBezTo>
                  <a:close/>
                  <a:moveTo>
                    <a:pt x="152" y="74"/>
                  </a:moveTo>
                  <a:cubicBezTo>
                    <a:pt x="186" y="74"/>
                    <a:pt x="186" y="74"/>
                    <a:pt x="186" y="74"/>
                  </a:cubicBezTo>
                  <a:cubicBezTo>
                    <a:pt x="186" y="64"/>
                    <a:pt x="182" y="58"/>
                    <a:pt x="170" y="58"/>
                  </a:cubicBezTo>
                  <a:cubicBezTo>
                    <a:pt x="162" y="58"/>
                    <a:pt x="155" y="61"/>
                    <a:pt x="152" y="74"/>
                  </a:cubicBezTo>
                  <a:close/>
                  <a:moveTo>
                    <a:pt x="287" y="77"/>
                  </a:moveTo>
                  <a:cubicBezTo>
                    <a:pt x="272" y="132"/>
                    <a:pt x="272" y="132"/>
                    <a:pt x="272" y="132"/>
                  </a:cubicBezTo>
                  <a:cubicBezTo>
                    <a:pt x="247" y="132"/>
                    <a:pt x="247" y="132"/>
                    <a:pt x="247" y="132"/>
                  </a:cubicBezTo>
                  <a:cubicBezTo>
                    <a:pt x="218" y="39"/>
                    <a:pt x="218" y="39"/>
                    <a:pt x="218" y="39"/>
                  </a:cubicBezTo>
                  <a:cubicBezTo>
                    <a:pt x="218" y="38"/>
                    <a:pt x="218" y="38"/>
                    <a:pt x="218" y="38"/>
                  </a:cubicBezTo>
                  <a:cubicBezTo>
                    <a:pt x="246" y="38"/>
                    <a:pt x="246" y="38"/>
                    <a:pt x="246" y="38"/>
                  </a:cubicBezTo>
                  <a:cubicBezTo>
                    <a:pt x="261" y="93"/>
                    <a:pt x="261" y="93"/>
                    <a:pt x="261" y="93"/>
                  </a:cubicBezTo>
                  <a:cubicBezTo>
                    <a:pt x="276" y="38"/>
                    <a:pt x="276" y="38"/>
                    <a:pt x="276" y="38"/>
                  </a:cubicBezTo>
                  <a:cubicBezTo>
                    <a:pt x="298" y="38"/>
                    <a:pt x="298" y="38"/>
                    <a:pt x="298" y="38"/>
                  </a:cubicBezTo>
                  <a:cubicBezTo>
                    <a:pt x="313" y="93"/>
                    <a:pt x="313" y="93"/>
                    <a:pt x="313" y="93"/>
                  </a:cubicBezTo>
                  <a:cubicBezTo>
                    <a:pt x="329" y="38"/>
                    <a:pt x="329" y="38"/>
                    <a:pt x="329" y="38"/>
                  </a:cubicBezTo>
                  <a:cubicBezTo>
                    <a:pt x="355" y="38"/>
                    <a:pt x="355" y="38"/>
                    <a:pt x="355" y="38"/>
                  </a:cubicBezTo>
                  <a:cubicBezTo>
                    <a:pt x="355" y="39"/>
                    <a:pt x="355" y="39"/>
                    <a:pt x="355" y="39"/>
                  </a:cubicBezTo>
                  <a:cubicBezTo>
                    <a:pt x="327" y="132"/>
                    <a:pt x="327" y="132"/>
                    <a:pt x="327" y="132"/>
                  </a:cubicBezTo>
                  <a:cubicBezTo>
                    <a:pt x="302" y="132"/>
                    <a:pt x="302" y="132"/>
                    <a:pt x="302" y="132"/>
                  </a:cubicBezTo>
                  <a:lnTo>
                    <a:pt x="287" y="77"/>
                  </a:lnTo>
                  <a:close/>
                  <a:moveTo>
                    <a:pt x="402" y="134"/>
                  </a:moveTo>
                  <a:cubicBezTo>
                    <a:pt x="379" y="134"/>
                    <a:pt x="370" y="125"/>
                    <a:pt x="370" y="104"/>
                  </a:cubicBezTo>
                  <a:cubicBezTo>
                    <a:pt x="370" y="0"/>
                    <a:pt x="370" y="0"/>
                    <a:pt x="370" y="0"/>
                  </a:cubicBezTo>
                  <a:cubicBezTo>
                    <a:pt x="398" y="0"/>
                    <a:pt x="398" y="0"/>
                    <a:pt x="398" y="0"/>
                  </a:cubicBezTo>
                  <a:cubicBezTo>
                    <a:pt x="398" y="102"/>
                    <a:pt x="398" y="102"/>
                    <a:pt x="398" y="102"/>
                  </a:cubicBezTo>
                  <a:cubicBezTo>
                    <a:pt x="398" y="108"/>
                    <a:pt x="400" y="111"/>
                    <a:pt x="406" y="111"/>
                  </a:cubicBezTo>
                  <a:cubicBezTo>
                    <a:pt x="408" y="111"/>
                    <a:pt x="410" y="110"/>
                    <a:pt x="412" y="109"/>
                  </a:cubicBezTo>
                  <a:cubicBezTo>
                    <a:pt x="413" y="109"/>
                    <a:pt x="413" y="109"/>
                    <a:pt x="413" y="109"/>
                  </a:cubicBezTo>
                  <a:cubicBezTo>
                    <a:pt x="413" y="132"/>
                    <a:pt x="413" y="132"/>
                    <a:pt x="413" y="132"/>
                  </a:cubicBezTo>
                  <a:cubicBezTo>
                    <a:pt x="410" y="133"/>
                    <a:pt x="406" y="134"/>
                    <a:pt x="402" y="134"/>
                  </a:cubicBezTo>
                  <a:close/>
                  <a:moveTo>
                    <a:pt x="469" y="134"/>
                  </a:moveTo>
                  <a:cubicBezTo>
                    <a:pt x="440" y="134"/>
                    <a:pt x="420" y="116"/>
                    <a:pt x="420" y="85"/>
                  </a:cubicBezTo>
                  <a:cubicBezTo>
                    <a:pt x="420" y="56"/>
                    <a:pt x="440" y="36"/>
                    <a:pt x="465" y="36"/>
                  </a:cubicBezTo>
                  <a:cubicBezTo>
                    <a:pt x="494" y="36"/>
                    <a:pt x="507" y="55"/>
                    <a:pt x="507" y="83"/>
                  </a:cubicBezTo>
                  <a:cubicBezTo>
                    <a:pt x="507" y="93"/>
                    <a:pt x="507" y="93"/>
                    <a:pt x="507" y="93"/>
                  </a:cubicBezTo>
                  <a:cubicBezTo>
                    <a:pt x="448" y="93"/>
                    <a:pt x="448" y="93"/>
                    <a:pt x="448" y="93"/>
                  </a:cubicBezTo>
                  <a:cubicBezTo>
                    <a:pt x="451" y="108"/>
                    <a:pt x="462" y="112"/>
                    <a:pt x="474" y="112"/>
                  </a:cubicBezTo>
                  <a:cubicBezTo>
                    <a:pt x="484" y="112"/>
                    <a:pt x="491" y="110"/>
                    <a:pt x="500" y="104"/>
                  </a:cubicBezTo>
                  <a:cubicBezTo>
                    <a:pt x="501" y="104"/>
                    <a:pt x="501" y="104"/>
                    <a:pt x="501" y="104"/>
                  </a:cubicBezTo>
                  <a:cubicBezTo>
                    <a:pt x="501" y="126"/>
                    <a:pt x="501" y="126"/>
                    <a:pt x="501" y="126"/>
                  </a:cubicBezTo>
                  <a:cubicBezTo>
                    <a:pt x="493" y="131"/>
                    <a:pt x="482" y="134"/>
                    <a:pt x="469" y="134"/>
                  </a:cubicBezTo>
                  <a:close/>
                  <a:moveTo>
                    <a:pt x="448" y="74"/>
                  </a:moveTo>
                  <a:cubicBezTo>
                    <a:pt x="482" y="74"/>
                    <a:pt x="482" y="74"/>
                    <a:pt x="482" y="74"/>
                  </a:cubicBezTo>
                  <a:cubicBezTo>
                    <a:pt x="481" y="64"/>
                    <a:pt x="477" y="58"/>
                    <a:pt x="466" y="58"/>
                  </a:cubicBezTo>
                  <a:cubicBezTo>
                    <a:pt x="457" y="58"/>
                    <a:pt x="450" y="61"/>
                    <a:pt x="448" y="74"/>
                  </a:cubicBezTo>
                  <a:close/>
                  <a:moveTo>
                    <a:pt x="622" y="38"/>
                  </a:moveTo>
                  <a:cubicBezTo>
                    <a:pt x="642" y="38"/>
                    <a:pt x="642" y="38"/>
                    <a:pt x="642" y="38"/>
                  </a:cubicBezTo>
                  <a:cubicBezTo>
                    <a:pt x="642" y="60"/>
                    <a:pt x="642" y="60"/>
                    <a:pt x="642" y="60"/>
                  </a:cubicBezTo>
                  <a:cubicBezTo>
                    <a:pt x="622" y="60"/>
                    <a:pt x="622" y="60"/>
                    <a:pt x="622" y="60"/>
                  </a:cubicBezTo>
                  <a:cubicBezTo>
                    <a:pt x="622" y="99"/>
                    <a:pt x="622" y="99"/>
                    <a:pt x="622" y="99"/>
                  </a:cubicBezTo>
                  <a:cubicBezTo>
                    <a:pt x="622" y="107"/>
                    <a:pt x="625" y="111"/>
                    <a:pt x="633" y="111"/>
                  </a:cubicBezTo>
                  <a:cubicBezTo>
                    <a:pt x="636" y="111"/>
                    <a:pt x="639" y="110"/>
                    <a:pt x="642" y="109"/>
                  </a:cubicBezTo>
                  <a:cubicBezTo>
                    <a:pt x="642" y="109"/>
                    <a:pt x="642" y="109"/>
                    <a:pt x="642" y="109"/>
                  </a:cubicBezTo>
                  <a:cubicBezTo>
                    <a:pt x="642" y="131"/>
                    <a:pt x="642" y="131"/>
                    <a:pt x="642" y="131"/>
                  </a:cubicBezTo>
                  <a:cubicBezTo>
                    <a:pt x="639" y="132"/>
                    <a:pt x="633" y="134"/>
                    <a:pt x="625" y="134"/>
                  </a:cubicBezTo>
                  <a:cubicBezTo>
                    <a:pt x="603" y="134"/>
                    <a:pt x="594" y="124"/>
                    <a:pt x="594" y="100"/>
                  </a:cubicBezTo>
                  <a:cubicBezTo>
                    <a:pt x="594" y="60"/>
                    <a:pt x="594" y="60"/>
                    <a:pt x="594" y="60"/>
                  </a:cubicBezTo>
                  <a:cubicBezTo>
                    <a:pt x="558" y="60"/>
                    <a:pt x="558" y="60"/>
                    <a:pt x="558" y="60"/>
                  </a:cubicBezTo>
                  <a:cubicBezTo>
                    <a:pt x="558" y="99"/>
                    <a:pt x="558" y="99"/>
                    <a:pt x="558" y="99"/>
                  </a:cubicBezTo>
                  <a:cubicBezTo>
                    <a:pt x="558" y="107"/>
                    <a:pt x="561" y="111"/>
                    <a:pt x="570" y="111"/>
                  </a:cubicBezTo>
                  <a:cubicBezTo>
                    <a:pt x="572" y="111"/>
                    <a:pt x="575" y="110"/>
                    <a:pt x="578" y="109"/>
                  </a:cubicBezTo>
                  <a:cubicBezTo>
                    <a:pt x="579" y="109"/>
                    <a:pt x="579" y="109"/>
                    <a:pt x="579" y="109"/>
                  </a:cubicBezTo>
                  <a:cubicBezTo>
                    <a:pt x="579" y="131"/>
                    <a:pt x="579" y="131"/>
                    <a:pt x="579" y="131"/>
                  </a:cubicBezTo>
                  <a:cubicBezTo>
                    <a:pt x="575" y="132"/>
                    <a:pt x="570" y="134"/>
                    <a:pt x="562" y="134"/>
                  </a:cubicBezTo>
                  <a:cubicBezTo>
                    <a:pt x="539" y="134"/>
                    <a:pt x="530" y="124"/>
                    <a:pt x="530" y="100"/>
                  </a:cubicBezTo>
                  <a:cubicBezTo>
                    <a:pt x="530" y="60"/>
                    <a:pt x="530" y="60"/>
                    <a:pt x="530" y="60"/>
                  </a:cubicBezTo>
                  <a:cubicBezTo>
                    <a:pt x="516" y="60"/>
                    <a:pt x="516" y="60"/>
                    <a:pt x="516" y="60"/>
                  </a:cubicBezTo>
                  <a:cubicBezTo>
                    <a:pt x="516" y="38"/>
                    <a:pt x="516" y="38"/>
                    <a:pt x="516" y="38"/>
                  </a:cubicBezTo>
                  <a:cubicBezTo>
                    <a:pt x="530" y="38"/>
                    <a:pt x="530" y="38"/>
                    <a:pt x="530" y="38"/>
                  </a:cubicBezTo>
                  <a:cubicBezTo>
                    <a:pt x="530" y="12"/>
                    <a:pt x="530" y="12"/>
                    <a:pt x="530" y="12"/>
                  </a:cubicBezTo>
                  <a:cubicBezTo>
                    <a:pt x="558" y="12"/>
                    <a:pt x="558" y="12"/>
                    <a:pt x="558" y="12"/>
                  </a:cubicBezTo>
                  <a:cubicBezTo>
                    <a:pt x="558" y="38"/>
                    <a:pt x="558" y="38"/>
                    <a:pt x="558" y="38"/>
                  </a:cubicBezTo>
                  <a:cubicBezTo>
                    <a:pt x="594" y="38"/>
                    <a:pt x="594" y="38"/>
                    <a:pt x="594" y="38"/>
                  </a:cubicBezTo>
                  <a:cubicBezTo>
                    <a:pt x="594" y="12"/>
                    <a:pt x="594" y="12"/>
                    <a:pt x="594" y="12"/>
                  </a:cubicBezTo>
                  <a:cubicBezTo>
                    <a:pt x="622" y="12"/>
                    <a:pt x="622" y="12"/>
                    <a:pt x="622" y="12"/>
                  </a:cubicBezTo>
                  <a:cubicBezTo>
                    <a:pt x="622" y="38"/>
                    <a:pt x="622" y="38"/>
                    <a:pt x="622" y="38"/>
                  </a:cubicBezTo>
                  <a:close/>
                  <a:moveTo>
                    <a:pt x="787" y="45"/>
                  </a:moveTo>
                  <a:cubicBezTo>
                    <a:pt x="787" y="73"/>
                    <a:pt x="768" y="89"/>
                    <a:pt x="738" y="89"/>
                  </a:cubicBezTo>
                  <a:cubicBezTo>
                    <a:pt x="718" y="89"/>
                    <a:pt x="718" y="89"/>
                    <a:pt x="718" y="89"/>
                  </a:cubicBezTo>
                  <a:cubicBezTo>
                    <a:pt x="718" y="132"/>
                    <a:pt x="718" y="132"/>
                    <a:pt x="718" y="132"/>
                  </a:cubicBezTo>
                  <a:cubicBezTo>
                    <a:pt x="689" y="132"/>
                    <a:pt x="689" y="132"/>
                    <a:pt x="689" y="132"/>
                  </a:cubicBezTo>
                  <a:cubicBezTo>
                    <a:pt x="689" y="0"/>
                    <a:pt x="689" y="0"/>
                    <a:pt x="689" y="0"/>
                  </a:cubicBezTo>
                  <a:cubicBezTo>
                    <a:pt x="738" y="0"/>
                    <a:pt x="738" y="0"/>
                    <a:pt x="738" y="0"/>
                  </a:cubicBezTo>
                  <a:cubicBezTo>
                    <a:pt x="768" y="0"/>
                    <a:pt x="787" y="16"/>
                    <a:pt x="787" y="45"/>
                  </a:cubicBezTo>
                  <a:close/>
                  <a:moveTo>
                    <a:pt x="736" y="65"/>
                  </a:moveTo>
                  <a:cubicBezTo>
                    <a:pt x="751" y="65"/>
                    <a:pt x="758" y="57"/>
                    <a:pt x="758" y="45"/>
                  </a:cubicBezTo>
                  <a:cubicBezTo>
                    <a:pt x="758" y="33"/>
                    <a:pt x="751" y="24"/>
                    <a:pt x="736" y="24"/>
                  </a:cubicBezTo>
                  <a:cubicBezTo>
                    <a:pt x="718" y="24"/>
                    <a:pt x="718" y="24"/>
                    <a:pt x="718" y="24"/>
                  </a:cubicBezTo>
                  <a:cubicBezTo>
                    <a:pt x="718" y="65"/>
                    <a:pt x="718" y="65"/>
                    <a:pt x="718" y="65"/>
                  </a:cubicBezTo>
                  <a:lnTo>
                    <a:pt x="736" y="65"/>
                  </a:lnTo>
                  <a:close/>
                  <a:moveTo>
                    <a:pt x="849" y="123"/>
                  </a:moveTo>
                  <a:cubicBezTo>
                    <a:pt x="843" y="130"/>
                    <a:pt x="834" y="134"/>
                    <a:pt x="824" y="134"/>
                  </a:cubicBezTo>
                  <a:cubicBezTo>
                    <a:pt x="806" y="134"/>
                    <a:pt x="791" y="122"/>
                    <a:pt x="791" y="103"/>
                  </a:cubicBezTo>
                  <a:cubicBezTo>
                    <a:pt x="791" y="84"/>
                    <a:pt x="806" y="72"/>
                    <a:pt x="827" y="72"/>
                  </a:cubicBezTo>
                  <a:cubicBezTo>
                    <a:pt x="834" y="72"/>
                    <a:pt x="841" y="73"/>
                    <a:pt x="848" y="75"/>
                  </a:cubicBezTo>
                  <a:cubicBezTo>
                    <a:pt x="848" y="73"/>
                    <a:pt x="848" y="73"/>
                    <a:pt x="848" y="73"/>
                  </a:cubicBezTo>
                  <a:cubicBezTo>
                    <a:pt x="848" y="63"/>
                    <a:pt x="842" y="59"/>
                    <a:pt x="827" y="59"/>
                  </a:cubicBezTo>
                  <a:cubicBezTo>
                    <a:pt x="818" y="59"/>
                    <a:pt x="809" y="62"/>
                    <a:pt x="801" y="66"/>
                  </a:cubicBezTo>
                  <a:cubicBezTo>
                    <a:pt x="800" y="66"/>
                    <a:pt x="800" y="66"/>
                    <a:pt x="800" y="66"/>
                  </a:cubicBezTo>
                  <a:cubicBezTo>
                    <a:pt x="800" y="44"/>
                    <a:pt x="800" y="44"/>
                    <a:pt x="800" y="44"/>
                  </a:cubicBezTo>
                  <a:cubicBezTo>
                    <a:pt x="807" y="40"/>
                    <a:pt x="820" y="36"/>
                    <a:pt x="832" y="36"/>
                  </a:cubicBezTo>
                  <a:cubicBezTo>
                    <a:pt x="860" y="36"/>
                    <a:pt x="876" y="49"/>
                    <a:pt x="876" y="73"/>
                  </a:cubicBezTo>
                  <a:cubicBezTo>
                    <a:pt x="876" y="132"/>
                    <a:pt x="876" y="132"/>
                    <a:pt x="876" y="132"/>
                  </a:cubicBezTo>
                  <a:cubicBezTo>
                    <a:pt x="849" y="132"/>
                    <a:pt x="849" y="132"/>
                    <a:pt x="849" y="132"/>
                  </a:cubicBezTo>
                  <a:cubicBezTo>
                    <a:pt x="849" y="123"/>
                    <a:pt x="849" y="123"/>
                    <a:pt x="849" y="123"/>
                  </a:cubicBezTo>
                  <a:close/>
                  <a:moveTo>
                    <a:pt x="848" y="102"/>
                  </a:moveTo>
                  <a:cubicBezTo>
                    <a:pt x="848" y="94"/>
                    <a:pt x="848" y="94"/>
                    <a:pt x="848" y="94"/>
                  </a:cubicBezTo>
                  <a:cubicBezTo>
                    <a:pt x="844" y="92"/>
                    <a:pt x="838" y="91"/>
                    <a:pt x="833" y="91"/>
                  </a:cubicBezTo>
                  <a:cubicBezTo>
                    <a:pt x="823" y="91"/>
                    <a:pt x="818" y="95"/>
                    <a:pt x="818" y="102"/>
                  </a:cubicBezTo>
                  <a:cubicBezTo>
                    <a:pt x="818" y="110"/>
                    <a:pt x="823" y="113"/>
                    <a:pt x="832" y="113"/>
                  </a:cubicBezTo>
                  <a:cubicBezTo>
                    <a:pt x="839" y="113"/>
                    <a:pt x="845" y="109"/>
                    <a:pt x="848" y="102"/>
                  </a:cubicBezTo>
                  <a:close/>
                  <a:moveTo>
                    <a:pt x="890" y="85"/>
                  </a:moveTo>
                  <a:cubicBezTo>
                    <a:pt x="890" y="55"/>
                    <a:pt x="911" y="36"/>
                    <a:pt x="939" y="36"/>
                  </a:cubicBezTo>
                  <a:cubicBezTo>
                    <a:pt x="949" y="36"/>
                    <a:pt x="958" y="38"/>
                    <a:pt x="965" y="43"/>
                  </a:cubicBezTo>
                  <a:cubicBezTo>
                    <a:pt x="965" y="67"/>
                    <a:pt x="965" y="67"/>
                    <a:pt x="965" y="67"/>
                  </a:cubicBezTo>
                  <a:cubicBezTo>
                    <a:pt x="964" y="67"/>
                    <a:pt x="964" y="67"/>
                    <a:pt x="964" y="67"/>
                  </a:cubicBezTo>
                  <a:cubicBezTo>
                    <a:pt x="958" y="62"/>
                    <a:pt x="951" y="60"/>
                    <a:pt x="943" y="60"/>
                  </a:cubicBezTo>
                  <a:cubicBezTo>
                    <a:pt x="929" y="60"/>
                    <a:pt x="918" y="69"/>
                    <a:pt x="918" y="85"/>
                  </a:cubicBezTo>
                  <a:cubicBezTo>
                    <a:pt x="918" y="101"/>
                    <a:pt x="929" y="110"/>
                    <a:pt x="943" y="110"/>
                  </a:cubicBezTo>
                  <a:cubicBezTo>
                    <a:pt x="951" y="110"/>
                    <a:pt x="958" y="108"/>
                    <a:pt x="964" y="103"/>
                  </a:cubicBezTo>
                  <a:cubicBezTo>
                    <a:pt x="965" y="103"/>
                    <a:pt x="965" y="103"/>
                    <a:pt x="965" y="103"/>
                  </a:cubicBezTo>
                  <a:cubicBezTo>
                    <a:pt x="965" y="127"/>
                    <a:pt x="965" y="127"/>
                    <a:pt x="965" y="127"/>
                  </a:cubicBezTo>
                  <a:cubicBezTo>
                    <a:pt x="958" y="132"/>
                    <a:pt x="949" y="134"/>
                    <a:pt x="939" y="134"/>
                  </a:cubicBezTo>
                  <a:cubicBezTo>
                    <a:pt x="911" y="134"/>
                    <a:pt x="890" y="115"/>
                    <a:pt x="890" y="85"/>
                  </a:cubicBezTo>
                  <a:close/>
                  <a:moveTo>
                    <a:pt x="1010" y="89"/>
                  </a:moveTo>
                  <a:cubicBezTo>
                    <a:pt x="1010" y="132"/>
                    <a:pt x="1010" y="132"/>
                    <a:pt x="1010" y="132"/>
                  </a:cubicBezTo>
                  <a:cubicBezTo>
                    <a:pt x="983" y="132"/>
                    <a:pt x="983" y="132"/>
                    <a:pt x="983" y="132"/>
                  </a:cubicBezTo>
                  <a:cubicBezTo>
                    <a:pt x="983" y="0"/>
                    <a:pt x="983" y="0"/>
                    <a:pt x="983" y="0"/>
                  </a:cubicBezTo>
                  <a:cubicBezTo>
                    <a:pt x="1010" y="0"/>
                    <a:pt x="1010" y="0"/>
                    <a:pt x="1010" y="0"/>
                  </a:cubicBezTo>
                  <a:cubicBezTo>
                    <a:pt x="1010" y="75"/>
                    <a:pt x="1010" y="75"/>
                    <a:pt x="1010" y="75"/>
                  </a:cubicBezTo>
                  <a:cubicBezTo>
                    <a:pt x="1039" y="38"/>
                    <a:pt x="1039" y="38"/>
                    <a:pt x="1039" y="38"/>
                  </a:cubicBezTo>
                  <a:cubicBezTo>
                    <a:pt x="1070" y="38"/>
                    <a:pt x="1070" y="38"/>
                    <a:pt x="1070" y="38"/>
                  </a:cubicBezTo>
                  <a:cubicBezTo>
                    <a:pt x="1070" y="39"/>
                    <a:pt x="1070" y="39"/>
                    <a:pt x="1070" y="39"/>
                  </a:cubicBezTo>
                  <a:cubicBezTo>
                    <a:pt x="1036" y="82"/>
                    <a:pt x="1036" y="82"/>
                    <a:pt x="1036" y="82"/>
                  </a:cubicBezTo>
                  <a:cubicBezTo>
                    <a:pt x="1070" y="131"/>
                    <a:pt x="1070" y="131"/>
                    <a:pt x="1070" y="131"/>
                  </a:cubicBezTo>
                  <a:cubicBezTo>
                    <a:pt x="1070" y="132"/>
                    <a:pt x="1070" y="132"/>
                    <a:pt x="1070" y="132"/>
                  </a:cubicBezTo>
                  <a:cubicBezTo>
                    <a:pt x="1038" y="132"/>
                    <a:pt x="1038" y="132"/>
                    <a:pt x="1038" y="132"/>
                  </a:cubicBezTo>
                  <a:lnTo>
                    <a:pt x="1010" y="89"/>
                  </a:lnTo>
                  <a:close/>
                  <a:moveTo>
                    <a:pt x="1133" y="123"/>
                  </a:moveTo>
                  <a:cubicBezTo>
                    <a:pt x="1127" y="130"/>
                    <a:pt x="1118" y="134"/>
                    <a:pt x="1108" y="134"/>
                  </a:cubicBezTo>
                  <a:cubicBezTo>
                    <a:pt x="1090" y="134"/>
                    <a:pt x="1075" y="122"/>
                    <a:pt x="1075" y="103"/>
                  </a:cubicBezTo>
                  <a:cubicBezTo>
                    <a:pt x="1075" y="84"/>
                    <a:pt x="1090" y="72"/>
                    <a:pt x="1112" y="72"/>
                  </a:cubicBezTo>
                  <a:cubicBezTo>
                    <a:pt x="1118" y="72"/>
                    <a:pt x="1125" y="73"/>
                    <a:pt x="1133" y="75"/>
                  </a:cubicBezTo>
                  <a:cubicBezTo>
                    <a:pt x="1133" y="73"/>
                    <a:pt x="1133" y="73"/>
                    <a:pt x="1133" y="73"/>
                  </a:cubicBezTo>
                  <a:cubicBezTo>
                    <a:pt x="1133" y="63"/>
                    <a:pt x="1127" y="59"/>
                    <a:pt x="1112" y="59"/>
                  </a:cubicBezTo>
                  <a:cubicBezTo>
                    <a:pt x="1102" y="59"/>
                    <a:pt x="1093" y="62"/>
                    <a:pt x="1086" y="66"/>
                  </a:cubicBezTo>
                  <a:cubicBezTo>
                    <a:pt x="1084" y="66"/>
                    <a:pt x="1084" y="66"/>
                    <a:pt x="1084" y="66"/>
                  </a:cubicBezTo>
                  <a:cubicBezTo>
                    <a:pt x="1084" y="44"/>
                    <a:pt x="1084" y="44"/>
                    <a:pt x="1084" y="44"/>
                  </a:cubicBezTo>
                  <a:cubicBezTo>
                    <a:pt x="1092" y="40"/>
                    <a:pt x="1104" y="36"/>
                    <a:pt x="1117" y="36"/>
                  </a:cubicBezTo>
                  <a:cubicBezTo>
                    <a:pt x="1145" y="36"/>
                    <a:pt x="1160" y="49"/>
                    <a:pt x="1160" y="73"/>
                  </a:cubicBezTo>
                  <a:cubicBezTo>
                    <a:pt x="1160" y="132"/>
                    <a:pt x="1160" y="132"/>
                    <a:pt x="1160" y="132"/>
                  </a:cubicBezTo>
                  <a:cubicBezTo>
                    <a:pt x="1133" y="132"/>
                    <a:pt x="1133" y="132"/>
                    <a:pt x="1133" y="132"/>
                  </a:cubicBezTo>
                  <a:cubicBezTo>
                    <a:pt x="1133" y="123"/>
                    <a:pt x="1133" y="123"/>
                    <a:pt x="1133" y="123"/>
                  </a:cubicBezTo>
                  <a:close/>
                  <a:moveTo>
                    <a:pt x="1133" y="102"/>
                  </a:moveTo>
                  <a:cubicBezTo>
                    <a:pt x="1133" y="94"/>
                    <a:pt x="1133" y="94"/>
                    <a:pt x="1133" y="94"/>
                  </a:cubicBezTo>
                  <a:cubicBezTo>
                    <a:pt x="1128" y="92"/>
                    <a:pt x="1123" y="91"/>
                    <a:pt x="1117" y="91"/>
                  </a:cubicBezTo>
                  <a:cubicBezTo>
                    <a:pt x="1108" y="91"/>
                    <a:pt x="1103" y="95"/>
                    <a:pt x="1103" y="102"/>
                  </a:cubicBezTo>
                  <a:cubicBezTo>
                    <a:pt x="1103" y="110"/>
                    <a:pt x="1108" y="113"/>
                    <a:pt x="1116" y="113"/>
                  </a:cubicBezTo>
                  <a:cubicBezTo>
                    <a:pt x="1124" y="113"/>
                    <a:pt x="1130" y="109"/>
                    <a:pt x="1133" y="102"/>
                  </a:cubicBezTo>
                  <a:close/>
                  <a:moveTo>
                    <a:pt x="1207" y="53"/>
                  </a:moveTo>
                  <a:cubicBezTo>
                    <a:pt x="1212" y="43"/>
                    <a:pt x="1220" y="37"/>
                    <a:pt x="1230" y="37"/>
                  </a:cubicBezTo>
                  <a:cubicBezTo>
                    <a:pt x="1234" y="37"/>
                    <a:pt x="1238" y="38"/>
                    <a:pt x="1239" y="39"/>
                  </a:cubicBezTo>
                  <a:cubicBezTo>
                    <a:pt x="1239" y="65"/>
                    <a:pt x="1239" y="65"/>
                    <a:pt x="1239" y="65"/>
                  </a:cubicBezTo>
                  <a:cubicBezTo>
                    <a:pt x="1238" y="65"/>
                    <a:pt x="1238" y="65"/>
                    <a:pt x="1238" y="65"/>
                  </a:cubicBezTo>
                  <a:cubicBezTo>
                    <a:pt x="1235" y="64"/>
                    <a:pt x="1231" y="63"/>
                    <a:pt x="1226" y="63"/>
                  </a:cubicBezTo>
                  <a:cubicBezTo>
                    <a:pt x="1217" y="63"/>
                    <a:pt x="1210" y="68"/>
                    <a:pt x="1208" y="78"/>
                  </a:cubicBezTo>
                  <a:cubicBezTo>
                    <a:pt x="1208" y="132"/>
                    <a:pt x="1208" y="132"/>
                    <a:pt x="1208" y="132"/>
                  </a:cubicBezTo>
                  <a:cubicBezTo>
                    <a:pt x="1180" y="132"/>
                    <a:pt x="1180" y="132"/>
                    <a:pt x="1180" y="132"/>
                  </a:cubicBezTo>
                  <a:cubicBezTo>
                    <a:pt x="1180" y="38"/>
                    <a:pt x="1180" y="38"/>
                    <a:pt x="1180" y="38"/>
                  </a:cubicBezTo>
                  <a:cubicBezTo>
                    <a:pt x="1207" y="38"/>
                    <a:pt x="1207" y="38"/>
                    <a:pt x="1207" y="38"/>
                  </a:cubicBezTo>
                  <a:cubicBezTo>
                    <a:pt x="1207" y="53"/>
                    <a:pt x="1207" y="53"/>
                    <a:pt x="1207" y="53"/>
                  </a:cubicBezTo>
                  <a:close/>
                  <a:moveTo>
                    <a:pt x="1314" y="122"/>
                  </a:moveTo>
                  <a:cubicBezTo>
                    <a:pt x="1308" y="130"/>
                    <a:pt x="1298" y="134"/>
                    <a:pt x="1286" y="134"/>
                  </a:cubicBezTo>
                  <a:cubicBezTo>
                    <a:pt x="1262" y="134"/>
                    <a:pt x="1246" y="112"/>
                    <a:pt x="1246" y="85"/>
                  </a:cubicBezTo>
                  <a:cubicBezTo>
                    <a:pt x="1246" y="58"/>
                    <a:pt x="1262" y="36"/>
                    <a:pt x="1286" y="36"/>
                  </a:cubicBezTo>
                  <a:cubicBezTo>
                    <a:pt x="1298" y="36"/>
                    <a:pt x="1307" y="40"/>
                    <a:pt x="1313" y="47"/>
                  </a:cubicBezTo>
                  <a:cubicBezTo>
                    <a:pt x="1313" y="0"/>
                    <a:pt x="1313" y="0"/>
                    <a:pt x="1313" y="0"/>
                  </a:cubicBezTo>
                  <a:cubicBezTo>
                    <a:pt x="1341" y="0"/>
                    <a:pt x="1341" y="0"/>
                    <a:pt x="1341" y="0"/>
                  </a:cubicBezTo>
                  <a:cubicBezTo>
                    <a:pt x="1341" y="132"/>
                    <a:pt x="1341" y="132"/>
                    <a:pt x="1341" y="132"/>
                  </a:cubicBezTo>
                  <a:cubicBezTo>
                    <a:pt x="1314" y="132"/>
                    <a:pt x="1314" y="132"/>
                    <a:pt x="1314" y="132"/>
                  </a:cubicBezTo>
                  <a:cubicBezTo>
                    <a:pt x="1314" y="122"/>
                    <a:pt x="1314" y="122"/>
                    <a:pt x="1314" y="122"/>
                  </a:cubicBezTo>
                  <a:close/>
                  <a:moveTo>
                    <a:pt x="1313" y="100"/>
                  </a:moveTo>
                  <a:cubicBezTo>
                    <a:pt x="1313" y="70"/>
                    <a:pt x="1313" y="70"/>
                    <a:pt x="1313" y="70"/>
                  </a:cubicBezTo>
                  <a:cubicBezTo>
                    <a:pt x="1308" y="63"/>
                    <a:pt x="1302" y="60"/>
                    <a:pt x="1295" y="60"/>
                  </a:cubicBezTo>
                  <a:cubicBezTo>
                    <a:pt x="1283" y="60"/>
                    <a:pt x="1275" y="69"/>
                    <a:pt x="1275" y="85"/>
                  </a:cubicBezTo>
                  <a:cubicBezTo>
                    <a:pt x="1275" y="101"/>
                    <a:pt x="1283" y="110"/>
                    <a:pt x="1295" y="110"/>
                  </a:cubicBezTo>
                  <a:cubicBezTo>
                    <a:pt x="1302" y="110"/>
                    <a:pt x="1308" y="107"/>
                    <a:pt x="1313" y="100"/>
                  </a:cubicBezTo>
                  <a:close/>
                  <a:moveTo>
                    <a:pt x="0" y="175"/>
                  </a:moveTo>
                  <a:cubicBezTo>
                    <a:pt x="81" y="175"/>
                    <a:pt x="81" y="175"/>
                    <a:pt x="81" y="175"/>
                  </a:cubicBezTo>
                  <a:cubicBezTo>
                    <a:pt x="81" y="191"/>
                    <a:pt x="81" y="191"/>
                    <a:pt x="81" y="191"/>
                  </a:cubicBezTo>
                  <a:cubicBezTo>
                    <a:pt x="18" y="191"/>
                    <a:pt x="18" y="191"/>
                    <a:pt x="18" y="191"/>
                  </a:cubicBezTo>
                  <a:cubicBezTo>
                    <a:pt x="18" y="231"/>
                    <a:pt x="18" y="231"/>
                    <a:pt x="18" y="231"/>
                  </a:cubicBezTo>
                  <a:cubicBezTo>
                    <a:pt x="75" y="231"/>
                    <a:pt x="75" y="231"/>
                    <a:pt x="75" y="231"/>
                  </a:cubicBezTo>
                  <a:cubicBezTo>
                    <a:pt x="75" y="247"/>
                    <a:pt x="75" y="247"/>
                    <a:pt x="75" y="247"/>
                  </a:cubicBezTo>
                  <a:cubicBezTo>
                    <a:pt x="18" y="247"/>
                    <a:pt x="18" y="247"/>
                    <a:pt x="18" y="247"/>
                  </a:cubicBezTo>
                  <a:cubicBezTo>
                    <a:pt x="18" y="291"/>
                    <a:pt x="18" y="291"/>
                    <a:pt x="18" y="291"/>
                  </a:cubicBezTo>
                  <a:cubicBezTo>
                    <a:pt x="81" y="291"/>
                    <a:pt x="81" y="291"/>
                    <a:pt x="81" y="291"/>
                  </a:cubicBezTo>
                  <a:cubicBezTo>
                    <a:pt x="81" y="307"/>
                    <a:pt x="81" y="307"/>
                    <a:pt x="81" y="307"/>
                  </a:cubicBezTo>
                  <a:cubicBezTo>
                    <a:pt x="0" y="307"/>
                    <a:pt x="0" y="307"/>
                    <a:pt x="0" y="307"/>
                  </a:cubicBezTo>
                  <a:lnTo>
                    <a:pt x="0" y="175"/>
                  </a:lnTo>
                  <a:close/>
                  <a:moveTo>
                    <a:pt x="149" y="212"/>
                  </a:moveTo>
                  <a:cubicBezTo>
                    <a:pt x="169" y="212"/>
                    <a:pt x="181" y="226"/>
                    <a:pt x="181" y="248"/>
                  </a:cubicBezTo>
                  <a:cubicBezTo>
                    <a:pt x="181" y="307"/>
                    <a:pt x="181" y="307"/>
                    <a:pt x="181" y="307"/>
                  </a:cubicBezTo>
                  <a:cubicBezTo>
                    <a:pt x="164" y="307"/>
                    <a:pt x="164" y="307"/>
                    <a:pt x="164" y="307"/>
                  </a:cubicBezTo>
                  <a:cubicBezTo>
                    <a:pt x="164" y="249"/>
                    <a:pt x="164" y="249"/>
                    <a:pt x="164" y="249"/>
                  </a:cubicBezTo>
                  <a:cubicBezTo>
                    <a:pt x="164" y="237"/>
                    <a:pt x="157" y="228"/>
                    <a:pt x="144" y="228"/>
                  </a:cubicBezTo>
                  <a:cubicBezTo>
                    <a:pt x="133" y="228"/>
                    <a:pt x="124" y="235"/>
                    <a:pt x="121" y="245"/>
                  </a:cubicBezTo>
                  <a:cubicBezTo>
                    <a:pt x="121" y="307"/>
                    <a:pt x="121" y="307"/>
                    <a:pt x="121" y="307"/>
                  </a:cubicBezTo>
                  <a:cubicBezTo>
                    <a:pt x="103" y="307"/>
                    <a:pt x="103" y="307"/>
                    <a:pt x="103" y="307"/>
                  </a:cubicBezTo>
                  <a:cubicBezTo>
                    <a:pt x="103" y="214"/>
                    <a:pt x="103" y="214"/>
                    <a:pt x="103" y="214"/>
                  </a:cubicBezTo>
                  <a:cubicBezTo>
                    <a:pt x="121" y="214"/>
                    <a:pt x="121" y="214"/>
                    <a:pt x="121" y="214"/>
                  </a:cubicBezTo>
                  <a:cubicBezTo>
                    <a:pt x="121" y="227"/>
                    <a:pt x="121" y="227"/>
                    <a:pt x="121" y="227"/>
                  </a:cubicBezTo>
                  <a:cubicBezTo>
                    <a:pt x="126" y="219"/>
                    <a:pt x="136" y="212"/>
                    <a:pt x="149" y="212"/>
                  </a:cubicBezTo>
                  <a:close/>
                  <a:moveTo>
                    <a:pt x="228" y="214"/>
                  </a:moveTo>
                  <a:cubicBezTo>
                    <a:pt x="252" y="214"/>
                    <a:pt x="252" y="214"/>
                    <a:pt x="252" y="214"/>
                  </a:cubicBezTo>
                  <a:cubicBezTo>
                    <a:pt x="252" y="229"/>
                    <a:pt x="252" y="229"/>
                    <a:pt x="252" y="229"/>
                  </a:cubicBezTo>
                  <a:cubicBezTo>
                    <a:pt x="228" y="229"/>
                    <a:pt x="228" y="229"/>
                    <a:pt x="228" y="229"/>
                  </a:cubicBezTo>
                  <a:cubicBezTo>
                    <a:pt x="228" y="279"/>
                    <a:pt x="228" y="279"/>
                    <a:pt x="228" y="279"/>
                  </a:cubicBezTo>
                  <a:cubicBezTo>
                    <a:pt x="228" y="289"/>
                    <a:pt x="234" y="293"/>
                    <a:pt x="243" y="293"/>
                  </a:cubicBezTo>
                  <a:cubicBezTo>
                    <a:pt x="246" y="293"/>
                    <a:pt x="249" y="293"/>
                    <a:pt x="251" y="292"/>
                  </a:cubicBezTo>
                  <a:cubicBezTo>
                    <a:pt x="252" y="292"/>
                    <a:pt x="252" y="292"/>
                    <a:pt x="252" y="292"/>
                  </a:cubicBezTo>
                  <a:cubicBezTo>
                    <a:pt x="252" y="307"/>
                    <a:pt x="252" y="307"/>
                    <a:pt x="252" y="307"/>
                  </a:cubicBezTo>
                  <a:cubicBezTo>
                    <a:pt x="249" y="308"/>
                    <a:pt x="246" y="309"/>
                    <a:pt x="241" y="309"/>
                  </a:cubicBezTo>
                  <a:cubicBezTo>
                    <a:pt x="219" y="309"/>
                    <a:pt x="211" y="299"/>
                    <a:pt x="211" y="281"/>
                  </a:cubicBezTo>
                  <a:cubicBezTo>
                    <a:pt x="211" y="229"/>
                    <a:pt x="211" y="229"/>
                    <a:pt x="211" y="229"/>
                  </a:cubicBezTo>
                  <a:cubicBezTo>
                    <a:pt x="195" y="229"/>
                    <a:pt x="195" y="229"/>
                    <a:pt x="195" y="229"/>
                  </a:cubicBezTo>
                  <a:cubicBezTo>
                    <a:pt x="195" y="214"/>
                    <a:pt x="195" y="214"/>
                    <a:pt x="195" y="214"/>
                  </a:cubicBezTo>
                  <a:cubicBezTo>
                    <a:pt x="211" y="214"/>
                    <a:pt x="211" y="214"/>
                    <a:pt x="211" y="214"/>
                  </a:cubicBezTo>
                  <a:cubicBezTo>
                    <a:pt x="211" y="189"/>
                    <a:pt x="211" y="189"/>
                    <a:pt x="211" y="189"/>
                  </a:cubicBezTo>
                  <a:cubicBezTo>
                    <a:pt x="228" y="189"/>
                    <a:pt x="228" y="189"/>
                    <a:pt x="228" y="189"/>
                  </a:cubicBezTo>
                  <a:lnTo>
                    <a:pt x="228" y="214"/>
                  </a:lnTo>
                  <a:close/>
                  <a:moveTo>
                    <a:pt x="309" y="309"/>
                  </a:moveTo>
                  <a:cubicBezTo>
                    <a:pt x="282" y="309"/>
                    <a:pt x="263" y="290"/>
                    <a:pt x="263" y="261"/>
                  </a:cubicBezTo>
                  <a:cubicBezTo>
                    <a:pt x="263" y="232"/>
                    <a:pt x="280" y="212"/>
                    <a:pt x="305" y="212"/>
                  </a:cubicBezTo>
                  <a:cubicBezTo>
                    <a:pt x="331" y="212"/>
                    <a:pt x="344" y="230"/>
                    <a:pt x="344" y="258"/>
                  </a:cubicBezTo>
                  <a:cubicBezTo>
                    <a:pt x="344" y="266"/>
                    <a:pt x="344" y="266"/>
                    <a:pt x="344" y="266"/>
                  </a:cubicBezTo>
                  <a:cubicBezTo>
                    <a:pt x="281" y="266"/>
                    <a:pt x="281" y="266"/>
                    <a:pt x="281" y="266"/>
                  </a:cubicBezTo>
                  <a:cubicBezTo>
                    <a:pt x="282" y="284"/>
                    <a:pt x="295" y="293"/>
                    <a:pt x="311" y="293"/>
                  </a:cubicBezTo>
                  <a:cubicBezTo>
                    <a:pt x="321" y="293"/>
                    <a:pt x="329" y="291"/>
                    <a:pt x="337" y="285"/>
                  </a:cubicBezTo>
                  <a:cubicBezTo>
                    <a:pt x="338" y="285"/>
                    <a:pt x="338" y="285"/>
                    <a:pt x="338" y="285"/>
                  </a:cubicBezTo>
                  <a:cubicBezTo>
                    <a:pt x="338" y="300"/>
                    <a:pt x="338" y="300"/>
                    <a:pt x="338" y="300"/>
                  </a:cubicBezTo>
                  <a:cubicBezTo>
                    <a:pt x="330" y="306"/>
                    <a:pt x="320" y="309"/>
                    <a:pt x="309" y="309"/>
                  </a:cubicBezTo>
                  <a:close/>
                  <a:moveTo>
                    <a:pt x="281" y="251"/>
                  </a:moveTo>
                  <a:cubicBezTo>
                    <a:pt x="327" y="251"/>
                    <a:pt x="327" y="251"/>
                    <a:pt x="327" y="251"/>
                  </a:cubicBezTo>
                  <a:cubicBezTo>
                    <a:pt x="327" y="237"/>
                    <a:pt x="320" y="227"/>
                    <a:pt x="306" y="227"/>
                  </a:cubicBezTo>
                  <a:cubicBezTo>
                    <a:pt x="292" y="227"/>
                    <a:pt x="284" y="237"/>
                    <a:pt x="281" y="251"/>
                  </a:cubicBezTo>
                  <a:close/>
                  <a:moveTo>
                    <a:pt x="382" y="228"/>
                  </a:moveTo>
                  <a:cubicBezTo>
                    <a:pt x="386" y="218"/>
                    <a:pt x="395" y="212"/>
                    <a:pt x="405" y="212"/>
                  </a:cubicBezTo>
                  <a:cubicBezTo>
                    <a:pt x="409" y="212"/>
                    <a:pt x="413" y="213"/>
                    <a:pt x="414" y="214"/>
                  </a:cubicBezTo>
                  <a:cubicBezTo>
                    <a:pt x="414" y="231"/>
                    <a:pt x="414" y="231"/>
                    <a:pt x="414" y="231"/>
                  </a:cubicBezTo>
                  <a:cubicBezTo>
                    <a:pt x="414" y="231"/>
                    <a:pt x="414" y="231"/>
                    <a:pt x="414" y="231"/>
                  </a:cubicBezTo>
                  <a:cubicBezTo>
                    <a:pt x="411" y="230"/>
                    <a:pt x="407" y="229"/>
                    <a:pt x="403" y="229"/>
                  </a:cubicBezTo>
                  <a:cubicBezTo>
                    <a:pt x="393" y="229"/>
                    <a:pt x="385" y="236"/>
                    <a:pt x="382" y="246"/>
                  </a:cubicBezTo>
                  <a:cubicBezTo>
                    <a:pt x="382" y="307"/>
                    <a:pt x="382" y="307"/>
                    <a:pt x="382" y="307"/>
                  </a:cubicBezTo>
                  <a:cubicBezTo>
                    <a:pt x="365" y="307"/>
                    <a:pt x="365" y="307"/>
                    <a:pt x="365" y="307"/>
                  </a:cubicBezTo>
                  <a:cubicBezTo>
                    <a:pt x="365" y="214"/>
                    <a:pt x="365" y="214"/>
                    <a:pt x="365" y="214"/>
                  </a:cubicBezTo>
                  <a:cubicBezTo>
                    <a:pt x="382" y="214"/>
                    <a:pt x="382" y="214"/>
                    <a:pt x="382" y="214"/>
                  </a:cubicBezTo>
                  <a:cubicBezTo>
                    <a:pt x="382" y="228"/>
                    <a:pt x="382" y="228"/>
                    <a:pt x="382" y="228"/>
                  </a:cubicBezTo>
                  <a:close/>
                  <a:moveTo>
                    <a:pt x="474" y="212"/>
                  </a:moveTo>
                  <a:cubicBezTo>
                    <a:pt x="502" y="212"/>
                    <a:pt x="516" y="235"/>
                    <a:pt x="516" y="260"/>
                  </a:cubicBezTo>
                  <a:cubicBezTo>
                    <a:pt x="516" y="286"/>
                    <a:pt x="502" y="309"/>
                    <a:pt x="474" y="309"/>
                  </a:cubicBezTo>
                  <a:cubicBezTo>
                    <a:pt x="463" y="309"/>
                    <a:pt x="453" y="303"/>
                    <a:pt x="448" y="296"/>
                  </a:cubicBezTo>
                  <a:cubicBezTo>
                    <a:pt x="448" y="342"/>
                    <a:pt x="448" y="342"/>
                    <a:pt x="448" y="342"/>
                  </a:cubicBezTo>
                  <a:cubicBezTo>
                    <a:pt x="430" y="342"/>
                    <a:pt x="430" y="342"/>
                    <a:pt x="430" y="342"/>
                  </a:cubicBezTo>
                  <a:cubicBezTo>
                    <a:pt x="430" y="214"/>
                    <a:pt x="430" y="214"/>
                    <a:pt x="430" y="214"/>
                  </a:cubicBezTo>
                  <a:cubicBezTo>
                    <a:pt x="448" y="214"/>
                    <a:pt x="448" y="214"/>
                    <a:pt x="448" y="214"/>
                  </a:cubicBezTo>
                  <a:cubicBezTo>
                    <a:pt x="448" y="224"/>
                    <a:pt x="448" y="224"/>
                    <a:pt x="448" y="224"/>
                  </a:cubicBezTo>
                  <a:cubicBezTo>
                    <a:pt x="453" y="218"/>
                    <a:pt x="463" y="212"/>
                    <a:pt x="474" y="212"/>
                  </a:cubicBezTo>
                  <a:close/>
                  <a:moveTo>
                    <a:pt x="471" y="293"/>
                  </a:moveTo>
                  <a:cubicBezTo>
                    <a:pt x="488" y="293"/>
                    <a:pt x="498" y="279"/>
                    <a:pt x="498" y="260"/>
                  </a:cubicBezTo>
                  <a:cubicBezTo>
                    <a:pt x="498" y="242"/>
                    <a:pt x="488" y="228"/>
                    <a:pt x="471" y="228"/>
                  </a:cubicBezTo>
                  <a:cubicBezTo>
                    <a:pt x="461" y="228"/>
                    <a:pt x="453" y="233"/>
                    <a:pt x="448" y="243"/>
                  </a:cubicBezTo>
                  <a:cubicBezTo>
                    <a:pt x="448" y="278"/>
                    <a:pt x="448" y="278"/>
                    <a:pt x="448" y="278"/>
                  </a:cubicBezTo>
                  <a:cubicBezTo>
                    <a:pt x="453" y="287"/>
                    <a:pt x="461" y="293"/>
                    <a:pt x="471" y="293"/>
                  </a:cubicBezTo>
                  <a:close/>
                  <a:moveTo>
                    <a:pt x="554" y="228"/>
                  </a:moveTo>
                  <a:cubicBezTo>
                    <a:pt x="558" y="218"/>
                    <a:pt x="567" y="212"/>
                    <a:pt x="577" y="212"/>
                  </a:cubicBezTo>
                  <a:cubicBezTo>
                    <a:pt x="581" y="212"/>
                    <a:pt x="585" y="213"/>
                    <a:pt x="587" y="214"/>
                  </a:cubicBezTo>
                  <a:cubicBezTo>
                    <a:pt x="587" y="231"/>
                    <a:pt x="587" y="231"/>
                    <a:pt x="587" y="231"/>
                  </a:cubicBezTo>
                  <a:cubicBezTo>
                    <a:pt x="586" y="231"/>
                    <a:pt x="586" y="231"/>
                    <a:pt x="586" y="231"/>
                  </a:cubicBezTo>
                  <a:cubicBezTo>
                    <a:pt x="583" y="230"/>
                    <a:pt x="579" y="229"/>
                    <a:pt x="575" y="229"/>
                  </a:cubicBezTo>
                  <a:cubicBezTo>
                    <a:pt x="565" y="229"/>
                    <a:pt x="557" y="236"/>
                    <a:pt x="554" y="246"/>
                  </a:cubicBezTo>
                  <a:cubicBezTo>
                    <a:pt x="554" y="307"/>
                    <a:pt x="554" y="307"/>
                    <a:pt x="554" y="307"/>
                  </a:cubicBezTo>
                  <a:cubicBezTo>
                    <a:pt x="537" y="307"/>
                    <a:pt x="537" y="307"/>
                    <a:pt x="537" y="307"/>
                  </a:cubicBezTo>
                  <a:cubicBezTo>
                    <a:pt x="537" y="214"/>
                    <a:pt x="537" y="214"/>
                    <a:pt x="537" y="214"/>
                  </a:cubicBezTo>
                  <a:cubicBezTo>
                    <a:pt x="554" y="214"/>
                    <a:pt x="554" y="214"/>
                    <a:pt x="554" y="214"/>
                  </a:cubicBezTo>
                  <a:cubicBezTo>
                    <a:pt x="554" y="228"/>
                    <a:pt x="554" y="228"/>
                    <a:pt x="554" y="228"/>
                  </a:cubicBezTo>
                  <a:close/>
                  <a:moveTo>
                    <a:pt x="612" y="176"/>
                  </a:moveTo>
                  <a:cubicBezTo>
                    <a:pt x="618" y="176"/>
                    <a:pt x="623" y="181"/>
                    <a:pt x="623" y="187"/>
                  </a:cubicBezTo>
                  <a:cubicBezTo>
                    <a:pt x="623" y="193"/>
                    <a:pt x="618" y="198"/>
                    <a:pt x="612" y="198"/>
                  </a:cubicBezTo>
                  <a:cubicBezTo>
                    <a:pt x="606" y="198"/>
                    <a:pt x="601" y="193"/>
                    <a:pt x="601" y="187"/>
                  </a:cubicBezTo>
                  <a:cubicBezTo>
                    <a:pt x="601" y="181"/>
                    <a:pt x="606" y="176"/>
                    <a:pt x="612" y="176"/>
                  </a:cubicBezTo>
                  <a:close/>
                  <a:moveTo>
                    <a:pt x="603" y="214"/>
                  </a:moveTo>
                  <a:cubicBezTo>
                    <a:pt x="621" y="214"/>
                    <a:pt x="621" y="214"/>
                    <a:pt x="621" y="214"/>
                  </a:cubicBezTo>
                  <a:cubicBezTo>
                    <a:pt x="621" y="307"/>
                    <a:pt x="621" y="307"/>
                    <a:pt x="621" y="307"/>
                  </a:cubicBezTo>
                  <a:cubicBezTo>
                    <a:pt x="603" y="307"/>
                    <a:pt x="603" y="307"/>
                    <a:pt x="603" y="307"/>
                  </a:cubicBezTo>
                  <a:lnTo>
                    <a:pt x="603" y="214"/>
                  </a:lnTo>
                  <a:close/>
                  <a:moveTo>
                    <a:pt x="683" y="252"/>
                  </a:moveTo>
                  <a:cubicBezTo>
                    <a:pt x="696" y="257"/>
                    <a:pt x="711" y="262"/>
                    <a:pt x="711" y="280"/>
                  </a:cubicBezTo>
                  <a:cubicBezTo>
                    <a:pt x="711" y="299"/>
                    <a:pt x="696" y="309"/>
                    <a:pt x="675" y="309"/>
                  </a:cubicBezTo>
                  <a:cubicBezTo>
                    <a:pt x="663" y="309"/>
                    <a:pt x="651" y="306"/>
                    <a:pt x="644" y="300"/>
                  </a:cubicBezTo>
                  <a:cubicBezTo>
                    <a:pt x="644" y="283"/>
                    <a:pt x="644" y="283"/>
                    <a:pt x="644" y="283"/>
                  </a:cubicBezTo>
                  <a:cubicBezTo>
                    <a:pt x="645" y="283"/>
                    <a:pt x="645" y="283"/>
                    <a:pt x="645" y="283"/>
                  </a:cubicBezTo>
                  <a:cubicBezTo>
                    <a:pt x="653" y="291"/>
                    <a:pt x="664" y="294"/>
                    <a:pt x="675" y="294"/>
                  </a:cubicBezTo>
                  <a:cubicBezTo>
                    <a:pt x="685" y="294"/>
                    <a:pt x="694" y="290"/>
                    <a:pt x="694" y="282"/>
                  </a:cubicBezTo>
                  <a:cubicBezTo>
                    <a:pt x="694" y="274"/>
                    <a:pt x="687" y="272"/>
                    <a:pt x="672" y="267"/>
                  </a:cubicBezTo>
                  <a:cubicBezTo>
                    <a:pt x="659" y="263"/>
                    <a:pt x="644" y="258"/>
                    <a:pt x="644" y="240"/>
                  </a:cubicBezTo>
                  <a:cubicBezTo>
                    <a:pt x="644" y="223"/>
                    <a:pt x="659" y="212"/>
                    <a:pt x="678" y="212"/>
                  </a:cubicBezTo>
                  <a:cubicBezTo>
                    <a:pt x="689" y="212"/>
                    <a:pt x="699" y="214"/>
                    <a:pt x="706" y="220"/>
                  </a:cubicBezTo>
                  <a:cubicBezTo>
                    <a:pt x="706" y="236"/>
                    <a:pt x="706" y="236"/>
                    <a:pt x="706" y="236"/>
                  </a:cubicBezTo>
                  <a:cubicBezTo>
                    <a:pt x="706" y="236"/>
                    <a:pt x="706" y="236"/>
                    <a:pt x="706" y="236"/>
                  </a:cubicBezTo>
                  <a:cubicBezTo>
                    <a:pt x="698" y="230"/>
                    <a:pt x="689" y="227"/>
                    <a:pt x="678" y="227"/>
                  </a:cubicBezTo>
                  <a:cubicBezTo>
                    <a:pt x="667" y="227"/>
                    <a:pt x="661" y="232"/>
                    <a:pt x="661" y="238"/>
                  </a:cubicBezTo>
                  <a:cubicBezTo>
                    <a:pt x="661" y="246"/>
                    <a:pt x="668" y="248"/>
                    <a:pt x="683" y="252"/>
                  </a:cubicBezTo>
                  <a:close/>
                  <a:moveTo>
                    <a:pt x="772" y="309"/>
                  </a:moveTo>
                  <a:cubicBezTo>
                    <a:pt x="745" y="309"/>
                    <a:pt x="726" y="290"/>
                    <a:pt x="726" y="261"/>
                  </a:cubicBezTo>
                  <a:cubicBezTo>
                    <a:pt x="726" y="232"/>
                    <a:pt x="744" y="212"/>
                    <a:pt x="769" y="212"/>
                  </a:cubicBezTo>
                  <a:cubicBezTo>
                    <a:pt x="794" y="212"/>
                    <a:pt x="807" y="230"/>
                    <a:pt x="807" y="258"/>
                  </a:cubicBezTo>
                  <a:cubicBezTo>
                    <a:pt x="807" y="266"/>
                    <a:pt x="807" y="266"/>
                    <a:pt x="807" y="266"/>
                  </a:cubicBezTo>
                  <a:cubicBezTo>
                    <a:pt x="744" y="266"/>
                    <a:pt x="744" y="266"/>
                    <a:pt x="744" y="266"/>
                  </a:cubicBezTo>
                  <a:cubicBezTo>
                    <a:pt x="746" y="284"/>
                    <a:pt x="758" y="293"/>
                    <a:pt x="774" y="293"/>
                  </a:cubicBezTo>
                  <a:cubicBezTo>
                    <a:pt x="785" y="293"/>
                    <a:pt x="792" y="291"/>
                    <a:pt x="800" y="285"/>
                  </a:cubicBezTo>
                  <a:cubicBezTo>
                    <a:pt x="801" y="285"/>
                    <a:pt x="801" y="285"/>
                    <a:pt x="801" y="285"/>
                  </a:cubicBezTo>
                  <a:cubicBezTo>
                    <a:pt x="801" y="300"/>
                    <a:pt x="801" y="300"/>
                    <a:pt x="801" y="300"/>
                  </a:cubicBezTo>
                  <a:cubicBezTo>
                    <a:pt x="793" y="306"/>
                    <a:pt x="783" y="309"/>
                    <a:pt x="772" y="309"/>
                  </a:cubicBezTo>
                  <a:close/>
                  <a:moveTo>
                    <a:pt x="744" y="251"/>
                  </a:moveTo>
                  <a:cubicBezTo>
                    <a:pt x="791" y="251"/>
                    <a:pt x="791" y="251"/>
                    <a:pt x="791" y="251"/>
                  </a:cubicBezTo>
                  <a:cubicBezTo>
                    <a:pt x="790" y="237"/>
                    <a:pt x="783" y="227"/>
                    <a:pt x="769" y="227"/>
                  </a:cubicBezTo>
                  <a:cubicBezTo>
                    <a:pt x="756" y="227"/>
                    <a:pt x="747" y="237"/>
                    <a:pt x="744" y="25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endParaRPr>
                <a:solidFill>
                  <a:prstClr val="black"/>
                </a:solidFill>
              </a:endParaRPr>
            </a:p>
          </p:txBody>
        </p:sp>
      </p:grpSp>
      <p:sp>
        <p:nvSpPr>
          <p:cNvPr id="13" name="Rectangle 12"/>
          <p:cNvSpPr/>
          <p:nvPr userDrawn="1"/>
        </p:nvSpPr>
        <p:spPr bwMode="ltGray">
          <a:xfrm>
            <a:off x="228600" y="228600"/>
            <a:ext cx="11734800" cy="6400800"/>
          </a:xfrm>
          <a:prstGeom prst="rect">
            <a:avLst/>
          </a:prstGeom>
          <a:noFill/>
          <a:ln w="190500">
            <a:solidFill>
              <a:schemeClr val="accent2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endParaRPr lang="en-US" dirty="0">
              <a:solidFill>
                <a:prstClr val="white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0707319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/>
          </p:nvPr>
        </p:nvSpPr>
        <p:spPr>
          <a:xfrm>
            <a:off x="609441" y="519236"/>
            <a:ext cx="10969943" cy="395164"/>
          </a:xfrm>
        </p:spPr>
        <p:txBody>
          <a:bodyPr/>
          <a:lstStyle>
            <a:lvl1pPr>
              <a:defRPr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3777739262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>
  <p:cSld name="Green Frame Divi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8013" y="2571746"/>
            <a:ext cx="8228011" cy="576263"/>
          </a:xfrm>
        </p:spPr>
        <p:txBody>
          <a:bodyPr>
            <a:noAutofit/>
          </a:bodyPr>
          <a:lstStyle>
            <a:lvl1pPr>
              <a:defRPr sz="4000">
                <a:latin typeface="Arial" panose="020B0604020202020204" pitchFamily="34" charset="0"/>
                <a:cs typeface="Arial" panose="020B0604020202020204" pitchFamily="34" charset="0"/>
              </a:defRPr>
            </a:lvl1pPr>
          </a:lstStyle>
          <a:p>
            <a:r>
              <a:rPr lang="en-US" dirty="0"/>
              <a:t>Click to edit Master title style</a:t>
            </a:r>
            <a:endParaRPr dirty="0"/>
          </a:p>
        </p:txBody>
      </p:sp>
      <p:sp>
        <p:nvSpPr>
          <p:cNvPr id="11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608014" y="3149201"/>
            <a:ext cx="8228011" cy="533400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FontTx/>
              <a:buNone/>
              <a:defRPr sz="3200"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0" indent="0">
              <a:spcBef>
                <a:spcPts val="0"/>
              </a:spcBef>
              <a:buFontTx/>
              <a:buNone/>
              <a:defRPr sz="2000"/>
            </a:lvl2pPr>
            <a:lvl3pPr marL="0" indent="0">
              <a:spcBef>
                <a:spcPts val="0"/>
              </a:spcBef>
              <a:buFontTx/>
              <a:buNone/>
              <a:defRPr sz="2000"/>
            </a:lvl3pPr>
            <a:lvl4pPr marL="0" indent="0">
              <a:spcBef>
                <a:spcPts val="0"/>
              </a:spcBef>
              <a:buFontTx/>
              <a:buNone/>
              <a:defRPr sz="2000"/>
            </a:lvl4pPr>
            <a:lvl5pPr marL="0" indent="0">
              <a:spcBef>
                <a:spcPts val="0"/>
              </a:spcBef>
              <a:buFontTx/>
              <a:buNone/>
              <a:defRPr sz="2000"/>
            </a:lvl5pPr>
            <a:lvl6pPr marL="0" indent="0">
              <a:spcBef>
                <a:spcPts val="0"/>
              </a:spcBef>
              <a:buFontTx/>
              <a:buNone/>
              <a:defRPr sz="2000"/>
            </a:lvl6pPr>
            <a:lvl7pPr marL="0" indent="0">
              <a:spcBef>
                <a:spcPts val="0"/>
              </a:spcBef>
              <a:buFontTx/>
              <a:buNone/>
              <a:defRPr sz="2000"/>
            </a:lvl7pPr>
            <a:lvl8pPr marL="0" indent="0">
              <a:spcBef>
                <a:spcPts val="0"/>
              </a:spcBef>
              <a:buFontTx/>
              <a:buNone/>
              <a:defRPr sz="2000"/>
            </a:lvl8pPr>
            <a:lvl9pPr marL="0" indent="0">
              <a:spcBef>
                <a:spcPts val="0"/>
              </a:spcBef>
              <a:buFontTx/>
              <a:buNone/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10" name="Freeform 9"/>
          <p:cNvSpPr/>
          <p:nvPr/>
        </p:nvSpPr>
        <p:spPr>
          <a:xfrm>
            <a:off x="608013" y="462819"/>
            <a:ext cx="10986134" cy="1957368"/>
          </a:xfrm>
          <a:custGeom>
            <a:avLst/>
            <a:gdLst>
              <a:gd name="connsiteX0" fmla="*/ 188969 w 10986134"/>
              <a:gd name="connsiteY0" fmla="*/ 176957 h 1957368"/>
              <a:gd name="connsiteX1" fmla="*/ 188969 w 10986134"/>
              <a:gd name="connsiteY1" fmla="*/ 1768399 h 1957368"/>
              <a:gd name="connsiteX2" fmla="*/ 10797165 w 10986134"/>
              <a:gd name="connsiteY2" fmla="*/ 1768399 h 1957368"/>
              <a:gd name="connsiteX3" fmla="*/ 10797165 w 10986134"/>
              <a:gd name="connsiteY3" fmla="*/ 176957 h 1957368"/>
              <a:gd name="connsiteX4" fmla="*/ 10797165 w 10986134"/>
              <a:gd name="connsiteY4" fmla="*/ 0 h 1957368"/>
              <a:gd name="connsiteX5" fmla="*/ 10986134 w 10986134"/>
              <a:gd name="connsiteY5" fmla="*/ 0 h 1957368"/>
              <a:gd name="connsiteX6" fmla="*/ 10986134 w 10986134"/>
              <a:gd name="connsiteY6" fmla="*/ 1957368 h 1957368"/>
              <a:gd name="connsiteX7" fmla="*/ 10971369 w 10986134"/>
              <a:gd name="connsiteY7" fmla="*/ 1957368 h 1957368"/>
              <a:gd name="connsiteX8" fmla="*/ 10797165 w 10986134"/>
              <a:gd name="connsiteY8" fmla="*/ 1957368 h 1957368"/>
              <a:gd name="connsiteX9" fmla="*/ 188969 w 10986134"/>
              <a:gd name="connsiteY9" fmla="*/ 1957368 h 1957368"/>
              <a:gd name="connsiteX10" fmla="*/ 14764 w 10986134"/>
              <a:gd name="connsiteY10" fmla="*/ 1957368 h 1957368"/>
              <a:gd name="connsiteX11" fmla="*/ 0 w 10986134"/>
              <a:gd name="connsiteY11" fmla="*/ 1957368 h 1957368"/>
              <a:gd name="connsiteX12" fmla="*/ 0 w 10986134"/>
              <a:gd name="connsiteY12" fmla="*/ 0 h 1957368"/>
              <a:gd name="connsiteX13" fmla="*/ 14764 w 10986134"/>
              <a:gd name="connsiteY13" fmla="*/ 0 h 1957368"/>
              <a:gd name="connsiteX14" fmla="*/ 188969 w 10986134"/>
              <a:gd name="connsiteY14" fmla="*/ 0 h 1957368"/>
              <a:gd name="connsiteX15" fmla="*/ 10797165 w 10986134"/>
              <a:gd name="connsiteY15" fmla="*/ 0 h 1957368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</a:cxnLst>
            <a:rect l="l" t="t" r="r" b="b"/>
            <a:pathLst>
              <a:path w="10986134" h="1957368">
                <a:moveTo>
                  <a:pt x="188969" y="176957"/>
                </a:moveTo>
                <a:lnTo>
                  <a:pt x="188969" y="1768399"/>
                </a:lnTo>
                <a:lnTo>
                  <a:pt x="10797165" y="1768399"/>
                </a:lnTo>
                <a:lnTo>
                  <a:pt x="10797165" y="176957"/>
                </a:lnTo>
                <a:close/>
                <a:moveTo>
                  <a:pt x="10797165" y="0"/>
                </a:moveTo>
                <a:lnTo>
                  <a:pt x="10986134" y="0"/>
                </a:lnTo>
                <a:lnTo>
                  <a:pt x="10986134" y="1957368"/>
                </a:lnTo>
                <a:lnTo>
                  <a:pt x="10971369" y="1957368"/>
                </a:lnTo>
                <a:lnTo>
                  <a:pt x="10797165" y="1957368"/>
                </a:lnTo>
                <a:lnTo>
                  <a:pt x="188969" y="1957368"/>
                </a:lnTo>
                <a:lnTo>
                  <a:pt x="14764" y="1957368"/>
                </a:lnTo>
                <a:lnTo>
                  <a:pt x="0" y="1957368"/>
                </a:lnTo>
                <a:lnTo>
                  <a:pt x="0" y="0"/>
                </a:lnTo>
                <a:lnTo>
                  <a:pt x="14764" y="0"/>
                </a:lnTo>
                <a:lnTo>
                  <a:pt x="188969" y="0"/>
                </a:lnTo>
                <a:lnTo>
                  <a:pt x="10797165" y="0"/>
                </a:lnTo>
                <a:close/>
              </a:path>
            </a:pathLst>
          </a:custGeom>
          <a:solidFill>
            <a:schemeClr val="accent2"/>
          </a:solidFill>
          <a:ln w="1905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algn="ctr">
              <a:lnSpc>
                <a:spcPct val="90000"/>
              </a:lnSpc>
            </a:pPr>
            <a:endParaRPr dirty="0">
              <a:solidFill>
                <a:prstClr val="white"/>
              </a:solidFill>
            </a:endParaRPr>
          </a:p>
        </p:txBody>
      </p:sp>
      <p:grpSp>
        <p:nvGrpSpPr>
          <p:cNvPr id="12" name="Group 11"/>
          <p:cNvGrpSpPr/>
          <p:nvPr/>
        </p:nvGrpSpPr>
        <p:grpSpPr>
          <a:xfrm>
            <a:off x="610272" y="6248401"/>
            <a:ext cx="969471" cy="390524"/>
            <a:chOff x="3578225" y="1146175"/>
            <a:chExt cx="5038725" cy="2111375"/>
          </a:xfrm>
        </p:grpSpPr>
        <p:sp>
          <p:nvSpPr>
            <p:cNvPr id="13" name="Freeform 5"/>
            <p:cNvSpPr>
              <a:spLocks noEditPoints="1"/>
            </p:cNvSpPr>
            <p:nvPr/>
          </p:nvSpPr>
          <p:spPr bwMode="auto">
            <a:xfrm>
              <a:off x="3578225" y="1146175"/>
              <a:ext cx="1725613" cy="498475"/>
            </a:xfrm>
            <a:custGeom>
              <a:avLst/>
              <a:gdLst>
                <a:gd name="T0" fmla="*/ 0 w 1087"/>
                <a:gd name="T1" fmla="*/ 0 h 314"/>
                <a:gd name="T2" fmla="*/ 0 w 1087"/>
                <a:gd name="T3" fmla="*/ 314 h 314"/>
                <a:gd name="T4" fmla="*/ 0 w 1087"/>
                <a:gd name="T5" fmla="*/ 314 h 314"/>
                <a:gd name="T6" fmla="*/ 1087 w 1087"/>
                <a:gd name="T7" fmla="*/ 314 h 314"/>
                <a:gd name="T8" fmla="*/ 1087 w 1087"/>
                <a:gd name="T9" fmla="*/ 0 h 314"/>
                <a:gd name="T10" fmla="*/ 0 w 1087"/>
                <a:gd name="T11" fmla="*/ 0 h 314"/>
                <a:gd name="T12" fmla="*/ 1018 w 1087"/>
                <a:gd name="T13" fmla="*/ 245 h 314"/>
                <a:gd name="T14" fmla="*/ 69 w 1087"/>
                <a:gd name="T15" fmla="*/ 245 h 314"/>
                <a:gd name="T16" fmla="*/ 69 w 1087"/>
                <a:gd name="T17" fmla="*/ 69 h 314"/>
                <a:gd name="T18" fmla="*/ 1018 w 1087"/>
                <a:gd name="T19" fmla="*/ 69 h 314"/>
                <a:gd name="T20" fmla="*/ 1018 w 1087"/>
                <a:gd name="T21" fmla="*/ 245 h 314"/>
                <a:gd name="T22" fmla="*/ 1018 w 1087"/>
                <a:gd name="T23" fmla="*/ 245 h 3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087" h="314">
                  <a:moveTo>
                    <a:pt x="0" y="0"/>
                  </a:moveTo>
                  <a:lnTo>
                    <a:pt x="0" y="314"/>
                  </a:lnTo>
                  <a:lnTo>
                    <a:pt x="0" y="314"/>
                  </a:lnTo>
                  <a:lnTo>
                    <a:pt x="1087" y="314"/>
                  </a:lnTo>
                  <a:lnTo>
                    <a:pt x="1087" y="0"/>
                  </a:lnTo>
                  <a:lnTo>
                    <a:pt x="0" y="0"/>
                  </a:lnTo>
                  <a:close/>
                  <a:moveTo>
                    <a:pt x="1018" y="245"/>
                  </a:moveTo>
                  <a:lnTo>
                    <a:pt x="69" y="245"/>
                  </a:lnTo>
                  <a:lnTo>
                    <a:pt x="69" y="69"/>
                  </a:lnTo>
                  <a:lnTo>
                    <a:pt x="1018" y="69"/>
                  </a:lnTo>
                  <a:lnTo>
                    <a:pt x="1018" y="245"/>
                  </a:lnTo>
                  <a:lnTo>
                    <a:pt x="1018" y="245"/>
                  </a:lnTo>
                  <a:close/>
                </a:path>
              </a:pathLst>
            </a:custGeom>
            <a:solidFill>
              <a:srgbClr val="00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dirty="0">
                <a:solidFill>
                  <a:prstClr val="black"/>
                </a:solidFill>
              </a:endParaRPr>
            </a:p>
          </p:txBody>
        </p:sp>
        <p:sp>
          <p:nvSpPr>
            <p:cNvPr id="14" name="Freeform 6"/>
            <p:cNvSpPr>
              <a:spLocks noEditPoints="1"/>
            </p:cNvSpPr>
            <p:nvPr/>
          </p:nvSpPr>
          <p:spPr bwMode="auto">
            <a:xfrm>
              <a:off x="3578225" y="1968500"/>
              <a:ext cx="5038725" cy="1289050"/>
            </a:xfrm>
            <a:custGeom>
              <a:avLst/>
              <a:gdLst>
                <a:gd name="T0" fmla="*/ 80 w 1341"/>
                <a:gd name="T1" fmla="*/ 52 h 342"/>
                <a:gd name="T2" fmla="*/ 29 w 1341"/>
                <a:gd name="T3" fmla="*/ 77 h 342"/>
                <a:gd name="T4" fmla="*/ 212 w 1341"/>
                <a:gd name="T5" fmla="*/ 93 h 342"/>
                <a:gd name="T6" fmla="*/ 174 w 1341"/>
                <a:gd name="T7" fmla="*/ 134 h 342"/>
                <a:gd name="T8" fmla="*/ 272 w 1341"/>
                <a:gd name="T9" fmla="*/ 132 h 342"/>
                <a:gd name="T10" fmla="*/ 276 w 1341"/>
                <a:gd name="T11" fmla="*/ 38 h 342"/>
                <a:gd name="T12" fmla="*/ 327 w 1341"/>
                <a:gd name="T13" fmla="*/ 132 h 342"/>
                <a:gd name="T14" fmla="*/ 398 w 1341"/>
                <a:gd name="T15" fmla="*/ 0 h 342"/>
                <a:gd name="T16" fmla="*/ 402 w 1341"/>
                <a:gd name="T17" fmla="*/ 134 h 342"/>
                <a:gd name="T18" fmla="*/ 448 w 1341"/>
                <a:gd name="T19" fmla="*/ 93 h 342"/>
                <a:gd name="T20" fmla="*/ 448 w 1341"/>
                <a:gd name="T21" fmla="*/ 74 h 342"/>
                <a:gd name="T22" fmla="*/ 642 w 1341"/>
                <a:gd name="T23" fmla="*/ 60 h 342"/>
                <a:gd name="T24" fmla="*/ 642 w 1341"/>
                <a:gd name="T25" fmla="*/ 131 h 342"/>
                <a:gd name="T26" fmla="*/ 570 w 1341"/>
                <a:gd name="T27" fmla="*/ 111 h 342"/>
                <a:gd name="T28" fmla="*/ 530 w 1341"/>
                <a:gd name="T29" fmla="*/ 60 h 342"/>
                <a:gd name="T30" fmla="*/ 558 w 1341"/>
                <a:gd name="T31" fmla="*/ 38 h 342"/>
                <a:gd name="T32" fmla="*/ 738 w 1341"/>
                <a:gd name="T33" fmla="*/ 89 h 342"/>
                <a:gd name="T34" fmla="*/ 787 w 1341"/>
                <a:gd name="T35" fmla="*/ 45 h 342"/>
                <a:gd name="T36" fmla="*/ 736 w 1341"/>
                <a:gd name="T37" fmla="*/ 65 h 342"/>
                <a:gd name="T38" fmla="*/ 848 w 1341"/>
                <a:gd name="T39" fmla="*/ 73 h 342"/>
                <a:gd name="T40" fmla="*/ 876 w 1341"/>
                <a:gd name="T41" fmla="*/ 73 h 342"/>
                <a:gd name="T42" fmla="*/ 833 w 1341"/>
                <a:gd name="T43" fmla="*/ 91 h 342"/>
                <a:gd name="T44" fmla="*/ 965 w 1341"/>
                <a:gd name="T45" fmla="*/ 43 h 342"/>
                <a:gd name="T46" fmla="*/ 964 w 1341"/>
                <a:gd name="T47" fmla="*/ 103 h 342"/>
                <a:gd name="T48" fmla="*/ 1010 w 1341"/>
                <a:gd name="T49" fmla="*/ 132 h 342"/>
                <a:gd name="T50" fmla="*/ 1070 w 1341"/>
                <a:gd name="T51" fmla="*/ 38 h 342"/>
                <a:gd name="T52" fmla="*/ 1010 w 1341"/>
                <a:gd name="T53" fmla="*/ 89 h 342"/>
                <a:gd name="T54" fmla="*/ 1133 w 1341"/>
                <a:gd name="T55" fmla="*/ 73 h 342"/>
                <a:gd name="T56" fmla="*/ 1160 w 1341"/>
                <a:gd name="T57" fmla="*/ 73 h 342"/>
                <a:gd name="T58" fmla="*/ 1117 w 1341"/>
                <a:gd name="T59" fmla="*/ 91 h 342"/>
                <a:gd name="T60" fmla="*/ 1239 w 1341"/>
                <a:gd name="T61" fmla="*/ 39 h 342"/>
                <a:gd name="T62" fmla="*/ 1180 w 1341"/>
                <a:gd name="T63" fmla="*/ 132 h 342"/>
                <a:gd name="T64" fmla="*/ 1246 w 1341"/>
                <a:gd name="T65" fmla="*/ 85 h 342"/>
                <a:gd name="T66" fmla="*/ 1314 w 1341"/>
                <a:gd name="T67" fmla="*/ 132 h 342"/>
                <a:gd name="T68" fmla="*/ 1295 w 1341"/>
                <a:gd name="T69" fmla="*/ 110 h 342"/>
                <a:gd name="T70" fmla="*/ 18 w 1341"/>
                <a:gd name="T71" fmla="*/ 231 h 342"/>
                <a:gd name="T72" fmla="*/ 81 w 1341"/>
                <a:gd name="T73" fmla="*/ 307 h 342"/>
                <a:gd name="T74" fmla="*/ 164 w 1341"/>
                <a:gd name="T75" fmla="*/ 307 h 342"/>
                <a:gd name="T76" fmla="*/ 103 w 1341"/>
                <a:gd name="T77" fmla="*/ 214 h 342"/>
                <a:gd name="T78" fmla="*/ 252 w 1341"/>
                <a:gd name="T79" fmla="*/ 229 h 342"/>
                <a:gd name="T80" fmla="*/ 252 w 1341"/>
                <a:gd name="T81" fmla="*/ 307 h 342"/>
                <a:gd name="T82" fmla="*/ 211 w 1341"/>
                <a:gd name="T83" fmla="*/ 214 h 342"/>
                <a:gd name="T84" fmla="*/ 305 w 1341"/>
                <a:gd name="T85" fmla="*/ 212 h 342"/>
                <a:gd name="T86" fmla="*/ 338 w 1341"/>
                <a:gd name="T87" fmla="*/ 285 h 342"/>
                <a:gd name="T88" fmla="*/ 281 w 1341"/>
                <a:gd name="T89" fmla="*/ 251 h 342"/>
                <a:gd name="T90" fmla="*/ 403 w 1341"/>
                <a:gd name="T91" fmla="*/ 229 h 342"/>
                <a:gd name="T92" fmla="*/ 382 w 1341"/>
                <a:gd name="T93" fmla="*/ 228 h 342"/>
                <a:gd name="T94" fmla="*/ 430 w 1341"/>
                <a:gd name="T95" fmla="*/ 342 h 342"/>
                <a:gd name="T96" fmla="*/ 498 w 1341"/>
                <a:gd name="T97" fmla="*/ 260 h 342"/>
                <a:gd name="T98" fmla="*/ 577 w 1341"/>
                <a:gd name="T99" fmla="*/ 212 h 342"/>
                <a:gd name="T100" fmla="*/ 554 w 1341"/>
                <a:gd name="T101" fmla="*/ 307 h 342"/>
                <a:gd name="T102" fmla="*/ 623 w 1341"/>
                <a:gd name="T103" fmla="*/ 187 h 342"/>
                <a:gd name="T104" fmla="*/ 621 w 1341"/>
                <a:gd name="T105" fmla="*/ 307 h 342"/>
                <a:gd name="T106" fmla="*/ 644 w 1341"/>
                <a:gd name="T107" fmla="*/ 300 h 342"/>
                <a:gd name="T108" fmla="*/ 644 w 1341"/>
                <a:gd name="T109" fmla="*/ 240 h 342"/>
                <a:gd name="T110" fmla="*/ 661 w 1341"/>
                <a:gd name="T111" fmla="*/ 238 h 342"/>
                <a:gd name="T112" fmla="*/ 807 w 1341"/>
                <a:gd name="T113" fmla="*/ 266 h 342"/>
                <a:gd name="T114" fmla="*/ 772 w 1341"/>
                <a:gd name="T115" fmla="*/ 309 h 3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341" h="342">
                  <a:moveTo>
                    <a:pt x="29" y="132"/>
                  </a:moveTo>
                  <a:cubicBezTo>
                    <a:pt x="0" y="132"/>
                    <a:pt x="0" y="132"/>
                    <a:pt x="0" y="13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29" y="52"/>
                    <a:pt x="29" y="52"/>
                    <a:pt x="29" y="52"/>
                  </a:cubicBezTo>
                  <a:cubicBezTo>
                    <a:pt x="80" y="52"/>
                    <a:pt x="80" y="52"/>
                    <a:pt x="80" y="52"/>
                  </a:cubicBezTo>
                  <a:cubicBezTo>
                    <a:pt x="80" y="0"/>
                    <a:pt x="80" y="0"/>
                    <a:pt x="80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132"/>
                    <a:pt x="109" y="132"/>
                    <a:pt x="109" y="132"/>
                  </a:cubicBezTo>
                  <a:cubicBezTo>
                    <a:pt x="80" y="132"/>
                    <a:pt x="80" y="132"/>
                    <a:pt x="80" y="132"/>
                  </a:cubicBezTo>
                  <a:cubicBezTo>
                    <a:pt x="80" y="77"/>
                    <a:pt x="80" y="77"/>
                    <a:pt x="80" y="77"/>
                  </a:cubicBezTo>
                  <a:cubicBezTo>
                    <a:pt x="29" y="77"/>
                    <a:pt x="29" y="77"/>
                    <a:pt x="29" y="77"/>
                  </a:cubicBezTo>
                  <a:lnTo>
                    <a:pt x="29" y="132"/>
                  </a:lnTo>
                  <a:close/>
                  <a:moveTo>
                    <a:pt x="174" y="134"/>
                  </a:moveTo>
                  <a:cubicBezTo>
                    <a:pt x="145" y="134"/>
                    <a:pt x="125" y="116"/>
                    <a:pt x="125" y="85"/>
                  </a:cubicBezTo>
                  <a:cubicBezTo>
                    <a:pt x="125" y="56"/>
                    <a:pt x="144" y="36"/>
                    <a:pt x="170" y="36"/>
                  </a:cubicBezTo>
                  <a:cubicBezTo>
                    <a:pt x="198" y="36"/>
                    <a:pt x="212" y="55"/>
                    <a:pt x="212" y="83"/>
                  </a:cubicBezTo>
                  <a:cubicBezTo>
                    <a:pt x="212" y="93"/>
                    <a:pt x="212" y="93"/>
                    <a:pt x="212" y="93"/>
                  </a:cubicBezTo>
                  <a:cubicBezTo>
                    <a:pt x="152" y="93"/>
                    <a:pt x="152" y="93"/>
                    <a:pt x="152" y="93"/>
                  </a:cubicBezTo>
                  <a:cubicBezTo>
                    <a:pt x="155" y="108"/>
                    <a:pt x="167" y="112"/>
                    <a:pt x="178" y="112"/>
                  </a:cubicBezTo>
                  <a:cubicBezTo>
                    <a:pt x="188" y="112"/>
                    <a:pt x="195" y="110"/>
                    <a:pt x="204" y="104"/>
                  </a:cubicBezTo>
                  <a:cubicBezTo>
                    <a:pt x="205" y="104"/>
                    <a:pt x="205" y="104"/>
                    <a:pt x="205" y="104"/>
                  </a:cubicBezTo>
                  <a:cubicBezTo>
                    <a:pt x="205" y="126"/>
                    <a:pt x="205" y="126"/>
                    <a:pt x="205" y="126"/>
                  </a:cubicBezTo>
                  <a:cubicBezTo>
                    <a:pt x="198" y="131"/>
                    <a:pt x="187" y="134"/>
                    <a:pt x="174" y="134"/>
                  </a:cubicBezTo>
                  <a:close/>
                  <a:moveTo>
                    <a:pt x="152" y="74"/>
                  </a:moveTo>
                  <a:cubicBezTo>
                    <a:pt x="186" y="74"/>
                    <a:pt x="186" y="74"/>
                    <a:pt x="186" y="74"/>
                  </a:cubicBezTo>
                  <a:cubicBezTo>
                    <a:pt x="186" y="64"/>
                    <a:pt x="182" y="58"/>
                    <a:pt x="170" y="58"/>
                  </a:cubicBezTo>
                  <a:cubicBezTo>
                    <a:pt x="162" y="58"/>
                    <a:pt x="155" y="61"/>
                    <a:pt x="152" y="74"/>
                  </a:cubicBezTo>
                  <a:close/>
                  <a:moveTo>
                    <a:pt x="287" y="77"/>
                  </a:moveTo>
                  <a:cubicBezTo>
                    <a:pt x="272" y="132"/>
                    <a:pt x="272" y="132"/>
                    <a:pt x="272" y="132"/>
                  </a:cubicBezTo>
                  <a:cubicBezTo>
                    <a:pt x="247" y="132"/>
                    <a:pt x="247" y="132"/>
                    <a:pt x="247" y="132"/>
                  </a:cubicBezTo>
                  <a:cubicBezTo>
                    <a:pt x="218" y="39"/>
                    <a:pt x="218" y="39"/>
                    <a:pt x="218" y="39"/>
                  </a:cubicBezTo>
                  <a:cubicBezTo>
                    <a:pt x="218" y="38"/>
                    <a:pt x="218" y="38"/>
                    <a:pt x="218" y="38"/>
                  </a:cubicBezTo>
                  <a:cubicBezTo>
                    <a:pt x="246" y="38"/>
                    <a:pt x="246" y="38"/>
                    <a:pt x="246" y="38"/>
                  </a:cubicBezTo>
                  <a:cubicBezTo>
                    <a:pt x="261" y="93"/>
                    <a:pt x="261" y="93"/>
                    <a:pt x="261" y="93"/>
                  </a:cubicBezTo>
                  <a:cubicBezTo>
                    <a:pt x="276" y="38"/>
                    <a:pt x="276" y="38"/>
                    <a:pt x="276" y="38"/>
                  </a:cubicBezTo>
                  <a:cubicBezTo>
                    <a:pt x="298" y="38"/>
                    <a:pt x="298" y="38"/>
                    <a:pt x="298" y="38"/>
                  </a:cubicBezTo>
                  <a:cubicBezTo>
                    <a:pt x="313" y="93"/>
                    <a:pt x="313" y="93"/>
                    <a:pt x="313" y="93"/>
                  </a:cubicBezTo>
                  <a:cubicBezTo>
                    <a:pt x="329" y="38"/>
                    <a:pt x="329" y="38"/>
                    <a:pt x="329" y="38"/>
                  </a:cubicBezTo>
                  <a:cubicBezTo>
                    <a:pt x="355" y="38"/>
                    <a:pt x="355" y="38"/>
                    <a:pt x="355" y="38"/>
                  </a:cubicBezTo>
                  <a:cubicBezTo>
                    <a:pt x="355" y="39"/>
                    <a:pt x="355" y="39"/>
                    <a:pt x="355" y="39"/>
                  </a:cubicBezTo>
                  <a:cubicBezTo>
                    <a:pt x="327" y="132"/>
                    <a:pt x="327" y="132"/>
                    <a:pt x="327" y="132"/>
                  </a:cubicBezTo>
                  <a:cubicBezTo>
                    <a:pt x="302" y="132"/>
                    <a:pt x="302" y="132"/>
                    <a:pt x="302" y="132"/>
                  </a:cubicBezTo>
                  <a:lnTo>
                    <a:pt x="287" y="77"/>
                  </a:lnTo>
                  <a:close/>
                  <a:moveTo>
                    <a:pt x="402" y="134"/>
                  </a:moveTo>
                  <a:cubicBezTo>
                    <a:pt x="379" y="134"/>
                    <a:pt x="370" y="125"/>
                    <a:pt x="370" y="104"/>
                  </a:cubicBezTo>
                  <a:cubicBezTo>
                    <a:pt x="370" y="0"/>
                    <a:pt x="370" y="0"/>
                    <a:pt x="370" y="0"/>
                  </a:cubicBezTo>
                  <a:cubicBezTo>
                    <a:pt x="398" y="0"/>
                    <a:pt x="398" y="0"/>
                    <a:pt x="398" y="0"/>
                  </a:cubicBezTo>
                  <a:cubicBezTo>
                    <a:pt x="398" y="102"/>
                    <a:pt x="398" y="102"/>
                    <a:pt x="398" y="102"/>
                  </a:cubicBezTo>
                  <a:cubicBezTo>
                    <a:pt x="398" y="108"/>
                    <a:pt x="400" y="111"/>
                    <a:pt x="406" y="111"/>
                  </a:cubicBezTo>
                  <a:cubicBezTo>
                    <a:pt x="408" y="111"/>
                    <a:pt x="410" y="110"/>
                    <a:pt x="412" y="109"/>
                  </a:cubicBezTo>
                  <a:cubicBezTo>
                    <a:pt x="413" y="109"/>
                    <a:pt x="413" y="109"/>
                    <a:pt x="413" y="109"/>
                  </a:cubicBezTo>
                  <a:cubicBezTo>
                    <a:pt x="413" y="132"/>
                    <a:pt x="413" y="132"/>
                    <a:pt x="413" y="132"/>
                  </a:cubicBezTo>
                  <a:cubicBezTo>
                    <a:pt x="410" y="133"/>
                    <a:pt x="406" y="134"/>
                    <a:pt x="402" y="134"/>
                  </a:cubicBezTo>
                  <a:close/>
                  <a:moveTo>
                    <a:pt x="469" y="134"/>
                  </a:moveTo>
                  <a:cubicBezTo>
                    <a:pt x="440" y="134"/>
                    <a:pt x="420" y="116"/>
                    <a:pt x="420" y="85"/>
                  </a:cubicBezTo>
                  <a:cubicBezTo>
                    <a:pt x="420" y="56"/>
                    <a:pt x="440" y="36"/>
                    <a:pt x="465" y="36"/>
                  </a:cubicBezTo>
                  <a:cubicBezTo>
                    <a:pt x="494" y="36"/>
                    <a:pt x="507" y="55"/>
                    <a:pt x="507" y="83"/>
                  </a:cubicBezTo>
                  <a:cubicBezTo>
                    <a:pt x="507" y="93"/>
                    <a:pt x="507" y="93"/>
                    <a:pt x="507" y="93"/>
                  </a:cubicBezTo>
                  <a:cubicBezTo>
                    <a:pt x="448" y="93"/>
                    <a:pt x="448" y="93"/>
                    <a:pt x="448" y="93"/>
                  </a:cubicBezTo>
                  <a:cubicBezTo>
                    <a:pt x="451" y="108"/>
                    <a:pt x="462" y="112"/>
                    <a:pt x="474" y="112"/>
                  </a:cubicBezTo>
                  <a:cubicBezTo>
                    <a:pt x="484" y="112"/>
                    <a:pt x="491" y="110"/>
                    <a:pt x="500" y="104"/>
                  </a:cubicBezTo>
                  <a:cubicBezTo>
                    <a:pt x="501" y="104"/>
                    <a:pt x="501" y="104"/>
                    <a:pt x="501" y="104"/>
                  </a:cubicBezTo>
                  <a:cubicBezTo>
                    <a:pt x="501" y="126"/>
                    <a:pt x="501" y="126"/>
                    <a:pt x="501" y="126"/>
                  </a:cubicBezTo>
                  <a:cubicBezTo>
                    <a:pt x="493" y="131"/>
                    <a:pt x="482" y="134"/>
                    <a:pt x="469" y="134"/>
                  </a:cubicBezTo>
                  <a:close/>
                  <a:moveTo>
                    <a:pt x="448" y="74"/>
                  </a:moveTo>
                  <a:cubicBezTo>
                    <a:pt x="482" y="74"/>
                    <a:pt x="482" y="74"/>
                    <a:pt x="482" y="74"/>
                  </a:cubicBezTo>
                  <a:cubicBezTo>
                    <a:pt x="481" y="64"/>
                    <a:pt x="477" y="58"/>
                    <a:pt x="466" y="58"/>
                  </a:cubicBezTo>
                  <a:cubicBezTo>
                    <a:pt x="457" y="58"/>
                    <a:pt x="450" y="61"/>
                    <a:pt x="448" y="74"/>
                  </a:cubicBezTo>
                  <a:close/>
                  <a:moveTo>
                    <a:pt x="622" y="38"/>
                  </a:moveTo>
                  <a:cubicBezTo>
                    <a:pt x="642" y="38"/>
                    <a:pt x="642" y="38"/>
                    <a:pt x="642" y="38"/>
                  </a:cubicBezTo>
                  <a:cubicBezTo>
                    <a:pt x="642" y="60"/>
                    <a:pt x="642" y="60"/>
                    <a:pt x="642" y="60"/>
                  </a:cubicBezTo>
                  <a:cubicBezTo>
                    <a:pt x="622" y="60"/>
                    <a:pt x="622" y="60"/>
                    <a:pt x="622" y="60"/>
                  </a:cubicBezTo>
                  <a:cubicBezTo>
                    <a:pt x="622" y="99"/>
                    <a:pt x="622" y="99"/>
                    <a:pt x="622" y="99"/>
                  </a:cubicBezTo>
                  <a:cubicBezTo>
                    <a:pt x="622" y="107"/>
                    <a:pt x="625" y="111"/>
                    <a:pt x="633" y="111"/>
                  </a:cubicBezTo>
                  <a:cubicBezTo>
                    <a:pt x="636" y="111"/>
                    <a:pt x="639" y="110"/>
                    <a:pt x="642" y="109"/>
                  </a:cubicBezTo>
                  <a:cubicBezTo>
                    <a:pt x="642" y="109"/>
                    <a:pt x="642" y="109"/>
                    <a:pt x="642" y="109"/>
                  </a:cubicBezTo>
                  <a:cubicBezTo>
                    <a:pt x="642" y="131"/>
                    <a:pt x="642" y="131"/>
                    <a:pt x="642" y="131"/>
                  </a:cubicBezTo>
                  <a:cubicBezTo>
                    <a:pt x="639" y="132"/>
                    <a:pt x="633" y="134"/>
                    <a:pt x="625" y="134"/>
                  </a:cubicBezTo>
                  <a:cubicBezTo>
                    <a:pt x="603" y="134"/>
                    <a:pt x="594" y="124"/>
                    <a:pt x="594" y="100"/>
                  </a:cubicBezTo>
                  <a:cubicBezTo>
                    <a:pt x="594" y="60"/>
                    <a:pt x="594" y="60"/>
                    <a:pt x="594" y="60"/>
                  </a:cubicBezTo>
                  <a:cubicBezTo>
                    <a:pt x="558" y="60"/>
                    <a:pt x="558" y="60"/>
                    <a:pt x="558" y="60"/>
                  </a:cubicBezTo>
                  <a:cubicBezTo>
                    <a:pt x="558" y="99"/>
                    <a:pt x="558" y="99"/>
                    <a:pt x="558" y="99"/>
                  </a:cubicBezTo>
                  <a:cubicBezTo>
                    <a:pt x="558" y="107"/>
                    <a:pt x="561" y="111"/>
                    <a:pt x="570" y="111"/>
                  </a:cubicBezTo>
                  <a:cubicBezTo>
                    <a:pt x="572" y="111"/>
                    <a:pt x="575" y="110"/>
                    <a:pt x="578" y="109"/>
                  </a:cubicBezTo>
                  <a:cubicBezTo>
                    <a:pt x="579" y="109"/>
                    <a:pt x="579" y="109"/>
                    <a:pt x="579" y="109"/>
                  </a:cubicBezTo>
                  <a:cubicBezTo>
                    <a:pt x="579" y="131"/>
                    <a:pt x="579" y="131"/>
                    <a:pt x="579" y="131"/>
                  </a:cubicBezTo>
                  <a:cubicBezTo>
                    <a:pt x="575" y="132"/>
                    <a:pt x="570" y="134"/>
                    <a:pt x="562" y="134"/>
                  </a:cubicBezTo>
                  <a:cubicBezTo>
                    <a:pt x="539" y="134"/>
                    <a:pt x="530" y="124"/>
                    <a:pt x="530" y="100"/>
                  </a:cubicBezTo>
                  <a:cubicBezTo>
                    <a:pt x="530" y="60"/>
                    <a:pt x="530" y="60"/>
                    <a:pt x="530" y="60"/>
                  </a:cubicBezTo>
                  <a:cubicBezTo>
                    <a:pt x="516" y="60"/>
                    <a:pt x="516" y="60"/>
                    <a:pt x="516" y="60"/>
                  </a:cubicBezTo>
                  <a:cubicBezTo>
                    <a:pt x="516" y="38"/>
                    <a:pt x="516" y="38"/>
                    <a:pt x="516" y="38"/>
                  </a:cubicBezTo>
                  <a:cubicBezTo>
                    <a:pt x="530" y="38"/>
                    <a:pt x="530" y="38"/>
                    <a:pt x="530" y="38"/>
                  </a:cubicBezTo>
                  <a:cubicBezTo>
                    <a:pt x="530" y="12"/>
                    <a:pt x="530" y="12"/>
                    <a:pt x="530" y="12"/>
                  </a:cubicBezTo>
                  <a:cubicBezTo>
                    <a:pt x="558" y="12"/>
                    <a:pt x="558" y="12"/>
                    <a:pt x="558" y="12"/>
                  </a:cubicBezTo>
                  <a:cubicBezTo>
                    <a:pt x="558" y="38"/>
                    <a:pt x="558" y="38"/>
                    <a:pt x="558" y="38"/>
                  </a:cubicBezTo>
                  <a:cubicBezTo>
                    <a:pt x="594" y="38"/>
                    <a:pt x="594" y="38"/>
                    <a:pt x="594" y="38"/>
                  </a:cubicBezTo>
                  <a:cubicBezTo>
                    <a:pt x="594" y="12"/>
                    <a:pt x="594" y="12"/>
                    <a:pt x="594" y="12"/>
                  </a:cubicBezTo>
                  <a:cubicBezTo>
                    <a:pt x="622" y="12"/>
                    <a:pt x="622" y="12"/>
                    <a:pt x="622" y="12"/>
                  </a:cubicBezTo>
                  <a:cubicBezTo>
                    <a:pt x="622" y="38"/>
                    <a:pt x="622" y="38"/>
                    <a:pt x="622" y="38"/>
                  </a:cubicBezTo>
                  <a:close/>
                  <a:moveTo>
                    <a:pt x="787" y="45"/>
                  </a:moveTo>
                  <a:cubicBezTo>
                    <a:pt x="787" y="73"/>
                    <a:pt x="768" y="89"/>
                    <a:pt x="738" y="89"/>
                  </a:cubicBezTo>
                  <a:cubicBezTo>
                    <a:pt x="718" y="89"/>
                    <a:pt x="718" y="89"/>
                    <a:pt x="718" y="89"/>
                  </a:cubicBezTo>
                  <a:cubicBezTo>
                    <a:pt x="718" y="132"/>
                    <a:pt x="718" y="132"/>
                    <a:pt x="718" y="132"/>
                  </a:cubicBezTo>
                  <a:cubicBezTo>
                    <a:pt x="689" y="132"/>
                    <a:pt x="689" y="132"/>
                    <a:pt x="689" y="132"/>
                  </a:cubicBezTo>
                  <a:cubicBezTo>
                    <a:pt x="689" y="0"/>
                    <a:pt x="689" y="0"/>
                    <a:pt x="689" y="0"/>
                  </a:cubicBezTo>
                  <a:cubicBezTo>
                    <a:pt x="738" y="0"/>
                    <a:pt x="738" y="0"/>
                    <a:pt x="738" y="0"/>
                  </a:cubicBezTo>
                  <a:cubicBezTo>
                    <a:pt x="768" y="0"/>
                    <a:pt x="787" y="16"/>
                    <a:pt x="787" y="45"/>
                  </a:cubicBezTo>
                  <a:close/>
                  <a:moveTo>
                    <a:pt x="736" y="65"/>
                  </a:moveTo>
                  <a:cubicBezTo>
                    <a:pt x="751" y="65"/>
                    <a:pt x="758" y="57"/>
                    <a:pt x="758" y="45"/>
                  </a:cubicBezTo>
                  <a:cubicBezTo>
                    <a:pt x="758" y="33"/>
                    <a:pt x="751" y="24"/>
                    <a:pt x="736" y="24"/>
                  </a:cubicBezTo>
                  <a:cubicBezTo>
                    <a:pt x="718" y="24"/>
                    <a:pt x="718" y="24"/>
                    <a:pt x="718" y="24"/>
                  </a:cubicBezTo>
                  <a:cubicBezTo>
                    <a:pt x="718" y="65"/>
                    <a:pt x="718" y="65"/>
                    <a:pt x="718" y="65"/>
                  </a:cubicBezTo>
                  <a:lnTo>
                    <a:pt x="736" y="65"/>
                  </a:lnTo>
                  <a:close/>
                  <a:moveTo>
                    <a:pt x="849" y="123"/>
                  </a:moveTo>
                  <a:cubicBezTo>
                    <a:pt x="843" y="130"/>
                    <a:pt x="834" y="134"/>
                    <a:pt x="824" y="134"/>
                  </a:cubicBezTo>
                  <a:cubicBezTo>
                    <a:pt x="806" y="134"/>
                    <a:pt x="791" y="122"/>
                    <a:pt x="791" y="103"/>
                  </a:cubicBezTo>
                  <a:cubicBezTo>
                    <a:pt x="791" y="84"/>
                    <a:pt x="806" y="72"/>
                    <a:pt x="827" y="72"/>
                  </a:cubicBezTo>
                  <a:cubicBezTo>
                    <a:pt x="834" y="72"/>
                    <a:pt x="841" y="73"/>
                    <a:pt x="848" y="75"/>
                  </a:cubicBezTo>
                  <a:cubicBezTo>
                    <a:pt x="848" y="73"/>
                    <a:pt x="848" y="73"/>
                    <a:pt x="848" y="73"/>
                  </a:cubicBezTo>
                  <a:cubicBezTo>
                    <a:pt x="848" y="63"/>
                    <a:pt x="842" y="59"/>
                    <a:pt x="827" y="59"/>
                  </a:cubicBezTo>
                  <a:cubicBezTo>
                    <a:pt x="818" y="59"/>
                    <a:pt x="809" y="62"/>
                    <a:pt x="801" y="66"/>
                  </a:cubicBezTo>
                  <a:cubicBezTo>
                    <a:pt x="800" y="66"/>
                    <a:pt x="800" y="66"/>
                    <a:pt x="800" y="66"/>
                  </a:cubicBezTo>
                  <a:cubicBezTo>
                    <a:pt x="800" y="44"/>
                    <a:pt x="800" y="44"/>
                    <a:pt x="800" y="44"/>
                  </a:cubicBezTo>
                  <a:cubicBezTo>
                    <a:pt x="807" y="40"/>
                    <a:pt x="820" y="36"/>
                    <a:pt x="832" y="36"/>
                  </a:cubicBezTo>
                  <a:cubicBezTo>
                    <a:pt x="860" y="36"/>
                    <a:pt x="876" y="49"/>
                    <a:pt x="876" y="73"/>
                  </a:cubicBezTo>
                  <a:cubicBezTo>
                    <a:pt x="876" y="132"/>
                    <a:pt x="876" y="132"/>
                    <a:pt x="876" y="132"/>
                  </a:cubicBezTo>
                  <a:cubicBezTo>
                    <a:pt x="849" y="132"/>
                    <a:pt x="849" y="132"/>
                    <a:pt x="849" y="132"/>
                  </a:cubicBezTo>
                  <a:cubicBezTo>
                    <a:pt x="849" y="123"/>
                    <a:pt x="849" y="123"/>
                    <a:pt x="849" y="123"/>
                  </a:cubicBezTo>
                  <a:close/>
                  <a:moveTo>
                    <a:pt x="848" y="102"/>
                  </a:moveTo>
                  <a:cubicBezTo>
                    <a:pt x="848" y="94"/>
                    <a:pt x="848" y="94"/>
                    <a:pt x="848" y="94"/>
                  </a:cubicBezTo>
                  <a:cubicBezTo>
                    <a:pt x="844" y="92"/>
                    <a:pt x="838" y="91"/>
                    <a:pt x="833" y="91"/>
                  </a:cubicBezTo>
                  <a:cubicBezTo>
                    <a:pt x="823" y="91"/>
                    <a:pt x="818" y="95"/>
                    <a:pt x="818" y="102"/>
                  </a:cubicBezTo>
                  <a:cubicBezTo>
                    <a:pt x="818" y="110"/>
                    <a:pt x="823" y="113"/>
                    <a:pt x="832" y="113"/>
                  </a:cubicBezTo>
                  <a:cubicBezTo>
                    <a:pt x="839" y="113"/>
                    <a:pt x="845" y="109"/>
                    <a:pt x="848" y="102"/>
                  </a:cubicBezTo>
                  <a:close/>
                  <a:moveTo>
                    <a:pt x="890" y="85"/>
                  </a:moveTo>
                  <a:cubicBezTo>
                    <a:pt x="890" y="55"/>
                    <a:pt x="911" y="36"/>
                    <a:pt x="939" y="36"/>
                  </a:cubicBezTo>
                  <a:cubicBezTo>
                    <a:pt x="949" y="36"/>
                    <a:pt x="958" y="38"/>
                    <a:pt x="965" y="43"/>
                  </a:cubicBezTo>
                  <a:cubicBezTo>
                    <a:pt x="965" y="67"/>
                    <a:pt x="965" y="67"/>
                    <a:pt x="965" y="67"/>
                  </a:cubicBezTo>
                  <a:cubicBezTo>
                    <a:pt x="964" y="67"/>
                    <a:pt x="964" y="67"/>
                    <a:pt x="964" y="67"/>
                  </a:cubicBezTo>
                  <a:cubicBezTo>
                    <a:pt x="958" y="62"/>
                    <a:pt x="951" y="60"/>
                    <a:pt x="943" y="60"/>
                  </a:cubicBezTo>
                  <a:cubicBezTo>
                    <a:pt x="929" y="60"/>
                    <a:pt x="918" y="69"/>
                    <a:pt x="918" y="85"/>
                  </a:cubicBezTo>
                  <a:cubicBezTo>
                    <a:pt x="918" y="101"/>
                    <a:pt x="929" y="110"/>
                    <a:pt x="943" y="110"/>
                  </a:cubicBezTo>
                  <a:cubicBezTo>
                    <a:pt x="951" y="110"/>
                    <a:pt x="958" y="108"/>
                    <a:pt x="964" y="103"/>
                  </a:cubicBezTo>
                  <a:cubicBezTo>
                    <a:pt x="965" y="103"/>
                    <a:pt x="965" y="103"/>
                    <a:pt x="965" y="103"/>
                  </a:cubicBezTo>
                  <a:cubicBezTo>
                    <a:pt x="965" y="127"/>
                    <a:pt x="965" y="127"/>
                    <a:pt x="965" y="127"/>
                  </a:cubicBezTo>
                  <a:cubicBezTo>
                    <a:pt x="958" y="132"/>
                    <a:pt x="949" y="134"/>
                    <a:pt x="939" y="134"/>
                  </a:cubicBezTo>
                  <a:cubicBezTo>
                    <a:pt x="911" y="134"/>
                    <a:pt x="890" y="115"/>
                    <a:pt x="890" y="85"/>
                  </a:cubicBezTo>
                  <a:close/>
                  <a:moveTo>
                    <a:pt x="1010" y="89"/>
                  </a:moveTo>
                  <a:cubicBezTo>
                    <a:pt x="1010" y="132"/>
                    <a:pt x="1010" y="132"/>
                    <a:pt x="1010" y="132"/>
                  </a:cubicBezTo>
                  <a:cubicBezTo>
                    <a:pt x="983" y="132"/>
                    <a:pt x="983" y="132"/>
                    <a:pt x="983" y="132"/>
                  </a:cubicBezTo>
                  <a:cubicBezTo>
                    <a:pt x="983" y="0"/>
                    <a:pt x="983" y="0"/>
                    <a:pt x="983" y="0"/>
                  </a:cubicBezTo>
                  <a:cubicBezTo>
                    <a:pt x="1010" y="0"/>
                    <a:pt x="1010" y="0"/>
                    <a:pt x="1010" y="0"/>
                  </a:cubicBezTo>
                  <a:cubicBezTo>
                    <a:pt x="1010" y="75"/>
                    <a:pt x="1010" y="75"/>
                    <a:pt x="1010" y="75"/>
                  </a:cubicBezTo>
                  <a:cubicBezTo>
                    <a:pt x="1039" y="38"/>
                    <a:pt x="1039" y="38"/>
                    <a:pt x="1039" y="38"/>
                  </a:cubicBezTo>
                  <a:cubicBezTo>
                    <a:pt x="1070" y="38"/>
                    <a:pt x="1070" y="38"/>
                    <a:pt x="1070" y="38"/>
                  </a:cubicBezTo>
                  <a:cubicBezTo>
                    <a:pt x="1070" y="39"/>
                    <a:pt x="1070" y="39"/>
                    <a:pt x="1070" y="39"/>
                  </a:cubicBezTo>
                  <a:cubicBezTo>
                    <a:pt x="1036" y="82"/>
                    <a:pt x="1036" y="82"/>
                    <a:pt x="1036" y="82"/>
                  </a:cubicBezTo>
                  <a:cubicBezTo>
                    <a:pt x="1070" y="131"/>
                    <a:pt x="1070" y="131"/>
                    <a:pt x="1070" y="131"/>
                  </a:cubicBezTo>
                  <a:cubicBezTo>
                    <a:pt x="1070" y="132"/>
                    <a:pt x="1070" y="132"/>
                    <a:pt x="1070" y="132"/>
                  </a:cubicBezTo>
                  <a:cubicBezTo>
                    <a:pt x="1038" y="132"/>
                    <a:pt x="1038" y="132"/>
                    <a:pt x="1038" y="132"/>
                  </a:cubicBezTo>
                  <a:lnTo>
                    <a:pt x="1010" y="89"/>
                  </a:lnTo>
                  <a:close/>
                  <a:moveTo>
                    <a:pt x="1133" y="123"/>
                  </a:moveTo>
                  <a:cubicBezTo>
                    <a:pt x="1127" y="130"/>
                    <a:pt x="1118" y="134"/>
                    <a:pt x="1108" y="134"/>
                  </a:cubicBezTo>
                  <a:cubicBezTo>
                    <a:pt x="1090" y="134"/>
                    <a:pt x="1075" y="122"/>
                    <a:pt x="1075" y="103"/>
                  </a:cubicBezTo>
                  <a:cubicBezTo>
                    <a:pt x="1075" y="84"/>
                    <a:pt x="1090" y="72"/>
                    <a:pt x="1112" y="72"/>
                  </a:cubicBezTo>
                  <a:cubicBezTo>
                    <a:pt x="1118" y="72"/>
                    <a:pt x="1125" y="73"/>
                    <a:pt x="1133" y="75"/>
                  </a:cubicBezTo>
                  <a:cubicBezTo>
                    <a:pt x="1133" y="73"/>
                    <a:pt x="1133" y="73"/>
                    <a:pt x="1133" y="73"/>
                  </a:cubicBezTo>
                  <a:cubicBezTo>
                    <a:pt x="1133" y="63"/>
                    <a:pt x="1127" y="59"/>
                    <a:pt x="1112" y="59"/>
                  </a:cubicBezTo>
                  <a:cubicBezTo>
                    <a:pt x="1102" y="59"/>
                    <a:pt x="1093" y="62"/>
                    <a:pt x="1086" y="66"/>
                  </a:cubicBezTo>
                  <a:cubicBezTo>
                    <a:pt x="1084" y="66"/>
                    <a:pt x="1084" y="66"/>
                    <a:pt x="1084" y="66"/>
                  </a:cubicBezTo>
                  <a:cubicBezTo>
                    <a:pt x="1084" y="44"/>
                    <a:pt x="1084" y="44"/>
                    <a:pt x="1084" y="44"/>
                  </a:cubicBezTo>
                  <a:cubicBezTo>
                    <a:pt x="1092" y="40"/>
                    <a:pt x="1104" y="36"/>
                    <a:pt x="1117" y="36"/>
                  </a:cubicBezTo>
                  <a:cubicBezTo>
                    <a:pt x="1145" y="36"/>
                    <a:pt x="1160" y="49"/>
                    <a:pt x="1160" y="73"/>
                  </a:cubicBezTo>
                  <a:cubicBezTo>
                    <a:pt x="1160" y="132"/>
                    <a:pt x="1160" y="132"/>
                    <a:pt x="1160" y="132"/>
                  </a:cubicBezTo>
                  <a:cubicBezTo>
                    <a:pt x="1133" y="132"/>
                    <a:pt x="1133" y="132"/>
                    <a:pt x="1133" y="132"/>
                  </a:cubicBezTo>
                  <a:cubicBezTo>
                    <a:pt x="1133" y="123"/>
                    <a:pt x="1133" y="123"/>
                    <a:pt x="1133" y="123"/>
                  </a:cubicBezTo>
                  <a:close/>
                  <a:moveTo>
                    <a:pt x="1133" y="102"/>
                  </a:moveTo>
                  <a:cubicBezTo>
                    <a:pt x="1133" y="94"/>
                    <a:pt x="1133" y="94"/>
                    <a:pt x="1133" y="94"/>
                  </a:cubicBezTo>
                  <a:cubicBezTo>
                    <a:pt x="1128" y="92"/>
                    <a:pt x="1123" y="91"/>
                    <a:pt x="1117" y="91"/>
                  </a:cubicBezTo>
                  <a:cubicBezTo>
                    <a:pt x="1108" y="91"/>
                    <a:pt x="1103" y="95"/>
                    <a:pt x="1103" y="102"/>
                  </a:cubicBezTo>
                  <a:cubicBezTo>
                    <a:pt x="1103" y="110"/>
                    <a:pt x="1108" y="113"/>
                    <a:pt x="1116" y="113"/>
                  </a:cubicBezTo>
                  <a:cubicBezTo>
                    <a:pt x="1124" y="113"/>
                    <a:pt x="1130" y="109"/>
                    <a:pt x="1133" y="102"/>
                  </a:cubicBezTo>
                  <a:close/>
                  <a:moveTo>
                    <a:pt x="1207" y="53"/>
                  </a:moveTo>
                  <a:cubicBezTo>
                    <a:pt x="1212" y="43"/>
                    <a:pt x="1220" y="37"/>
                    <a:pt x="1230" y="37"/>
                  </a:cubicBezTo>
                  <a:cubicBezTo>
                    <a:pt x="1234" y="37"/>
                    <a:pt x="1238" y="38"/>
                    <a:pt x="1239" y="39"/>
                  </a:cubicBezTo>
                  <a:cubicBezTo>
                    <a:pt x="1239" y="65"/>
                    <a:pt x="1239" y="65"/>
                    <a:pt x="1239" y="65"/>
                  </a:cubicBezTo>
                  <a:cubicBezTo>
                    <a:pt x="1238" y="65"/>
                    <a:pt x="1238" y="65"/>
                    <a:pt x="1238" y="65"/>
                  </a:cubicBezTo>
                  <a:cubicBezTo>
                    <a:pt x="1235" y="64"/>
                    <a:pt x="1231" y="63"/>
                    <a:pt x="1226" y="63"/>
                  </a:cubicBezTo>
                  <a:cubicBezTo>
                    <a:pt x="1217" y="63"/>
                    <a:pt x="1210" y="68"/>
                    <a:pt x="1208" y="78"/>
                  </a:cubicBezTo>
                  <a:cubicBezTo>
                    <a:pt x="1208" y="132"/>
                    <a:pt x="1208" y="132"/>
                    <a:pt x="1208" y="132"/>
                  </a:cubicBezTo>
                  <a:cubicBezTo>
                    <a:pt x="1180" y="132"/>
                    <a:pt x="1180" y="132"/>
                    <a:pt x="1180" y="132"/>
                  </a:cubicBezTo>
                  <a:cubicBezTo>
                    <a:pt x="1180" y="38"/>
                    <a:pt x="1180" y="38"/>
                    <a:pt x="1180" y="38"/>
                  </a:cubicBezTo>
                  <a:cubicBezTo>
                    <a:pt x="1207" y="38"/>
                    <a:pt x="1207" y="38"/>
                    <a:pt x="1207" y="38"/>
                  </a:cubicBezTo>
                  <a:cubicBezTo>
                    <a:pt x="1207" y="53"/>
                    <a:pt x="1207" y="53"/>
                    <a:pt x="1207" y="53"/>
                  </a:cubicBezTo>
                  <a:close/>
                  <a:moveTo>
                    <a:pt x="1314" y="122"/>
                  </a:moveTo>
                  <a:cubicBezTo>
                    <a:pt x="1308" y="130"/>
                    <a:pt x="1298" y="134"/>
                    <a:pt x="1286" y="134"/>
                  </a:cubicBezTo>
                  <a:cubicBezTo>
                    <a:pt x="1262" y="134"/>
                    <a:pt x="1246" y="112"/>
                    <a:pt x="1246" y="85"/>
                  </a:cubicBezTo>
                  <a:cubicBezTo>
                    <a:pt x="1246" y="58"/>
                    <a:pt x="1262" y="36"/>
                    <a:pt x="1286" y="36"/>
                  </a:cubicBezTo>
                  <a:cubicBezTo>
                    <a:pt x="1298" y="36"/>
                    <a:pt x="1307" y="40"/>
                    <a:pt x="1313" y="47"/>
                  </a:cubicBezTo>
                  <a:cubicBezTo>
                    <a:pt x="1313" y="0"/>
                    <a:pt x="1313" y="0"/>
                    <a:pt x="1313" y="0"/>
                  </a:cubicBezTo>
                  <a:cubicBezTo>
                    <a:pt x="1341" y="0"/>
                    <a:pt x="1341" y="0"/>
                    <a:pt x="1341" y="0"/>
                  </a:cubicBezTo>
                  <a:cubicBezTo>
                    <a:pt x="1341" y="132"/>
                    <a:pt x="1341" y="132"/>
                    <a:pt x="1341" y="132"/>
                  </a:cubicBezTo>
                  <a:cubicBezTo>
                    <a:pt x="1314" y="132"/>
                    <a:pt x="1314" y="132"/>
                    <a:pt x="1314" y="132"/>
                  </a:cubicBezTo>
                  <a:cubicBezTo>
                    <a:pt x="1314" y="122"/>
                    <a:pt x="1314" y="122"/>
                    <a:pt x="1314" y="122"/>
                  </a:cubicBezTo>
                  <a:close/>
                  <a:moveTo>
                    <a:pt x="1313" y="100"/>
                  </a:moveTo>
                  <a:cubicBezTo>
                    <a:pt x="1313" y="70"/>
                    <a:pt x="1313" y="70"/>
                    <a:pt x="1313" y="70"/>
                  </a:cubicBezTo>
                  <a:cubicBezTo>
                    <a:pt x="1308" y="63"/>
                    <a:pt x="1302" y="60"/>
                    <a:pt x="1295" y="60"/>
                  </a:cubicBezTo>
                  <a:cubicBezTo>
                    <a:pt x="1283" y="60"/>
                    <a:pt x="1275" y="69"/>
                    <a:pt x="1275" y="85"/>
                  </a:cubicBezTo>
                  <a:cubicBezTo>
                    <a:pt x="1275" y="101"/>
                    <a:pt x="1283" y="110"/>
                    <a:pt x="1295" y="110"/>
                  </a:cubicBezTo>
                  <a:cubicBezTo>
                    <a:pt x="1302" y="110"/>
                    <a:pt x="1308" y="107"/>
                    <a:pt x="1313" y="100"/>
                  </a:cubicBezTo>
                  <a:close/>
                  <a:moveTo>
                    <a:pt x="0" y="175"/>
                  </a:moveTo>
                  <a:cubicBezTo>
                    <a:pt x="81" y="175"/>
                    <a:pt x="81" y="175"/>
                    <a:pt x="81" y="175"/>
                  </a:cubicBezTo>
                  <a:cubicBezTo>
                    <a:pt x="81" y="191"/>
                    <a:pt x="81" y="191"/>
                    <a:pt x="81" y="191"/>
                  </a:cubicBezTo>
                  <a:cubicBezTo>
                    <a:pt x="18" y="191"/>
                    <a:pt x="18" y="191"/>
                    <a:pt x="18" y="191"/>
                  </a:cubicBezTo>
                  <a:cubicBezTo>
                    <a:pt x="18" y="231"/>
                    <a:pt x="18" y="231"/>
                    <a:pt x="18" y="231"/>
                  </a:cubicBezTo>
                  <a:cubicBezTo>
                    <a:pt x="75" y="231"/>
                    <a:pt x="75" y="231"/>
                    <a:pt x="75" y="231"/>
                  </a:cubicBezTo>
                  <a:cubicBezTo>
                    <a:pt x="75" y="247"/>
                    <a:pt x="75" y="247"/>
                    <a:pt x="75" y="247"/>
                  </a:cubicBezTo>
                  <a:cubicBezTo>
                    <a:pt x="18" y="247"/>
                    <a:pt x="18" y="247"/>
                    <a:pt x="18" y="247"/>
                  </a:cubicBezTo>
                  <a:cubicBezTo>
                    <a:pt x="18" y="291"/>
                    <a:pt x="18" y="291"/>
                    <a:pt x="18" y="291"/>
                  </a:cubicBezTo>
                  <a:cubicBezTo>
                    <a:pt x="81" y="291"/>
                    <a:pt x="81" y="291"/>
                    <a:pt x="81" y="291"/>
                  </a:cubicBezTo>
                  <a:cubicBezTo>
                    <a:pt x="81" y="307"/>
                    <a:pt x="81" y="307"/>
                    <a:pt x="81" y="307"/>
                  </a:cubicBezTo>
                  <a:cubicBezTo>
                    <a:pt x="0" y="307"/>
                    <a:pt x="0" y="307"/>
                    <a:pt x="0" y="307"/>
                  </a:cubicBezTo>
                  <a:lnTo>
                    <a:pt x="0" y="175"/>
                  </a:lnTo>
                  <a:close/>
                  <a:moveTo>
                    <a:pt x="149" y="212"/>
                  </a:moveTo>
                  <a:cubicBezTo>
                    <a:pt x="169" y="212"/>
                    <a:pt x="181" y="226"/>
                    <a:pt x="181" y="248"/>
                  </a:cubicBezTo>
                  <a:cubicBezTo>
                    <a:pt x="181" y="307"/>
                    <a:pt x="181" y="307"/>
                    <a:pt x="181" y="307"/>
                  </a:cubicBezTo>
                  <a:cubicBezTo>
                    <a:pt x="164" y="307"/>
                    <a:pt x="164" y="307"/>
                    <a:pt x="164" y="307"/>
                  </a:cubicBezTo>
                  <a:cubicBezTo>
                    <a:pt x="164" y="249"/>
                    <a:pt x="164" y="249"/>
                    <a:pt x="164" y="249"/>
                  </a:cubicBezTo>
                  <a:cubicBezTo>
                    <a:pt x="164" y="237"/>
                    <a:pt x="157" y="228"/>
                    <a:pt x="144" y="228"/>
                  </a:cubicBezTo>
                  <a:cubicBezTo>
                    <a:pt x="133" y="228"/>
                    <a:pt x="124" y="235"/>
                    <a:pt x="121" y="245"/>
                  </a:cubicBezTo>
                  <a:cubicBezTo>
                    <a:pt x="121" y="307"/>
                    <a:pt x="121" y="307"/>
                    <a:pt x="121" y="307"/>
                  </a:cubicBezTo>
                  <a:cubicBezTo>
                    <a:pt x="103" y="307"/>
                    <a:pt x="103" y="307"/>
                    <a:pt x="103" y="307"/>
                  </a:cubicBezTo>
                  <a:cubicBezTo>
                    <a:pt x="103" y="214"/>
                    <a:pt x="103" y="214"/>
                    <a:pt x="103" y="214"/>
                  </a:cubicBezTo>
                  <a:cubicBezTo>
                    <a:pt x="121" y="214"/>
                    <a:pt x="121" y="214"/>
                    <a:pt x="121" y="214"/>
                  </a:cubicBezTo>
                  <a:cubicBezTo>
                    <a:pt x="121" y="227"/>
                    <a:pt x="121" y="227"/>
                    <a:pt x="121" y="227"/>
                  </a:cubicBezTo>
                  <a:cubicBezTo>
                    <a:pt x="126" y="219"/>
                    <a:pt x="136" y="212"/>
                    <a:pt x="149" y="212"/>
                  </a:cubicBezTo>
                  <a:close/>
                  <a:moveTo>
                    <a:pt x="228" y="214"/>
                  </a:moveTo>
                  <a:cubicBezTo>
                    <a:pt x="252" y="214"/>
                    <a:pt x="252" y="214"/>
                    <a:pt x="252" y="214"/>
                  </a:cubicBezTo>
                  <a:cubicBezTo>
                    <a:pt x="252" y="229"/>
                    <a:pt x="252" y="229"/>
                    <a:pt x="252" y="229"/>
                  </a:cubicBezTo>
                  <a:cubicBezTo>
                    <a:pt x="228" y="229"/>
                    <a:pt x="228" y="229"/>
                    <a:pt x="228" y="229"/>
                  </a:cubicBezTo>
                  <a:cubicBezTo>
                    <a:pt x="228" y="279"/>
                    <a:pt x="228" y="279"/>
                    <a:pt x="228" y="279"/>
                  </a:cubicBezTo>
                  <a:cubicBezTo>
                    <a:pt x="228" y="289"/>
                    <a:pt x="234" y="293"/>
                    <a:pt x="243" y="293"/>
                  </a:cubicBezTo>
                  <a:cubicBezTo>
                    <a:pt x="246" y="293"/>
                    <a:pt x="249" y="293"/>
                    <a:pt x="251" y="292"/>
                  </a:cubicBezTo>
                  <a:cubicBezTo>
                    <a:pt x="252" y="292"/>
                    <a:pt x="252" y="292"/>
                    <a:pt x="252" y="292"/>
                  </a:cubicBezTo>
                  <a:cubicBezTo>
                    <a:pt x="252" y="307"/>
                    <a:pt x="252" y="307"/>
                    <a:pt x="252" y="307"/>
                  </a:cubicBezTo>
                  <a:cubicBezTo>
                    <a:pt x="249" y="308"/>
                    <a:pt x="246" y="309"/>
                    <a:pt x="241" y="309"/>
                  </a:cubicBezTo>
                  <a:cubicBezTo>
                    <a:pt x="219" y="309"/>
                    <a:pt x="211" y="299"/>
                    <a:pt x="211" y="281"/>
                  </a:cubicBezTo>
                  <a:cubicBezTo>
                    <a:pt x="211" y="229"/>
                    <a:pt x="211" y="229"/>
                    <a:pt x="211" y="229"/>
                  </a:cubicBezTo>
                  <a:cubicBezTo>
                    <a:pt x="195" y="229"/>
                    <a:pt x="195" y="229"/>
                    <a:pt x="195" y="229"/>
                  </a:cubicBezTo>
                  <a:cubicBezTo>
                    <a:pt x="195" y="214"/>
                    <a:pt x="195" y="214"/>
                    <a:pt x="195" y="214"/>
                  </a:cubicBezTo>
                  <a:cubicBezTo>
                    <a:pt x="211" y="214"/>
                    <a:pt x="211" y="214"/>
                    <a:pt x="211" y="214"/>
                  </a:cubicBezTo>
                  <a:cubicBezTo>
                    <a:pt x="211" y="189"/>
                    <a:pt x="211" y="189"/>
                    <a:pt x="211" y="189"/>
                  </a:cubicBezTo>
                  <a:cubicBezTo>
                    <a:pt x="228" y="189"/>
                    <a:pt x="228" y="189"/>
                    <a:pt x="228" y="189"/>
                  </a:cubicBezTo>
                  <a:lnTo>
                    <a:pt x="228" y="214"/>
                  </a:lnTo>
                  <a:close/>
                  <a:moveTo>
                    <a:pt x="309" y="309"/>
                  </a:moveTo>
                  <a:cubicBezTo>
                    <a:pt x="282" y="309"/>
                    <a:pt x="263" y="290"/>
                    <a:pt x="263" y="261"/>
                  </a:cubicBezTo>
                  <a:cubicBezTo>
                    <a:pt x="263" y="232"/>
                    <a:pt x="280" y="212"/>
                    <a:pt x="305" y="212"/>
                  </a:cubicBezTo>
                  <a:cubicBezTo>
                    <a:pt x="331" y="212"/>
                    <a:pt x="344" y="230"/>
                    <a:pt x="344" y="258"/>
                  </a:cubicBezTo>
                  <a:cubicBezTo>
                    <a:pt x="344" y="266"/>
                    <a:pt x="344" y="266"/>
                    <a:pt x="344" y="266"/>
                  </a:cubicBezTo>
                  <a:cubicBezTo>
                    <a:pt x="281" y="266"/>
                    <a:pt x="281" y="266"/>
                    <a:pt x="281" y="266"/>
                  </a:cubicBezTo>
                  <a:cubicBezTo>
                    <a:pt x="282" y="284"/>
                    <a:pt x="295" y="293"/>
                    <a:pt x="311" y="293"/>
                  </a:cubicBezTo>
                  <a:cubicBezTo>
                    <a:pt x="321" y="293"/>
                    <a:pt x="329" y="291"/>
                    <a:pt x="337" y="285"/>
                  </a:cubicBezTo>
                  <a:cubicBezTo>
                    <a:pt x="338" y="285"/>
                    <a:pt x="338" y="285"/>
                    <a:pt x="338" y="285"/>
                  </a:cubicBezTo>
                  <a:cubicBezTo>
                    <a:pt x="338" y="300"/>
                    <a:pt x="338" y="300"/>
                    <a:pt x="338" y="300"/>
                  </a:cubicBezTo>
                  <a:cubicBezTo>
                    <a:pt x="330" y="306"/>
                    <a:pt x="320" y="309"/>
                    <a:pt x="309" y="309"/>
                  </a:cubicBezTo>
                  <a:close/>
                  <a:moveTo>
                    <a:pt x="281" y="251"/>
                  </a:moveTo>
                  <a:cubicBezTo>
                    <a:pt x="327" y="251"/>
                    <a:pt x="327" y="251"/>
                    <a:pt x="327" y="251"/>
                  </a:cubicBezTo>
                  <a:cubicBezTo>
                    <a:pt x="327" y="237"/>
                    <a:pt x="320" y="227"/>
                    <a:pt x="306" y="227"/>
                  </a:cubicBezTo>
                  <a:cubicBezTo>
                    <a:pt x="292" y="227"/>
                    <a:pt x="284" y="237"/>
                    <a:pt x="281" y="251"/>
                  </a:cubicBezTo>
                  <a:close/>
                  <a:moveTo>
                    <a:pt x="382" y="228"/>
                  </a:moveTo>
                  <a:cubicBezTo>
                    <a:pt x="386" y="218"/>
                    <a:pt x="395" y="212"/>
                    <a:pt x="405" y="212"/>
                  </a:cubicBezTo>
                  <a:cubicBezTo>
                    <a:pt x="409" y="212"/>
                    <a:pt x="413" y="213"/>
                    <a:pt x="414" y="214"/>
                  </a:cubicBezTo>
                  <a:cubicBezTo>
                    <a:pt x="414" y="231"/>
                    <a:pt x="414" y="231"/>
                    <a:pt x="414" y="231"/>
                  </a:cubicBezTo>
                  <a:cubicBezTo>
                    <a:pt x="414" y="231"/>
                    <a:pt x="414" y="231"/>
                    <a:pt x="414" y="231"/>
                  </a:cubicBezTo>
                  <a:cubicBezTo>
                    <a:pt x="411" y="230"/>
                    <a:pt x="407" y="229"/>
                    <a:pt x="403" y="229"/>
                  </a:cubicBezTo>
                  <a:cubicBezTo>
                    <a:pt x="393" y="229"/>
                    <a:pt x="385" y="236"/>
                    <a:pt x="382" y="246"/>
                  </a:cubicBezTo>
                  <a:cubicBezTo>
                    <a:pt x="382" y="307"/>
                    <a:pt x="382" y="307"/>
                    <a:pt x="382" y="307"/>
                  </a:cubicBezTo>
                  <a:cubicBezTo>
                    <a:pt x="365" y="307"/>
                    <a:pt x="365" y="307"/>
                    <a:pt x="365" y="307"/>
                  </a:cubicBezTo>
                  <a:cubicBezTo>
                    <a:pt x="365" y="214"/>
                    <a:pt x="365" y="214"/>
                    <a:pt x="365" y="214"/>
                  </a:cubicBezTo>
                  <a:cubicBezTo>
                    <a:pt x="382" y="214"/>
                    <a:pt x="382" y="214"/>
                    <a:pt x="382" y="214"/>
                  </a:cubicBezTo>
                  <a:cubicBezTo>
                    <a:pt x="382" y="228"/>
                    <a:pt x="382" y="228"/>
                    <a:pt x="382" y="228"/>
                  </a:cubicBezTo>
                  <a:close/>
                  <a:moveTo>
                    <a:pt x="474" y="212"/>
                  </a:moveTo>
                  <a:cubicBezTo>
                    <a:pt x="502" y="212"/>
                    <a:pt x="516" y="235"/>
                    <a:pt x="516" y="260"/>
                  </a:cubicBezTo>
                  <a:cubicBezTo>
                    <a:pt x="516" y="286"/>
                    <a:pt x="502" y="309"/>
                    <a:pt x="474" y="309"/>
                  </a:cubicBezTo>
                  <a:cubicBezTo>
                    <a:pt x="463" y="309"/>
                    <a:pt x="453" y="303"/>
                    <a:pt x="448" y="296"/>
                  </a:cubicBezTo>
                  <a:cubicBezTo>
                    <a:pt x="448" y="342"/>
                    <a:pt x="448" y="342"/>
                    <a:pt x="448" y="342"/>
                  </a:cubicBezTo>
                  <a:cubicBezTo>
                    <a:pt x="430" y="342"/>
                    <a:pt x="430" y="342"/>
                    <a:pt x="430" y="342"/>
                  </a:cubicBezTo>
                  <a:cubicBezTo>
                    <a:pt x="430" y="214"/>
                    <a:pt x="430" y="214"/>
                    <a:pt x="430" y="214"/>
                  </a:cubicBezTo>
                  <a:cubicBezTo>
                    <a:pt x="448" y="214"/>
                    <a:pt x="448" y="214"/>
                    <a:pt x="448" y="214"/>
                  </a:cubicBezTo>
                  <a:cubicBezTo>
                    <a:pt x="448" y="224"/>
                    <a:pt x="448" y="224"/>
                    <a:pt x="448" y="224"/>
                  </a:cubicBezTo>
                  <a:cubicBezTo>
                    <a:pt x="453" y="218"/>
                    <a:pt x="463" y="212"/>
                    <a:pt x="474" y="212"/>
                  </a:cubicBezTo>
                  <a:close/>
                  <a:moveTo>
                    <a:pt x="471" y="293"/>
                  </a:moveTo>
                  <a:cubicBezTo>
                    <a:pt x="488" y="293"/>
                    <a:pt x="498" y="279"/>
                    <a:pt x="498" y="260"/>
                  </a:cubicBezTo>
                  <a:cubicBezTo>
                    <a:pt x="498" y="242"/>
                    <a:pt x="488" y="228"/>
                    <a:pt x="471" y="228"/>
                  </a:cubicBezTo>
                  <a:cubicBezTo>
                    <a:pt x="461" y="228"/>
                    <a:pt x="453" y="233"/>
                    <a:pt x="448" y="243"/>
                  </a:cubicBezTo>
                  <a:cubicBezTo>
                    <a:pt x="448" y="278"/>
                    <a:pt x="448" y="278"/>
                    <a:pt x="448" y="278"/>
                  </a:cubicBezTo>
                  <a:cubicBezTo>
                    <a:pt x="453" y="287"/>
                    <a:pt x="461" y="293"/>
                    <a:pt x="471" y="293"/>
                  </a:cubicBezTo>
                  <a:close/>
                  <a:moveTo>
                    <a:pt x="554" y="228"/>
                  </a:moveTo>
                  <a:cubicBezTo>
                    <a:pt x="558" y="218"/>
                    <a:pt x="567" y="212"/>
                    <a:pt x="577" y="212"/>
                  </a:cubicBezTo>
                  <a:cubicBezTo>
                    <a:pt x="581" y="212"/>
                    <a:pt x="585" y="213"/>
                    <a:pt x="587" y="214"/>
                  </a:cubicBezTo>
                  <a:cubicBezTo>
                    <a:pt x="587" y="231"/>
                    <a:pt x="587" y="231"/>
                    <a:pt x="587" y="231"/>
                  </a:cubicBezTo>
                  <a:cubicBezTo>
                    <a:pt x="586" y="231"/>
                    <a:pt x="586" y="231"/>
                    <a:pt x="586" y="231"/>
                  </a:cubicBezTo>
                  <a:cubicBezTo>
                    <a:pt x="583" y="230"/>
                    <a:pt x="579" y="229"/>
                    <a:pt x="575" y="229"/>
                  </a:cubicBezTo>
                  <a:cubicBezTo>
                    <a:pt x="565" y="229"/>
                    <a:pt x="557" y="236"/>
                    <a:pt x="554" y="246"/>
                  </a:cubicBezTo>
                  <a:cubicBezTo>
                    <a:pt x="554" y="307"/>
                    <a:pt x="554" y="307"/>
                    <a:pt x="554" y="307"/>
                  </a:cubicBezTo>
                  <a:cubicBezTo>
                    <a:pt x="537" y="307"/>
                    <a:pt x="537" y="307"/>
                    <a:pt x="537" y="307"/>
                  </a:cubicBezTo>
                  <a:cubicBezTo>
                    <a:pt x="537" y="214"/>
                    <a:pt x="537" y="214"/>
                    <a:pt x="537" y="214"/>
                  </a:cubicBezTo>
                  <a:cubicBezTo>
                    <a:pt x="554" y="214"/>
                    <a:pt x="554" y="214"/>
                    <a:pt x="554" y="214"/>
                  </a:cubicBezTo>
                  <a:cubicBezTo>
                    <a:pt x="554" y="228"/>
                    <a:pt x="554" y="228"/>
                    <a:pt x="554" y="228"/>
                  </a:cubicBezTo>
                  <a:close/>
                  <a:moveTo>
                    <a:pt x="612" y="176"/>
                  </a:moveTo>
                  <a:cubicBezTo>
                    <a:pt x="618" y="176"/>
                    <a:pt x="623" y="181"/>
                    <a:pt x="623" y="187"/>
                  </a:cubicBezTo>
                  <a:cubicBezTo>
                    <a:pt x="623" y="193"/>
                    <a:pt x="618" y="198"/>
                    <a:pt x="612" y="198"/>
                  </a:cubicBezTo>
                  <a:cubicBezTo>
                    <a:pt x="606" y="198"/>
                    <a:pt x="601" y="193"/>
                    <a:pt x="601" y="187"/>
                  </a:cubicBezTo>
                  <a:cubicBezTo>
                    <a:pt x="601" y="181"/>
                    <a:pt x="606" y="176"/>
                    <a:pt x="612" y="176"/>
                  </a:cubicBezTo>
                  <a:close/>
                  <a:moveTo>
                    <a:pt x="603" y="214"/>
                  </a:moveTo>
                  <a:cubicBezTo>
                    <a:pt x="621" y="214"/>
                    <a:pt x="621" y="214"/>
                    <a:pt x="621" y="214"/>
                  </a:cubicBezTo>
                  <a:cubicBezTo>
                    <a:pt x="621" y="307"/>
                    <a:pt x="621" y="307"/>
                    <a:pt x="621" y="307"/>
                  </a:cubicBezTo>
                  <a:cubicBezTo>
                    <a:pt x="603" y="307"/>
                    <a:pt x="603" y="307"/>
                    <a:pt x="603" y="307"/>
                  </a:cubicBezTo>
                  <a:lnTo>
                    <a:pt x="603" y="214"/>
                  </a:lnTo>
                  <a:close/>
                  <a:moveTo>
                    <a:pt x="683" y="252"/>
                  </a:moveTo>
                  <a:cubicBezTo>
                    <a:pt x="696" y="257"/>
                    <a:pt x="711" y="262"/>
                    <a:pt x="711" y="280"/>
                  </a:cubicBezTo>
                  <a:cubicBezTo>
                    <a:pt x="711" y="299"/>
                    <a:pt x="696" y="309"/>
                    <a:pt x="675" y="309"/>
                  </a:cubicBezTo>
                  <a:cubicBezTo>
                    <a:pt x="663" y="309"/>
                    <a:pt x="651" y="306"/>
                    <a:pt x="644" y="300"/>
                  </a:cubicBezTo>
                  <a:cubicBezTo>
                    <a:pt x="644" y="283"/>
                    <a:pt x="644" y="283"/>
                    <a:pt x="644" y="283"/>
                  </a:cubicBezTo>
                  <a:cubicBezTo>
                    <a:pt x="645" y="283"/>
                    <a:pt x="645" y="283"/>
                    <a:pt x="645" y="283"/>
                  </a:cubicBezTo>
                  <a:cubicBezTo>
                    <a:pt x="653" y="291"/>
                    <a:pt x="664" y="294"/>
                    <a:pt x="675" y="294"/>
                  </a:cubicBezTo>
                  <a:cubicBezTo>
                    <a:pt x="685" y="294"/>
                    <a:pt x="694" y="290"/>
                    <a:pt x="694" y="282"/>
                  </a:cubicBezTo>
                  <a:cubicBezTo>
                    <a:pt x="694" y="274"/>
                    <a:pt x="687" y="272"/>
                    <a:pt x="672" y="267"/>
                  </a:cubicBezTo>
                  <a:cubicBezTo>
                    <a:pt x="659" y="263"/>
                    <a:pt x="644" y="258"/>
                    <a:pt x="644" y="240"/>
                  </a:cubicBezTo>
                  <a:cubicBezTo>
                    <a:pt x="644" y="223"/>
                    <a:pt x="659" y="212"/>
                    <a:pt x="678" y="212"/>
                  </a:cubicBezTo>
                  <a:cubicBezTo>
                    <a:pt x="689" y="212"/>
                    <a:pt x="699" y="214"/>
                    <a:pt x="706" y="220"/>
                  </a:cubicBezTo>
                  <a:cubicBezTo>
                    <a:pt x="706" y="236"/>
                    <a:pt x="706" y="236"/>
                    <a:pt x="706" y="236"/>
                  </a:cubicBezTo>
                  <a:cubicBezTo>
                    <a:pt x="706" y="236"/>
                    <a:pt x="706" y="236"/>
                    <a:pt x="706" y="236"/>
                  </a:cubicBezTo>
                  <a:cubicBezTo>
                    <a:pt x="698" y="230"/>
                    <a:pt x="689" y="227"/>
                    <a:pt x="678" y="227"/>
                  </a:cubicBezTo>
                  <a:cubicBezTo>
                    <a:pt x="667" y="227"/>
                    <a:pt x="661" y="232"/>
                    <a:pt x="661" y="238"/>
                  </a:cubicBezTo>
                  <a:cubicBezTo>
                    <a:pt x="661" y="246"/>
                    <a:pt x="668" y="248"/>
                    <a:pt x="683" y="252"/>
                  </a:cubicBezTo>
                  <a:close/>
                  <a:moveTo>
                    <a:pt x="772" y="309"/>
                  </a:moveTo>
                  <a:cubicBezTo>
                    <a:pt x="745" y="309"/>
                    <a:pt x="726" y="290"/>
                    <a:pt x="726" y="261"/>
                  </a:cubicBezTo>
                  <a:cubicBezTo>
                    <a:pt x="726" y="232"/>
                    <a:pt x="744" y="212"/>
                    <a:pt x="769" y="212"/>
                  </a:cubicBezTo>
                  <a:cubicBezTo>
                    <a:pt x="794" y="212"/>
                    <a:pt x="807" y="230"/>
                    <a:pt x="807" y="258"/>
                  </a:cubicBezTo>
                  <a:cubicBezTo>
                    <a:pt x="807" y="266"/>
                    <a:pt x="807" y="266"/>
                    <a:pt x="807" y="266"/>
                  </a:cubicBezTo>
                  <a:cubicBezTo>
                    <a:pt x="744" y="266"/>
                    <a:pt x="744" y="266"/>
                    <a:pt x="744" y="266"/>
                  </a:cubicBezTo>
                  <a:cubicBezTo>
                    <a:pt x="746" y="284"/>
                    <a:pt x="758" y="293"/>
                    <a:pt x="774" y="293"/>
                  </a:cubicBezTo>
                  <a:cubicBezTo>
                    <a:pt x="785" y="293"/>
                    <a:pt x="792" y="291"/>
                    <a:pt x="800" y="285"/>
                  </a:cubicBezTo>
                  <a:cubicBezTo>
                    <a:pt x="801" y="285"/>
                    <a:pt x="801" y="285"/>
                    <a:pt x="801" y="285"/>
                  </a:cubicBezTo>
                  <a:cubicBezTo>
                    <a:pt x="801" y="300"/>
                    <a:pt x="801" y="300"/>
                    <a:pt x="801" y="300"/>
                  </a:cubicBezTo>
                  <a:cubicBezTo>
                    <a:pt x="793" y="306"/>
                    <a:pt x="783" y="309"/>
                    <a:pt x="772" y="309"/>
                  </a:cubicBezTo>
                  <a:close/>
                  <a:moveTo>
                    <a:pt x="744" y="251"/>
                  </a:moveTo>
                  <a:cubicBezTo>
                    <a:pt x="791" y="251"/>
                    <a:pt x="791" y="251"/>
                    <a:pt x="791" y="251"/>
                  </a:cubicBezTo>
                  <a:cubicBezTo>
                    <a:pt x="790" y="237"/>
                    <a:pt x="783" y="227"/>
                    <a:pt x="769" y="227"/>
                  </a:cubicBezTo>
                  <a:cubicBezTo>
                    <a:pt x="756" y="227"/>
                    <a:pt x="747" y="237"/>
                    <a:pt x="744" y="25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 dirty="0">
                <a:solidFill>
                  <a:prstClr val="black"/>
                </a:solidFill>
              </a:endParaRPr>
            </a:p>
          </p:txBody>
        </p:sp>
      </p:grpSp>
    </p:spTree>
    <p:extLst>
      <p:ext uri="{BB962C8B-B14F-4D97-AF65-F5344CB8AC3E}">
        <p14:creationId xmlns:p14="http://schemas.microsoft.com/office/powerpoint/2010/main" val="16454363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Title 6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>
                <a:latin typeface="MetricHPE" panose="020B0503030202060203" pitchFamily="34" charset="0"/>
              </a:defRPr>
            </a:lvl1pPr>
          </a:lstStyle>
          <a:p>
            <a:r>
              <a:rPr lang="en-US"/>
              <a:t>Click to edit Master title style</a:t>
            </a:r>
            <a:endParaRPr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>
            <a:lvl1pPr>
              <a:defRPr>
                <a:latin typeface="MetricHPE" panose="020B0503030202060203" pitchFamily="34" charset="0"/>
              </a:defRPr>
            </a:lvl1pPr>
            <a:lvl2pPr>
              <a:defRPr>
                <a:latin typeface="MetricHPE" panose="020B0503030202060203" pitchFamily="34" charset="0"/>
              </a:defRPr>
            </a:lvl2pPr>
            <a:lvl3pPr>
              <a:defRPr>
                <a:latin typeface="MetricHPE" panose="020B0503030202060203" pitchFamily="34" charset="0"/>
              </a:defRPr>
            </a:lvl3pPr>
            <a:lvl4pPr>
              <a:defRPr>
                <a:latin typeface="MetricHPE" panose="020B0503030202060203" pitchFamily="34" charset="0"/>
              </a:defRPr>
            </a:lvl4pPr>
            <a:lvl5pPr>
              <a:defRPr>
                <a:latin typeface="MetricHPE" panose="020B0503030202060203" pitchFamily="34" charset="0"/>
              </a:defRPr>
            </a:lvl5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dirty="0"/>
          </a:p>
        </p:txBody>
      </p:sp>
    </p:spTree>
    <p:extLst>
      <p:ext uri="{BB962C8B-B14F-4D97-AF65-F5344CB8AC3E}">
        <p14:creationId xmlns:p14="http://schemas.microsoft.com/office/powerpoint/2010/main" val="290869304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>
  <p:cSld name="Title and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Title 5"/>
          <p:cNvSpPr>
            <a:spLocks noGrp="1"/>
          </p:cNvSpPr>
          <p:nvPr>
            <p:ph type="title" hasCustomPrompt="1"/>
          </p:nvPr>
        </p:nvSpPr>
        <p:spPr>
          <a:xfrm>
            <a:off x="609441" y="521208"/>
            <a:ext cx="10969943" cy="411480"/>
          </a:xfrm>
        </p:spPr>
        <p:txBody>
          <a:bodyPr/>
          <a:lstStyle>
            <a:lvl1pPr>
              <a:defRPr/>
            </a:lvl1pPr>
          </a:lstStyle>
          <a:p>
            <a:r>
              <a:t>Click to add one-line title</a:t>
            </a:r>
          </a:p>
        </p:txBody>
      </p:sp>
      <p:sp>
        <p:nvSpPr>
          <p:cNvPr id="7" name="Text Placeholder 7"/>
          <p:cNvSpPr>
            <a:spLocks noGrp="1"/>
          </p:cNvSpPr>
          <p:nvPr>
            <p:ph type="body" sz="quarter" idx="13" hasCustomPrompt="1"/>
          </p:nvPr>
        </p:nvSpPr>
        <p:spPr>
          <a:xfrm>
            <a:off x="609440" y="934240"/>
            <a:ext cx="10969943" cy="381000"/>
          </a:xfrm>
        </p:spPr>
        <p:txBody>
          <a:bodyPr>
            <a:noAutofit/>
          </a:bodyPr>
          <a:lstStyle>
            <a:lvl1pPr marL="0" indent="0">
              <a:spcBef>
                <a:spcPts val="0"/>
              </a:spcBef>
              <a:buNone/>
              <a:defRPr sz="2400" baseline="0"/>
            </a:lvl1pPr>
            <a:lvl2pPr marL="0" indent="0">
              <a:spcBef>
                <a:spcPts val="0"/>
              </a:spcBef>
              <a:buNone/>
              <a:defRPr sz="2400"/>
            </a:lvl2pPr>
            <a:lvl3pPr marL="0" indent="0">
              <a:spcBef>
                <a:spcPts val="0"/>
              </a:spcBef>
              <a:buNone/>
              <a:defRPr sz="2400"/>
            </a:lvl3pPr>
            <a:lvl4pPr marL="0" indent="0">
              <a:spcBef>
                <a:spcPts val="0"/>
              </a:spcBef>
              <a:buNone/>
              <a:defRPr sz="2400"/>
            </a:lvl4pPr>
            <a:lvl5pPr marL="0" indent="0">
              <a:spcBef>
                <a:spcPts val="0"/>
              </a:spcBef>
              <a:buNone/>
              <a:defRPr sz="2400"/>
            </a:lvl5pPr>
            <a:lvl6pPr marL="0" indent="0">
              <a:spcBef>
                <a:spcPts val="0"/>
              </a:spcBef>
              <a:buNone/>
              <a:defRPr sz="2400"/>
            </a:lvl6pPr>
            <a:lvl7pPr marL="0" indent="0">
              <a:spcBef>
                <a:spcPts val="0"/>
              </a:spcBef>
              <a:buNone/>
              <a:defRPr sz="2400"/>
            </a:lvl7pPr>
            <a:lvl8pPr marL="0" indent="0">
              <a:spcBef>
                <a:spcPts val="0"/>
              </a:spcBef>
              <a:buNone/>
              <a:defRPr sz="2400"/>
            </a:lvl8pPr>
            <a:lvl9pPr marL="0" indent="0">
              <a:spcBef>
                <a:spcPts val="0"/>
              </a:spcBef>
              <a:buNone/>
              <a:defRPr sz="2400"/>
            </a:lvl9pPr>
          </a:lstStyle>
          <a:p>
            <a:pPr lvl="0"/>
            <a:r>
              <a:t>Click to add one-line subtitle</a:t>
            </a:r>
          </a:p>
        </p:txBody>
      </p:sp>
    </p:spTree>
    <p:extLst>
      <p:ext uri="{BB962C8B-B14F-4D97-AF65-F5344CB8AC3E}">
        <p14:creationId xmlns:p14="http://schemas.microsoft.com/office/powerpoint/2010/main" val="31016323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userDrawn="1">
  <p:cSld name="Empower_No Bullets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5554" y="206935"/>
            <a:ext cx="11276847" cy="587188"/>
          </a:xfrm>
          <a:noFill/>
        </p:spPr>
        <p:txBody>
          <a:bodyPr vert="horz" lIns="217728" tIns="109728" rIns="217728" bIns="108864" rtlCol="0" anchor="t" anchorCtr="0">
            <a:normAutofit/>
          </a:bodyPr>
          <a:lstStyle>
            <a:lvl1pPr>
              <a:defRPr lang="en-US" dirty="0"/>
            </a:lvl1pPr>
          </a:lstStyle>
          <a:p>
            <a:pPr marL="0" lvl="0">
              <a:lnSpc>
                <a:spcPct val="90000"/>
              </a:lnSpc>
            </a:pPr>
            <a:r>
              <a:rPr lang="en-US"/>
              <a:t>Click to edit Master title style</a:t>
            </a:r>
          </a:p>
        </p:txBody>
      </p:sp>
      <p:sp>
        <p:nvSpPr>
          <p:cNvPr id="8" name="Text Placeholder 7"/>
          <p:cNvSpPr>
            <a:spLocks noGrp="1"/>
          </p:cNvSpPr>
          <p:nvPr>
            <p:ph type="body" sz="quarter" idx="13"/>
          </p:nvPr>
        </p:nvSpPr>
        <p:spPr bwMode="white">
          <a:xfrm>
            <a:off x="305554" y="674599"/>
            <a:ext cx="11276847" cy="587188"/>
          </a:xfrm>
          <a:prstGeom prst="rect">
            <a:avLst/>
          </a:prstGeom>
        </p:spPr>
        <p:txBody>
          <a:bodyPr vert="horz" lIns="217728" tIns="108864" rIns="217728" bIns="108864" rtlCol="0">
            <a:noAutofit/>
          </a:bodyPr>
          <a:lstStyle>
            <a:lvl1pPr>
              <a:defRPr lang="en-US" baseline="0" dirty="0">
                <a:solidFill>
                  <a:schemeClr val="bg1"/>
                </a:solidFill>
                <a:ea typeface="+mj-ea"/>
                <a:cs typeface="+mj-cs"/>
              </a:defRPr>
            </a:lvl1pPr>
          </a:lstStyle>
          <a:p>
            <a:pPr lvl="0"/>
            <a:r>
              <a:rPr lang="en-US"/>
              <a:t>Click to edit Master text styles</a:t>
            </a:r>
          </a:p>
        </p:txBody>
      </p:sp>
    </p:spTree>
    <p:extLst>
      <p:ext uri="{BB962C8B-B14F-4D97-AF65-F5344CB8AC3E}">
        <p14:creationId xmlns:p14="http://schemas.microsoft.com/office/powerpoint/2010/main" val="184892534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1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5341434"/>
            <a:ext cx="12192000" cy="1516566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122363"/>
            <a:ext cx="11296184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525860" y="194184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5847556"/>
            <a:ext cx="9144000" cy="1655762"/>
          </a:xfrm>
        </p:spPr>
        <p:txBody>
          <a:bodyPr/>
          <a:lstStyle>
            <a:lvl1pPr marL="0" indent="0" algn="ctr">
              <a:buNone/>
              <a:defRPr sz="2400">
                <a:solidFill>
                  <a:schemeClr val="bg1"/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4094554780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2_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 userDrawn="1"/>
        </p:nvSpPr>
        <p:spPr>
          <a:xfrm>
            <a:off x="0" y="0"/>
            <a:ext cx="12192000" cy="2174488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59780" y="1233866"/>
            <a:ext cx="11296184" cy="2387600"/>
          </a:xfrm>
        </p:spPr>
        <p:txBody>
          <a:bodyPr anchor="b">
            <a:normAutofit/>
          </a:bodyPr>
          <a:lstStyle>
            <a:lvl1pPr algn="l">
              <a:defRPr sz="4800">
                <a:solidFill>
                  <a:schemeClr val="tx1"/>
                </a:solidFill>
              </a:defRPr>
            </a:lvl1pPr>
          </a:lstStyle>
          <a:p>
            <a:r>
              <a:rPr lang="en-US" dirty="0"/>
              <a:t>Click to edit Master title style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2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401444" y="305687"/>
            <a:ext cx="2722432" cy="1856358"/>
          </a:xfrm>
          <a:prstGeom prst="rect">
            <a:avLst/>
          </a:prstGeom>
        </p:spPr>
      </p:pic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659780" y="3837899"/>
            <a:ext cx="9144000" cy="1655762"/>
          </a:xfrm>
        </p:spPr>
        <p:txBody>
          <a:bodyPr/>
          <a:lstStyle>
            <a:lvl1pPr marL="0" indent="0" algn="l">
              <a:buNone/>
              <a:defRPr sz="2400">
                <a:solidFill>
                  <a:schemeClr val="tx1">
                    <a:lumMod val="50000"/>
                    <a:lumOff val="50000"/>
                  </a:schemeClr>
                </a:solidFill>
                <a:latin typeface="Myriad Pro" panose="020B0503030403020204" pitchFamily="34" charset="0"/>
              </a:defRPr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 dirty="0"/>
              <a:t>Click to edit Master subtitle style</a:t>
            </a:r>
          </a:p>
        </p:txBody>
      </p:sp>
    </p:spTree>
    <p:extLst>
      <p:ext uri="{BB962C8B-B14F-4D97-AF65-F5344CB8AC3E}">
        <p14:creationId xmlns:p14="http://schemas.microsoft.com/office/powerpoint/2010/main" val="20794008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9/19/2018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60145199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9/19/2018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02761203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9/19/2018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93867216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9/19/2018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6121943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/>
          <a:lstStyle/>
          <a:p>
            <a:fld id="{3C0F6329-576D-4C21-8FF7-61FA27709438}" type="datetimeFigureOut">
              <a:rPr lang="en-US" smtClean="0"/>
              <a:t>9/19/2018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1594536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7159667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image" Target="../media/image1.png"/><Relationship Id="rId5" Type="http://schemas.openxmlformats.org/officeDocument/2006/relationships/slideLayout" Target="../slideLayouts/slideLayout5.xml"/><Relationship Id="rId10" Type="http://schemas.openxmlformats.org/officeDocument/2006/relationships/theme" Target="../theme/theme1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12.xml"/><Relationship Id="rId7" Type="http://schemas.openxmlformats.org/officeDocument/2006/relationships/theme" Target="../theme/theme2.xml"/><Relationship Id="rId2" Type="http://schemas.openxmlformats.org/officeDocument/2006/relationships/slideLayout" Target="../slideLayouts/slideLayout11.xml"/><Relationship Id="rId1" Type="http://schemas.openxmlformats.org/officeDocument/2006/relationships/slideLayout" Target="../slideLayouts/slideLayout10.xml"/><Relationship Id="rId6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3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34696" y="0"/>
            <a:ext cx="7850299" cy="117357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dirty="0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34696" y="1493919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1697628" y="6492875"/>
            <a:ext cx="494371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63F5A94-8458-4F17-AD3C-1A083E20221D}" type="slidenum">
              <a:rPr lang="en-US" smtClean="0"/>
              <a:t>‹#›</a:t>
            </a:fld>
            <a:endParaRPr lang="en-US"/>
          </a:p>
        </p:txBody>
      </p:sp>
      <p:sp>
        <p:nvSpPr>
          <p:cNvPr id="7" name="Rectangle 6"/>
          <p:cNvSpPr/>
          <p:nvPr userDrawn="1"/>
        </p:nvSpPr>
        <p:spPr>
          <a:xfrm>
            <a:off x="0" y="1155282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8" name="Picture 7"/>
          <p:cNvPicPr>
            <a:picLocks noChangeAspect="1"/>
          </p:cNvPicPr>
          <p:nvPr userDrawn="1"/>
        </p:nvPicPr>
        <p:blipFill>
          <a:blip r:embed="rId11" cstate="screen">
            <a:extLst>
              <a:ext uri="{28A0092B-C50C-407E-A947-70E740481C1C}">
                <a14:useLocalDpi xmlns:a14="http://schemas.microsoft.com/office/drawing/2010/main"/>
              </a:ext>
            </a:extLst>
          </a:blip>
          <a:stretch>
            <a:fillRect/>
          </a:stretch>
        </p:blipFill>
        <p:spPr>
          <a:xfrm>
            <a:off x="10748241" y="105845"/>
            <a:ext cx="1325890" cy="904091"/>
          </a:xfrm>
          <a:prstGeom prst="rect">
            <a:avLst/>
          </a:prstGeom>
        </p:spPr>
      </p:pic>
      <p:sp>
        <p:nvSpPr>
          <p:cNvPr id="9" name="Rectangle 8"/>
          <p:cNvSpPr/>
          <p:nvPr userDrawn="1"/>
        </p:nvSpPr>
        <p:spPr>
          <a:xfrm>
            <a:off x="0" y="6497638"/>
            <a:ext cx="12192000" cy="18288"/>
          </a:xfrm>
          <a:prstGeom prst="rect">
            <a:avLst/>
          </a:prstGeom>
          <a:solidFill>
            <a:srgbClr val="A7A9AC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" name="TextBox 9"/>
          <p:cNvSpPr txBox="1"/>
          <p:nvPr userDrawn="1"/>
        </p:nvSpPr>
        <p:spPr>
          <a:xfrm>
            <a:off x="5592496" y="6592129"/>
            <a:ext cx="992579" cy="369332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900" dirty="0">
                <a:solidFill>
                  <a:schemeClr val="bg1">
                    <a:lumMod val="75000"/>
                  </a:schemeClr>
                </a:solidFill>
                <a:latin typeface="Myriad Pro Light" panose="020B0603030403020204" pitchFamily="34" charset="0"/>
              </a:rPr>
              <a:t>© 2018 oneM2M</a:t>
            </a:r>
          </a:p>
          <a:p>
            <a:endParaRPr lang="en-US" sz="900" dirty="0">
              <a:solidFill>
                <a:schemeClr val="bg1">
                  <a:lumMod val="50000"/>
                </a:schemeClr>
              </a:solidFill>
              <a:latin typeface="Myriad Pro Light" panose="020B0603030403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3189451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60" r:id="rId2"/>
    <p:sldLayoutId id="2147483661" r:id="rId3"/>
    <p:sldLayoutId id="2147483651" r:id="rId4"/>
    <p:sldLayoutId id="2147483650" r:id="rId5"/>
    <p:sldLayoutId id="2147483652" r:id="rId6"/>
    <p:sldLayoutId id="2147483653" r:id="rId7"/>
    <p:sldLayoutId id="2147483654" r:id="rId8"/>
    <p:sldLayoutId id="2147483655" r:id="rId9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b="1" kern="1200">
          <a:solidFill>
            <a:srgbClr val="C63133"/>
          </a:solidFill>
          <a:latin typeface="Myriad Pro" panose="020B0503030403020204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Clr>
          <a:srgbClr val="C00000"/>
        </a:buClr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Clr>
          <a:srgbClr val="C00000"/>
        </a:buClr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09441" y="519236"/>
            <a:ext cx="10969943" cy="852364"/>
          </a:xfrm>
          <a:prstGeom prst="rect">
            <a:avLst/>
          </a:prstGeom>
        </p:spPr>
        <p:txBody>
          <a:bodyPr vert="horz" lIns="0" tIns="0" rIns="0" bIns="0" rtlCol="0" anchor="t" anchorCtr="0">
            <a:noAutofit/>
          </a:bodyPr>
          <a:lstStyle/>
          <a:p>
            <a:r>
              <a:rPr lang="en-US"/>
              <a:t>Click to edit Master title style</a:t>
            </a:r>
            <a:endParaRPr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0" y="1524000"/>
            <a:ext cx="10969784" cy="4571999"/>
          </a:xfrm>
          <a:prstGeom prst="rect">
            <a:avLst/>
          </a:prstGeom>
        </p:spPr>
        <p:txBody>
          <a:bodyPr vert="horz" lIns="0" tIns="0" rIns="0" bIns="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7" name="Rectangle 6"/>
          <p:cNvSpPr/>
          <p:nvPr/>
        </p:nvSpPr>
        <p:spPr>
          <a:xfrm>
            <a:off x="608012" y="437706"/>
            <a:ext cx="10972800" cy="18288"/>
          </a:xfrm>
          <a:prstGeom prst="rect">
            <a:avLst/>
          </a:prstGeom>
          <a:solidFill>
            <a:srgbClr val="01A982"/>
          </a:solidFill>
          <a:ln w="19050">
            <a:noFill/>
            <a:miter lim="800000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lnSpc>
                <a:spcPct val="90000"/>
              </a:lnSpc>
            </a:pPr>
            <a:endParaRPr>
              <a:solidFill>
                <a:prstClr val="white"/>
              </a:solidFill>
            </a:endParaRPr>
          </a:p>
        </p:txBody>
      </p:sp>
      <p:grpSp>
        <p:nvGrpSpPr>
          <p:cNvPr id="8" name="Group 7"/>
          <p:cNvGrpSpPr/>
          <p:nvPr/>
        </p:nvGrpSpPr>
        <p:grpSpPr>
          <a:xfrm>
            <a:off x="610272" y="6248401"/>
            <a:ext cx="969471" cy="390524"/>
            <a:chOff x="3578225" y="1146175"/>
            <a:chExt cx="5038725" cy="2111375"/>
          </a:xfrm>
        </p:grpSpPr>
        <p:sp>
          <p:nvSpPr>
            <p:cNvPr id="9" name="Freeform 5"/>
            <p:cNvSpPr>
              <a:spLocks noEditPoints="1"/>
            </p:cNvSpPr>
            <p:nvPr/>
          </p:nvSpPr>
          <p:spPr bwMode="auto">
            <a:xfrm>
              <a:off x="3578225" y="1146175"/>
              <a:ext cx="1725613" cy="498475"/>
            </a:xfrm>
            <a:custGeom>
              <a:avLst/>
              <a:gdLst>
                <a:gd name="T0" fmla="*/ 0 w 1087"/>
                <a:gd name="T1" fmla="*/ 0 h 314"/>
                <a:gd name="T2" fmla="*/ 0 w 1087"/>
                <a:gd name="T3" fmla="*/ 314 h 314"/>
                <a:gd name="T4" fmla="*/ 0 w 1087"/>
                <a:gd name="T5" fmla="*/ 314 h 314"/>
                <a:gd name="T6" fmla="*/ 1087 w 1087"/>
                <a:gd name="T7" fmla="*/ 314 h 314"/>
                <a:gd name="T8" fmla="*/ 1087 w 1087"/>
                <a:gd name="T9" fmla="*/ 0 h 314"/>
                <a:gd name="T10" fmla="*/ 0 w 1087"/>
                <a:gd name="T11" fmla="*/ 0 h 314"/>
                <a:gd name="T12" fmla="*/ 1018 w 1087"/>
                <a:gd name="T13" fmla="*/ 245 h 314"/>
                <a:gd name="T14" fmla="*/ 69 w 1087"/>
                <a:gd name="T15" fmla="*/ 245 h 314"/>
                <a:gd name="T16" fmla="*/ 69 w 1087"/>
                <a:gd name="T17" fmla="*/ 69 h 314"/>
                <a:gd name="T18" fmla="*/ 1018 w 1087"/>
                <a:gd name="T19" fmla="*/ 69 h 314"/>
                <a:gd name="T20" fmla="*/ 1018 w 1087"/>
                <a:gd name="T21" fmla="*/ 245 h 314"/>
                <a:gd name="T22" fmla="*/ 1018 w 1087"/>
                <a:gd name="T23" fmla="*/ 245 h 314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</a:cxnLst>
              <a:rect l="0" t="0" r="r" b="b"/>
              <a:pathLst>
                <a:path w="1087" h="314">
                  <a:moveTo>
                    <a:pt x="0" y="0"/>
                  </a:moveTo>
                  <a:lnTo>
                    <a:pt x="0" y="314"/>
                  </a:lnTo>
                  <a:lnTo>
                    <a:pt x="0" y="314"/>
                  </a:lnTo>
                  <a:lnTo>
                    <a:pt x="1087" y="314"/>
                  </a:lnTo>
                  <a:lnTo>
                    <a:pt x="1087" y="0"/>
                  </a:lnTo>
                  <a:lnTo>
                    <a:pt x="0" y="0"/>
                  </a:lnTo>
                  <a:close/>
                  <a:moveTo>
                    <a:pt x="1018" y="245"/>
                  </a:moveTo>
                  <a:lnTo>
                    <a:pt x="69" y="245"/>
                  </a:lnTo>
                  <a:lnTo>
                    <a:pt x="69" y="69"/>
                  </a:lnTo>
                  <a:lnTo>
                    <a:pt x="1018" y="69"/>
                  </a:lnTo>
                  <a:lnTo>
                    <a:pt x="1018" y="245"/>
                  </a:lnTo>
                  <a:lnTo>
                    <a:pt x="1018" y="245"/>
                  </a:lnTo>
                  <a:close/>
                </a:path>
              </a:pathLst>
            </a:custGeom>
            <a:solidFill>
              <a:srgbClr val="00B388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>
                <a:solidFill>
                  <a:prstClr val="black"/>
                </a:solidFill>
              </a:endParaRPr>
            </a:p>
          </p:txBody>
        </p:sp>
        <p:sp>
          <p:nvSpPr>
            <p:cNvPr id="10" name="Freeform 6"/>
            <p:cNvSpPr>
              <a:spLocks noEditPoints="1"/>
            </p:cNvSpPr>
            <p:nvPr/>
          </p:nvSpPr>
          <p:spPr bwMode="auto">
            <a:xfrm>
              <a:off x="3578225" y="1968500"/>
              <a:ext cx="5038725" cy="1289050"/>
            </a:xfrm>
            <a:custGeom>
              <a:avLst/>
              <a:gdLst>
                <a:gd name="T0" fmla="*/ 80 w 1341"/>
                <a:gd name="T1" fmla="*/ 52 h 342"/>
                <a:gd name="T2" fmla="*/ 29 w 1341"/>
                <a:gd name="T3" fmla="*/ 77 h 342"/>
                <a:gd name="T4" fmla="*/ 212 w 1341"/>
                <a:gd name="T5" fmla="*/ 93 h 342"/>
                <a:gd name="T6" fmla="*/ 174 w 1341"/>
                <a:gd name="T7" fmla="*/ 134 h 342"/>
                <a:gd name="T8" fmla="*/ 272 w 1341"/>
                <a:gd name="T9" fmla="*/ 132 h 342"/>
                <a:gd name="T10" fmla="*/ 276 w 1341"/>
                <a:gd name="T11" fmla="*/ 38 h 342"/>
                <a:gd name="T12" fmla="*/ 327 w 1341"/>
                <a:gd name="T13" fmla="*/ 132 h 342"/>
                <a:gd name="T14" fmla="*/ 398 w 1341"/>
                <a:gd name="T15" fmla="*/ 0 h 342"/>
                <a:gd name="T16" fmla="*/ 402 w 1341"/>
                <a:gd name="T17" fmla="*/ 134 h 342"/>
                <a:gd name="T18" fmla="*/ 448 w 1341"/>
                <a:gd name="T19" fmla="*/ 93 h 342"/>
                <a:gd name="T20" fmla="*/ 448 w 1341"/>
                <a:gd name="T21" fmla="*/ 74 h 342"/>
                <a:gd name="T22" fmla="*/ 642 w 1341"/>
                <a:gd name="T23" fmla="*/ 60 h 342"/>
                <a:gd name="T24" fmla="*/ 642 w 1341"/>
                <a:gd name="T25" fmla="*/ 131 h 342"/>
                <a:gd name="T26" fmla="*/ 570 w 1341"/>
                <a:gd name="T27" fmla="*/ 111 h 342"/>
                <a:gd name="T28" fmla="*/ 530 w 1341"/>
                <a:gd name="T29" fmla="*/ 60 h 342"/>
                <a:gd name="T30" fmla="*/ 558 w 1341"/>
                <a:gd name="T31" fmla="*/ 38 h 342"/>
                <a:gd name="T32" fmla="*/ 738 w 1341"/>
                <a:gd name="T33" fmla="*/ 89 h 342"/>
                <a:gd name="T34" fmla="*/ 787 w 1341"/>
                <a:gd name="T35" fmla="*/ 45 h 342"/>
                <a:gd name="T36" fmla="*/ 736 w 1341"/>
                <a:gd name="T37" fmla="*/ 65 h 342"/>
                <a:gd name="T38" fmla="*/ 848 w 1341"/>
                <a:gd name="T39" fmla="*/ 73 h 342"/>
                <a:gd name="T40" fmla="*/ 876 w 1341"/>
                <a:gd name="T41" fmla="*/ 73 h 342"/>
                <a:gd name="T42" fmla="*/ 833 w 1341"/>
                <a:gd name="T43" fmla="*/ 91 h 342"/>
                <a:gd name="T44" fmla="*/ 965 w 1341"/>
                <a:gd name="T45" fmla="*/ 43 h 342"/>
                <a:gd name="T46" fmla="*/ 964 w 1341"/>
                <a:gd name="T47" fmla="*/ 103 h 342"/>
                <a:gd name="T48" fmla="*/ 1010 w 1341"/>
                <a:gd name="T49" fmla="*/ 132 h 342"/>
                <a:gd name="T50" fmla="*/ 1070 w 1341"/>
                <a:gd name="T51" fmla="*/ 38 h 342"/>
                <a:gd name="T52" fmla="*/ 1010 w 1341"/>
                <a:gd name="T53" fmla="*/ 89 h 342"/>
                <a:gd name="T54" fmla="*/ 1133 w 1341"/>
                <a:gd name="T55" fmla="*/ 73 h 342"/>
                <a:gd name="T56" fmla="*/ 1160 w 1341"/>
                <a:gd name="T57" fmla="*/ 73 h 342"/>
                <a:gd name="T58" fmla="*/ 1117 w 1341"/>
                <a:gd name="T59" fmla="*/ 91 h 342"/>
                <a:gd name="T60" fmla="*/ 1239 w 1341"/>
                <a:gd name="T61" fmla="*/ 39 h 342"/>
                <a:gd name="T62" fmla="*/ 1180 w 1341"/>
                <a:gd name="T63" fmla="*/ 132 h 342"/>
                <a:gd name="T64" fmla="*/ 1246 w 1341"/>
                <a:gd name="T65" fmla="*/ 85 h 342"/>
                <a:gd name="T66" fmla="*/ 1314 w 1341"/>
                <a:gd name="T67" fmla="*/ 132 h 342"/>
                <a:gd name="T68" fmla="*/ 1295 w 1341"/>
                <a:gd name="T69" fmla="*/ 110 h 342"/>
                <a:gd name="T70" fmla="*/ 18 w 1341"/>
                <a:gd name="T71" fmla="*/ 231 h 342"/>
                <a:gd name="T72" fmla="*/ 81 w 1341"/>
                <a:gd name="T73" fmla="*/ 307 h 342"/>
                <a:gd name="T74" fmla="*/ 164 w 1341"/>
                <a:gd name="T75" fmla="*/ 307 h 342"/>
                <a:gd name="T76" fmla="*/ 103 w 1341"/>
                <a:gd name="T77" fmla="*/ 214 h 342"/>
                <a:gd name="T78" fmla="*/ 252 w 1341"/>
                <a:gd name="T79" fmla="*/ 229 h 342"/>
                <a:gd name="T80" fmla="*/ 252 w 1341"/>
                <a:gd name="T81" fmla="*/ 307 h 342"/>
                <a:gd name="T82" fmla="*/ 211 w 1341"/>
                <a:gd name="T83" fmla="*/ 214 h 342"/>
                <a:gd name="T84" fmla="*/ 305 w 1341"/>
                <a:gd name="T85" fmla="*/ 212 h 342"/>
                <a:gd name="T86" fmla="*/ 338 w 1341"/>
                <a:gd name="T87" fmla="*/ 285 h 342"/>
                <a:gd name="T88" fmla="*/ 281 w 1341"/>
                <a:gd name="T89" fmla="*/ 251 h 342"/>
                <a:gd name="T90" fmla="*/ 403 w 1341"/>
                <a:gd name="T91" fmla="*/ 229 h 342"/>
                <a:gd name="T92" fmla="*/ 382 w 1341"/>
                <a:gd name="T93" fmla="*/ 228 h 342"/>
                <a:gd name="T94" fmla="*/ 430 w 1341"/>
                <a:gd name="T95" fmla="*/ 342 h 342"/>
                <a:gd name="T96" fmla="*/ 498 w 1341"/>
                <a:gd name="T97" fmla="*/ 260 h 342"/>
                <a:gd name="T98" fmla="*/ 577 w 1341"/>
                <a:gd name="T99" fmla="*/ 212 h 342"/>
                <a:gd name="T100" fmla="*/ 554 w 1341"/>
                <a:gd name="T101" fmla="*/ 307 h 342"/>
                <a:gd name="T102" fmla="*/ 623 w 1341"/>
                <a:gd name="T103" fmla="*/ 187 h 342"/>
                <a:gd name="T104" fmla="*/ 621 w 1341"/>
                <a:gd name="T105" fmla="*/ 307 h 342"/>
                <a:gd name="T106" fmla="*/ 644 w 1341"/>
                <a:gd name="T107" fmla="*/ 300 h 342"/>
                <a:gd name="T108" fmla="*/ 644 w 1341"/>
                <a:gd name="T109" fmla="*/ 240 h 342"/>
                <a:gd name="T110" fmla="*/ 661 w 1341"/>
                <a:gd name="T111" fmla="*/ 238 h 342"/>
                <a:gd name="T112" fmla="*/ 807 w 1341"/>
                <a:gd name="T113" fmla="*/ 266 h 342"/>
                <a:gd name="T114" fmla="*/ 772 w 1341"/>
                <a:gd name="T115" fmla="*/ 309 h 342"/>
              </a:gdLst>
              <a:ahLst/>
              <a:cxnLst>
                <a:cxn ang="0">
                  <a:pos x="T0" y="T1"/>
                </a:cxn>
                <a:cxn ang="0">
                  <a:pos x="T2" y="T3"/>
                </a:cxn>
                <a:cxn ang="0">
                  <a:pos x="T4" y="T5"/>
                </a:cxn>
                <a:cxn ang="0">
                  <a:pos x="T6" y="T7"/>
                </a:cxn>
                <a:cxn ang="0">
                  <a:pos x="T8" y="T9"/>
                </a:cxn>
                <a:cxn ang="0">
                  <a:pos x="T10" y="T11"/>
                </a:cxn>
                <a:cxn ang="0">
                  <a:pos x="T12" y="T13"/>
                </a:cxn>
                <a:cxn ang="0">
                  <a:pos x="T14" y="T15"/>
                </a:cxn>
                <a:cxn ang="0">
                  <a:pos x="T16" y="T17"/>
                </a:cxn>
                <a:cxn ang="0">
                  <a:pos x="T18" y="T19"/>
                </a:cxn>
                <a:cxn ang="0">
                  <a:pos x="T20" y="T21"/>
                </a:cxn>
                <a:cxn ang="0">
                  <a:pos x="T22" y="T23"/>
                </a:cxn>
                <a:cxn ang="0">
                  <a:pos x="T24" y="T25"/>
                </a:cxn>
                <a:cxn ang="0">
                  <a:pos x="T26" y="T27"/>
                </a:cxn>
                <a:cxn ang="0">
                  <a:pos x="T28" y="T29"/>
                </a:cxn>
                <a:cxn ang="0">
                  <a:pos x="T30" y="T31"/>
                </a:cxn>
                <a:cxn ang="0">
                  <a:pos x="T32" y="T33"/>
                </a:cxn>
                <a:cxn ang="0">
                  <a:pos x="T34" y="T35"/>
                </a:cxn>
                <a:cxn ang="0">
                  <a:pos x="T36" y="T37"/>
                </a:cxn>
                <a:cxn ang="0">
                  <a:pos x="T38" y="T39"/>
                </a:cxn>
                <a:cxn ang="0">
                  <a:pos x="T40" y="T41"/>
                </a:cxn>
                <a:cxn ang="0">
                  <a:pos x="T42" y="T43"/>
                </a:cxn>
                <a:cxn ang="0">
                  <a:pos x="T44" y="T45"/>
                </a:cxn>
                <a:cxn ang="0">
                  <a:pos x="T46" y="T47"/>
                </a:cxn>
                <a:cxn ang="0">
                  <a:pos x="T48" y="T49"/>
                </a:cxn>
                <a:cxn ang="0">
                  <a:pos x="T50" y="T51"/>
                </a:cxn>
                <a:cxn ang="0">
                  <a:pos x="T52" y="T53"/>
                </a:cxn>
                <a:cxn ang="0">
                  <a:pos x="T54" y="T55"/>
                </a:cxn>
                <a:cxn ang="0">
                  <a:pos x="T56" y="T57"/>
                </a:cxn>
                <a:cxn ang="0">
                  <a:pos x="T58" y="T59"/>
                </a:cxn>
                <a:cxn ang="0">
                  <a:pos x="T60" y="T61"/>
                </a:cxn>
                <a:cxn ang="0">
                  <a:pos x="T62" y="T63"/>
                </a:cxn>
                <a:cxn ang="0">
                  <a:pos x="T64" y="T65"/>
                </a:cxn>
                <a:cxn ang="0">
                  <a:pos x="T66" y="T67"/>
                </a:cxn>
                <a:cxn ang="0">
                  <a:pos x="T68" y="T69"/>
                </a:cxn>
                <a:cxn ang="0">
                  <a:pos x="T70" y="T71"/>
                </a:cxn>
                <a:cxn ang="0">
                  <a:pos x="T72" y="T73"/>
                </a:cxn>
                <a:cxn ang="0">
                  <a:pos x="T74" y="T75"/>
                </a:cxn>
                <a:cxn ang="0">
                  <a:pos x="T76" y="T77"/>
                </a:cxn>
                <a:cxn ang="0">
                  <a:pos x="T78" y="T79"/>
                </a:cxn>
                <a:cxn ang="0">
                  <a:pos x="T80" y="T81"/>
                </a:cxn>
                <a:cxn ang="0">
                  <a:pos x="T82" y="T83"/>
                </a:cxn>
                <a:cxn ang="0">
                  <a:pos x="T84" y="T85"/>
                </a:cxn>
                <a:cxn ang="0">
                  <a:pos x="T86" y="T87"/>
                </a:cxn>
                <a:cxn ang="0">
                  <a:pos x="T88" y="T89"/>
                </a:cxn>
                <a:cxn ang="0">
                  <a:pos x="T90" y="T91"/>
                </a:cxn>
                <a:cxn ang="0">
                  <a:pos x="T92" y="T93"/>
                </a:cxn>
                <a:cxn ang="0">
                  <a:pos x="T94" y="T95"/>
                </a:cxn>
                <a:cxn ang="0">
                  <a:pos x="T96" y="T97"/>
                </a:cxn>
                <a:cxn ang="0">
                  <a:pos x="T98" y="T99"/>
                </a:cxn>
                <a:cxn ang="0">
                  <a:pos x="T100" y="T101"/>
                </a:cxn>
                <a:cxn ang="0">
                  <a:pos x="T102" y="T103"/>
                </a:cxn>
                <a:cxn ang="0">
                  <a:pos x="T104" y="T105"/>
                </a:cxn>
                <a:cxn ang="0">
                  <a:pos x="T106" y="T107"/>
                </a:cxn>
                <a:cxn ang="0">
                  <a:pos x="T108" y="T109"/>
                </a:cxn>
                <a:cxn ang="0">
                  <a:pos x="T110" y="T111"/>
                </a:cxn>
                <a:cxn ang="0">
                  <a:pos x="T112" y="T113"/>
                </a:cxn>
                <a:cxn ang="0">
                  <a:pos x="T114" y="T115"/>
                </a:cxn>
              </a:cxnLst>
              <a:rect l="0" t="0" r="r" b="b"/>
              <a:pathLst>
                <a:path w="1341" h="342">
                  <a:moveTo>
                    <a:pt x="29" y="132"/>
                  </a:moveTo>
                  <a:cubicBezTo>
                    <a:pt x="0" y="132"/>
                    <a:pt x="0" y="132"/>
                    <a:pt x="0" y="132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9" y="0"/>
                    <a:pt x="29" y="0"/>
                    <a:pt x="29" y="0"/>
                  </a:cubicBezTo>
                  <a:cubicBezTo>
                    <a:pt x="29" y="52"/>
                    <a:pt x="29" y="52"/>
                    <a:pt x="29" y="52"/>
                  </a:cubicBezTo>
                  <a:cubicBezTo>
                    <a:pt x="80" y="52"/>
                    <a:pt x="80" y="52"/>
                    <a:pt x="80" y="52"/>
                  </a:cubicBezTo>
                  <a:cubicBezTo>
                    <a:pt x="80" y="0"/>
                    <a:pt x="80" y="0"/>
                    <a:pt x="80" y="0"/>
                  </a:cubicBezTo>
                  <a:cubicBezTo>
                    <a:pt x="109" y="0"/>
                    <a:pt x="109" y="0"/>
                    <a:pt x="109" y="0"/>
                  </a:cubicBezTo>
                  <a:cubicBezTo>
                    <a:pt x="109" y="132"/>
                    <a:pt x="109" y="132"/>
                    <a:pt x="109" y="132"/>
                  </a:cubicBezTo>
                  <a:cubicBezTo>
                    <a:pt x="80" y="132"/>
                    <a:pt x="80" y="132"/>
                    <a:pt x="80" y="132"/>
                  </a:cubicBezTo>
                  <a:cubicBezTo>
                    <a:pt x="80" y="77"/>
                    <a:pt x="80" y="77"/>
                    <a:pt x="80" y="77"/>
                  </a:cubicBezTo>
                  <a:cubicBezTo>
                    <a:pt x="29" y="77"/>
                    <a:pt x="29" y="77"/>
                    <a:pt x="29" y="77"/>
                  </a:cubicBezTo>
                  <a:lnTo>
                    <a:pt x="29" y="132"/>
                  </a:lnTo>
                  <a:close/>
                  <a:moveTo>
                    <a:pt x="174" y="134"/>
                  </a:moveTo>
                  <a:cubicBezTo>
                    <a:pt x="145" y="134"/>
                    <a:pt x="125" y="116"/>
                    <a:pt x="125" y="85"/>
                  </a:cubicBezTo>
                  <a:cubicBezTo>
                    <a:pt x="125" y="56"/>
                    <a:pt x="144" y="36"/>
                    <a:pt x="170" y="36"/>
                  </a:cubicBezTo>
                  <a:cubicBezTo>
                    <a:pt x="198" y="36"/>
                    <a:pt x="212" y="55"/>
                    <a:pt x="212" y="83"/>
                  </a:cubicBezTo>
                  <a:cubicBezTo>
                    <a:pt x="212" y="93"/>
                    <a:pt x="212" y="93"/>
                    <a:pt x="212" y="93"/>
                  </a:cubicBezTo>
                  <a:cubicBezTo>
                    <a:pt x="152" y="93"/>
                    <a:pt x="152" y="93"/>
                    <a:pt x="152" y="93"/>
                  </a:cubicBezTo>
                  <a:cubicBezTo>
                    <a:pt x="155" y="108"/>
                    <a:pt x="167" y="112"/>
                    <a:pt x="178" y="112"/>
                  </a:cubicBezTo>
                  <a:cubicBezTo>
                    <a:pt x="188" y="112"/>
                    <a:pt x="195" y="110"/>
                    <a:pt x="204" y="104"/>
                  </a:cubicBezTo>
                  <a:cubicBezTo>
                    <a:pt x="205" y="104"/>
                    <a:pt x="205" y="104"/>
                    <a:pt x="205" y="104"/>
                  </a:cubicBezTo>
                  <a:cubicBezTo>
                    <a:pt x="205" y="126"/>
                    <a:pt x="205" y="126"/>
                    <a:pt x="205" y="126"/>
                  </a:cubicBezTo>
                  <a:cubicBezTo>
                    <a:pt x="198" y="131"/>
                    <a:pt x="187" y="134"/>
                    <a:pt x="174" y="134"/>
                  </a:cubicBezTo>
                  <a:close/>
                  <a:moveTo>
                    <a:pt x="152" y="74"/>
                  </a:moveTo>
                  <a:cubicBezTo>
                    <a:pt x="186" y="74"/>
                    <a:pt x="186" y="74"/>
                    <a:pt x="186" y="74"/>
                  </a:cubicBezTo>
                  <a:cubicBezTo>
                    <a:pt x="186" y="64"/>
                    <a:pt x="182" y="58"/>
                    <a:pt x="170" y="58"/>
                  </a:cubicBezTo>
                  <a:cubicBezTo>
                    <a:pt x="162" y="58"/>
                    <a:pt x="155" y="61"/>
                    <a:pt x="152" y="74"/>
                  </a:cubicBezTo>
                  <a:close/>
                  <a:moveTo>
                    <a:pt x="287" y="77"/>
                  </a:moveTo>
                  <a:cubicBezTo>
                    <a:pt x="272" y="132"/>
                    <a:pt x="272" y="132"/>
                    <a:pt x="272" y="132"/>
                  </a:cubicBezTo>
                  <a:cubicBezTo>
                    <a:pt x="247" y="132"/>
                    <a:pt x="247" y="132"/>
                    <a:pt x="247" y="132"/>
                  </a:cubicBezTo>
                  <a:cubicBezTo>
                    <a:pt x="218" y="39"/>
                    <a:pt x="218" y="39"/>
                    <a:pt x="218" y="39"/>
                  </a:cubicBezTo>
                  <a:cubicBezTo>
                    <a:pt x="218" y="38"/>
                    <a:pt x="218" y="38"/>
                    <a:pt x="218" y="38"/>
                  </a:cubicBezTo>
                  <a:cubicBezTo>
                    <a:pt x="246" y="38"/>
                    <a:pt x="246" y="38"/>
                    <a:pt x="246" y="38"/>
                  </a:cubicBezTo>
                  <a:cubicBezTo>
                    <a:pt x="261" y="93"/>
                    <a:pt x="261" y="93"/>
                    <a:pt x="261" y="93"/>
                  </a:cubicBezTo>
                  <a:cubicBezTo>
                    <a:pt x="276" y="38"/>
                    <a:pt x="276" y="38"/>
                    <a:pt x="276" y="38"/>
                  </a:cubicBezTo>
                  <a:cubicBezTo>
                    <a:pt x="298" y="38"/>
                    <a:pt x="298" y="38"/>
                    <a:pt x="298" y="38"/>
                  </a:cubicBezTo>
                  <a:cubicBezTo>
                    <a:pt x="313" y="93"/>
                    <a:pt x="313" y="93"/>
                    <a:pt x="313" y="93"/>
                  </a:cubicBezTo>
                  <a:cubicBezTo>
                    <a:pt x="329" y="38"/>
                    <a:pt x="329" y="38"/>
                    <a:pt x="329" y="38"/>
                  </a:cubicBezTo>
                  <a:cubicBezTo>
                    <a:pt x="355" y="38"/>
                    <a:pt x="355" y="38"/>
                    <a:pt x="355" y="38"/>
                  </a:cubicBezTo>
                  <a:cubicBezTo>
                    <a:pt x="355" y="39"/>
                    <a:pt x="355" y="39"/>
                    <a:pt x="355" y="39"/>
                  </a:cubicBezTo>
                  <a:cubicBezTo>
                    <a:pt x="327" y="132"/>
                    <a:pt x="327" y="132"/>
                    <a:pt x="327" y="132"/>
                  </a:cubicBezTo>
                  <a:cubicBezTo>
                    <a:pt x="302" y="132"/>
                    <a:pt x="302" y="132"/>
                    <a:pt x="302" y="132"/>
                  </a:cubicBezTo>
                  <a:lnTo>
                    <a:pt x="287" y="77"/>
                  </a:lnTo>
                  <a:close/>
                  <a:moveTo>
                    <a:pt x="402" y="134"/>
                  </a:moveTo>
                  <a:cubicBezTo>
                    <a:pt x="379" y="134"/>
                    <a:pt x="370" y="125"/>
                    <a:pt x="370" y="104"/>
                  </a:cubicBezTo>
                  <a:cubicBezTo>
                    <a:pt x="370" y="0"/>
                    <a:pt x="370" y="0"/>
                    <a:pt x="370" y="0"/>
                  </a:cubicBezTo>
                  <a:cubicBezTo>
                    <a:pt x="398" y="0"/>
                    <a:pt x="398" y="0"/>
                    <a:pt x="398" y="0"/>
                  </a:cubicBezTo>
                  <a:cubicBezTo>
                    <a:pt x="398" y="102"/>
                    <a:pt x="398" y="102"/>
                    <a:pt x="398" y="102"/>
                  </a:cubicBezTo>
                  <a:cubicBezTo>
                    <a:pt x="398" y="108"/>
                    <a:pt x="400" y="111"/>
                    <a:pt x="406" y="111"/>
                  </a:cubicBezTo>
                  <a:cubicBezTo>
                    <a:pt x="408" y="111"/>
                    <a:pt x="410" y="110"/>
                    <a:pt x="412" y="109"/>
                  </a:cubicBezTo>
                  <a:cubicBezTo>
                    <a:pt x="413" y="109"/>
                    <a:pt x="413" y="109"/>
                    <a:pt x="413" y="109"/>
                  </a:cubicBezTo>
                  <a:cubicBezTo>
                    <a:pt x="413" y="132"/>
                    <a:pt x="413" y="132"/>
                    <a:pt x="413" y="132"/>
                  </a:cubicBezTo>
                  <a:cubicBezTo>
                    <a:pt x="410" y="133"/>
                    <a:pt x="406" y="134"/>
                    <a:pt x="402" y="134"/>
                  </a:cubicBezTo>
                  <a:close/>
                  <a:moveTo>
                    <a:pt x="469" y="134"/>
                  </a:moveTo>
                  <a:cubicBezTo>
                    <a:pt x="440" y="134"/>
                    <a:pt x="420" y="116"/>
                    <a:pt x="420" y="85"/>
                  </a:cubicBezTo>
                  <a:cubicBezTo>
                    <a:pt x="420" y="56"/>
                    <a:pt x="440" y="36"/>
                    <a:pt x="465" y="36"/>
                  </a:cubicBezTo>
                  <a:cubicBezTo>
                    <a:pt x="494" y="36"/>
                    <a:pt x="507" y="55"/>
                    <a:pt x="507" y="83"/>
                  </a:cubicBezTo>
                  <a:cubicBezTo>
                    <a:pt x="507" y="93"/>
                    <a:pt x="507" y="93"/>
                    <a:pt x="507" y="93"/>
                  </a:cubicBezTo>
                  <a:cubicBezTo>
                    <a:pt x="448" y="93"/>
                    <a:pt x="448" y="93"/>
                    <a:pt x="448" y="93"/>
                  </a:cubicBezTo>
                  <a:cubicBezTo>
                    <a:pt x="451" y="108"/>
                    <a:pt x="462" y="112"/>
                    <a:pt x="474" y="112"/>
                  </a:cubicBezTo>
                  <a:cubicBezTo>
                    <a:pt x="484" y="112"/>
                    <a:pt x="491" y="110"/>
                    <a:pt x="500" y="104"/>
                  </a:cubicBezTo>
                  <a:cubicBezTo>
                    <a:pt x="501" y="104"/>
                    <a:pt x="501" y="104"/>
                    <a:pt x="501" y="104"/>
                  </a:cubicBezTo>
                  <a:cubicBezTo>
                    <a:pt x="501" y="126"/>
                    <a:pt x="501" y="126"/>
                    <a:pt x="501" y="126"/>
                  </a:cubicBezTo>
                  <a:cubicBezTo>
                    <a:pt x="493" y="131"/>
                    <a:pt x="482" y="134"/>
                    <a:pt x="469" y="134"/>
                  </a:cubicBezTo>
                  <a:close/>
                  <a:moveTo>
                    <a:pt x="448" y="74"/>
                  </a:moveTo>
                  <a:cubicBezTo>
                    <a:pt x="482" y="74"/>
                    <a:pt x="482" y="74"/>
                    <a:pt x="482" y="74"/>
                  </a:cubicBezTo>
                  <a:cubicBezTo>
                    <a:pt x="481" y="64"/>
                    <a:pt x="477" y="58"/>
                    <a:pt x="466" y="58"/>
                  </a:cubicBezTo>
                  <a:cubicBezTo>
                    <a:pt x="457" y="58"/>
                    <a:pt x="450" y="61"/>
                    <a:pt x="448" y="74"/>
                  </a:cubicBezTo>
                  <a:close/>
                  <a:moveTo>
                    <a:pt x="622" y="38"/>
                  </a:moveTo>
                  <a:cubicBezTo>
                    <a:pt x="642" y="38"/>
                    <a:pt x="642" y="38"/>
                    <a:pt x="642" y="38"/>
                  </a:cubicBezTo>
                  <a:cubicBezTo>
                    <a:pt x="642" y="60"/>
                    <a:pt x="642" y="60"/>
                    <a:pt x="642" y="60"/>
                  </a:cubicBezTo>
                  <a:cubicBezTo>
                    <a:pt x="622" y="60"/>
                    <a:pt x="622" y="60"/>
                    <a:pt x="622" y="60"/>
                  </a:cubicBezTo>
                  <a:cubicBezTo>
                    <a:pt x="622" y="99"/>
                    <a:pt x="622" y="99"/>
                    <a:pt x="622" y="99"/>
                  </a:cubicBezTo>
                  <a:cubicBezTo>
                    <a:pt x="622" y="107"/>
                    <a:pt x="625" y="111"/>
                    <a:pt x="633" y="111"/>
                  </a:cubicBezTo>
                  <a:cubicBezTo>
                    <a:pt x="636" y="111"/>
                    <a:pt x="639" y="110"/>
                    <a:pt x="642" y="109"/>
                  </a:cubicBezTo>
                  <a:cubicBezTo>
                    <a:pt x="642" y="109"/>
                    <a:pt x="642" y="109"/>
                    <a:pt x="642" y="109"/>
                  </a:cubicBezTo>
                  <a:cubicBezTo>
                    <a:pt x="642" y="131"/>
                    <a:pt x="642" y="131"/>
                    <a:pt x="642" y="131"/>
                  </a:cubicBezTo>
                  <a:cubicBezTo>
                    <a:pt x="639" y="132"/>
                    <a:pt x="633" y="134"/>
                    <a:pt x="625" y="134"/>
                  </a:cubicBezTo>
                  <a:cubicBezTo>
                    <a:pt x="603" y="134"/>
                    <a:pt x="594" y="124"/>
                    <a:pt x="594" y="100"/>
                  </a:cubicBezTo>
                  <a:cubicBezTo>
                    <a:pt x="594" y="60"/>
                    <a:pt x="594" y="60"/>
                    <a:pt x="594" y="60"/>
                  </a:cubicBezTo>
                  <a:cubicBezTo>
                    <a:pt x="558" y="60"/>
                    <a:pt x="558" y="60"/>
                    <a:pt x="558" y="60"/>
                  </a:cubicBezTo>
                  <a:cubicBezTo>
                    <a:pt x="558" y="99"/>
                    <a:pt x="558" y="99"/>
                    <a:pt x="558" y="99"/>
                  </a:cubicBezTo>
                  <a:cubicBezTo>
                    <a:pt x="558" y="107"/>
                    <a:pt x="561" y="111"/>
                    <a:pt x="570" y="111"/>
                  </a:cubicBezTo>
                  <a:cubicBezTo>
                    <a:pt x="572" y="111"/>
                    <a:pt x="575" y="110"/>
                    <a:pt x="578" y="109"/>
                  </a:cubicBezTo>
                  <a:cubicBezTo>
                    <a:pt x="579" y="109"/>
                    <a:pt x="579" y="109"/>
                    <a:pt x="579" y="109"/>
                  </a:cubicBezTo>
                  <a:cubicBezTo>
                    <a:pt x="579" y="131"/>
                    <a:pt x="579" y="131"/>
                    <a:pt x="579" y="131"/>
                  </a:cubicBezTo>
                  <a:cubicBezTo>
                    <a:pt x="575" y="132"/>
                    <a:pt x="570" y="134"/>
                    <a:pt x="562" y="134"/>
                  </a:cubicBezTo>
                  <a:cubicBezTo>
                    <a:pt x="539" y="134"/>
                    <a:pt x="530" y="124"/>
                    <a:pt x="530" y="100"/>
                  </a:cubicBezTo>
                  <a:cubicBezTo>
                    <a:pt x="530" y="60"/>
                    <a:pt x="530" y="60"/>
                    <a:pt x="530" y="60"/>
                  </a:cubicBezTo>
                  <a:cubicBezTo>
                    <a:pt x="516" y="60"/>
                    <a:pt x="516" y="60"/>
                    <a:pt x="516" y="60"/>
                  </a:cubicBezTo>
                  <a:cubicBezTo>
                    <a:pt x="516" y="38"/>
                    <a:pt x="516" y="38"/>
                    <a:pt x="516" y="38"/>
                  </a:cubicBezTo>
                  <a:cubicBezTo>
                    <a:pt x="530" y="38"/>
                    <a:pt x="530" y="38"/>
                    <a:pt x="530" y="38"/>
                  </a:cubicBezTo>
                  <a:cubicBezTo>
                    <a:pt x="530" y="12"/>
                    <a:pt x="530" y="12"/>
                    <a:pt x="530" y="12"/>
                  </a:cubicBezTo>
                  <a:cubicBezTo>
                    <a:pt x="558" y="12"/>
                    <a:pt x="558" y="12"/>
                    <a:pt x="558" y="12"/>
                  </a:cubicBezTo>
                  <a:cubicBezTo>
                    <a:pt x="558" y="38"/>
                    <a:pt x="558" y="38"/>
                    <a:pt x="558" y="38"/>
                  </a:cubicBezTo>
                  <a:cubicBezTo>
                    <a:pt x="594" y="38"/>
                    <a:pt x="594" y="38"/>
                    <a:pt x="594" y="38"/>
                  </a:cubicBezTo>
                  <a:cubicBezTo>
                    <a:pt x="594" y="12"/>
                    <a:pt x="594" y="12"/>
                    <a:pt x="594" y="12"/>
                  </a:cubicBezTo>
                  <a:cubicBezTo>
                    <a:pt x="622" y="12"/>
                    <a:pt x="622" y="12"/>
                    <a:pt x="622" y="12"/>
                  </a:cubicBezTo>
                  <a:cubicBezTo>
                    <a:pt x="622" y="38"/>
                    <a:pt x="622" y="38"/>
                    <a:pt x="622" y="38"/>
                  </a:cubicBezTo>
                  <a:close/>
                  <a:moveTo>
                    <a:pt x="787" y="45"/>
                  </a:moveTo>
                  <a:cubicBezTo>
                    <a:pt x="787" y="73"/>
                    <a:pt x="768" y="89"/>
                    <a:pt x="738" y="89"/>
                  </a:cubicBezTo>
                  <a:cubicBezTo>
                    <a:pt x="718" y="89"/>
                    <a:pt x="718" y="89"/>
                    <a:pt x="718" y="89"/>
                  </a:cubicBezTo>
                  <a:cubicBezTo>
                    <a:pt x="718" y="132"/>
                    <a:pt x="718" y="132"/>
                    <a:pt x="718" y="132"/>
                  </a:cubicBezTo>
                  <a:cubicBezTo>
                    <a:pt x="689" y="132"/>
                    <a:pt x="689" y="132"/>
                    <a:pt x="689" y="132"/>
                  </a:cubicBezTo>
                  <a:cubicBezTo>
                    <a:pt x="689" y="0"/>
                    <a:pt x="689" y="0"/>
                    <a:pt x="689" y="0"/>
                  </a:cubicBezTo>
                  <a:cubicBezTo>
                    <a:pt x="738" y="0"/>
                    <a:pt x="738" y="0"/>
                    <a:pt x="738" y="0"/>
                  </a:cubicBezTo>
                  <a:cubicBezTo>
                    <a:pt x="768" y="0"/>
                    <a:pt x="787" y="16"/>
                    <a:pt x="787" y="45"/>
                  </a:cubicBezTo>
                  <a:close/>
                  <a:moveTo>
                    <a:pt x="736" y="65"/>
                  </a:moveTo>
                  <a:cubicBezTo>
                    <a:pt x="751" y="65"/>
                    <a:pt x="758" y="57"/>
                    <a:pt x="758" y="45"/>
                  </a:cubicBezTo>
                  <a:cubicBezTo>
                    <a:pt x="758" y="33"/>
                    <a:pt x="751" y="24"/>
                    <a:pt x="736" y="24"/>
                  </a:cubicBezTo>
                  <a:cubicBezTo>
                    <a:pt x="718" y="24"/>
                    <a:pt x="718" y="24"/>
                    <a:pt x="718" y="24"/>
                  </a:cubicBezTo>
                  <a:cubicBezTo>
                    <a:pt x="718" y="65"/>
                    <a:pt x="718" y="65"/>
                    <a:pt x="718" y="65"/>
                  </a:cubicBezTo>
                  <a:lnTo>
                    <a:pt x="736" y="65"/>
                  </a:lnTo>
                  <a:close/>
                  <a:moveTo>
                    <a:pt x="849" y="123"/>
                  </a:moveTo>
                  <a:cubicBezTo>
                    <a:pt x="843" y="130"/>
                    <a:pt x="834" y="134"/>
                    <a:pt x="824" y="134"/>
                  </a:cubicBezTo>
                  <a:cubicBezTo>
                    <a:pt x="806" y="134"/>
                    <a:pt x="791" y="122"/>
                    <a:pt x="791" y="103"/>
                  </a:cubicBezTo>
                  <a:cubicBezTo>
                    <a:pt x="791" y="84"/>
                    <a:pt x="806" y="72"/>
                    <a:pt x="827" y="72"/>
                  </a:cubicBezTo>
                  <a:cubicBezTo>
                    <a:pt x="834" y="72"/>
                    <a:pt x="841" y="73"/>
                    <a:pt x="848" y="75"/>
                  </a:cubicBezTo>
                  <a:cubicBezTo>
                    <a:pt x="848" y="73"/>
                    <a:pt x="848" y="73"/>
                    <a:pt x="848" y="73"/>
                  </a:cubicBezTo>
                  <a:cubicBezTo>
                    <a:pt x="848" y="63"/>
                    <a:pt x="842" y="59"/>
                    <a:pt x="827" y="59"/>
                  </a:cubicBezTo>
                  <a:cubicBezTo>
                    <a:pt x="818" y="59"/>
                    <a:pt x="809" y="62"/>
                    <a:pt x="801" y="66"/>
                  </a:cubicBezTo>
                  <a:cubicBezTo>
                    <a:pt x="800" y="66"/>
                    <a:pt x="800" y="66"/>
                    <a:pt x="800" y="66"/>
                  </a:cubicBezTo>
                  <a:cubicBezTo>
                    <a:pt x="800" y="44"/>
                    <a:pt x="800" y="44"/>
                    <a:pt x="800" y="44"/>
                  </a:cubicBezTo>
                  <a:cubicBezTo>
                    <a:pt x="807" y="40"/>
                    <a:pt x="820" y="36"/>
                    <a:pt x="832" y="36"/>
                  </a:cubicBezTo>
                  <a:cubicBezTo>
                    <a:pt x="860" y="36"/>
                    <a:pt x="876" y="49"/>
                    <a:pt x="876" y="73"/>
                  </a:cubicBezTo>
                  <a:cubicBezTo>
                    <a:pt x="876" y="132"/>
                    <a:pt x="876" y="132"/>
                    <a:pt x="876" y="132"/>
                  </a:cubicBezTo>
                  <a:cubicBezTo>
                    <a:pt x="849" y="132"/>
                    <a:pt x="849" y="132"/>
                    <a:pt x="849" y="132"/>
                  </a:cubicBezTo>
                  <a:cubicBezTo>
                    <a:pt x="849" y="123"/>
                    <a:pt x="849" y="123"/>
                    <a:pt x="849" y="123"/>
                  </a:cubicBezTo>
                  <a:close/>
                  <a:moveTo>
                    <a:pt x="848" y="102"/>
                  </a:moveTo>
                  <a:cubicBezTo>
                    <a:pt x="848" y="94"/>
                    <a:pt x="848" y="94"/>
                    <a:pt x="848" y="94"/>
                  </a:cubicBezTo>
                  <a:cubicBezTo>
                    <a:pt x="844" y="92"/>
                    <a:pt x="838" y="91"/>
                    <a:pt x="833" y="91"/>
                  </a:cubicBezTo>
                  <a:cubicBezTo>
                    <a:pt x="823" y="91"/>
                    <a:pt x="818" y="95"/>
                    <a:pt x="818" y="102"/>
                  </a:cubicBezTo>
                  <a:cubicBezTo>
                    <a:pt x="818" y="110"/>
                    <a:pt x="823" y="113"/>
                    <a:pt x="832" y="113"/>
                  </a:cubicBezTo>
                  <a:cubicBezTo>
                    <a:pt x="839" y="113"/>
                    <a:pt x="845" y="109"/>
                    <a:pt x="848" y="102"/>
                  </a:cubicBezTo>
                  <a:close/>
                  <a:moveTo>
                    <a:pt x="890" y="85"/>
                  </a:moveTo>
                  <a:cubicBezTo>
                    <a:pt x="890" y="55"/>
                    <a:pt x="911" y="36"/>
                    <a:pt x="939" y="36"/>
                  </a:cubicBezTo>
                  <a:cubicBezTo>
                    <a:pt x="949" y="36"/>
                    <a:pt x="958" y="38"/>
                    <a:pt x="965" y="43"/>
                  </a:cubicBezTo>
                  <a:cubicBezTo>
                    <a:pt x="965" y="67"/>
                    <a:pt x="965" y="67"/>
                    <a:pt x="965" y="67"/>
                  </a:cubicBezTo>
                  <a:cubicBezTo>
                    <a:pt x="964" y="67"/>
                    <a:pt x="964" y="67"/>
                    <a:pt x="964" y="67"/>
                  </a:cubicBezTo>
                  <a:cubicBezTo>
                    <a:pt x="958" y="62"/>
                    <a:pt x="951" y="60"/>
                    <a:pt x="943" y="60"/>
                  </a:cubicBezTo>
                  <a:cubicBezTo>
                    <a:pt x="929" y="60"/>
                    <a:pt x="918" y="69"/>
                    <a:pt x="918" y="85"/>
                  </a:cubicBezTo>
                  <a:cubicBezTo>
                    <a:pt x="918" y="101"/>
                    <a:pt x="929" y="110"/>
                    <a:pt x="943" y="110"/>
                  </a:cubicBezTo>
                  <a:cubicBezTo>
                    <a:pt x="951" y="110"/>
                    <a:pt x="958" y="108"/>
                    <a:pt x="964" y="103"/>
                  </a:cubicBezTo>
                  <a:cubicBezTo>
                    <a:pt x="965" y="103"/>
                    <a:pt x="965" y="103"/>
                    <a:pt x="965" y="103"/>
                  </a:cubicBezTo>
                  <a:cubicBezTo>
                    <a:pt x="965" y="127"/>
                    <a:pt x="965" y="127"/>
                    <a:pt x="965" y="127"/>
                  </a:cubicBezTo>
                  <a:cubicBezTo>
                    <a:pt x="958" y="132"/>
                    <a:pt x="949" y="134"/>
                    <a:pt x="939" y="134"/>
                  </a:cubicBezTo>
                  <a:cubicBezTo>
                    <a:pt x="911" y="134"/>
                    <a:pt x="890" y="115"/>
                    <a:pt x="890" y="85"/>
                  </a:cubicBezTo>
                  <a:close/>
                  <a:moveTo>
                    <a:pt x="1010" y="89"/>
                  </a:moveTo>
                  <a:cubicBezTo>
                    <a:pt x="1010" y="132"/>
                    <a:pt x="1010" y="132"/>
                    <a:pt x="1010" y="132"/>
                  </a:cubicBezTo>
                  <a:cubicBezTo>
                    <a:pt x="983" y="132"/>
                    <a:pt x="983" y="132"/>
                    <a:pt x="983" y="132"/>
                  </a:cubicBezTo>
                  <a:cubicBezTo>
                    <a:pt x="983" y="0"/>
                    <a:pt x="983" y="0"/>
                    <a:pt x="983" y="0"/>
                  </a:cubicBezTo>
                  <a:cubicBezTo>
                    <a:pt x="1010" y="0"/>
                    <a:pt x="1010" y="0"/>
                    <a:pt x="1010" y="0"/>
                  </a:cubicBezTo>
                  <a:cubicBezTo>
                    <a:pt x="1010" y="75"/>
                    <a:pt x="1010" y="75"/>
                    <a:pt x="1010" y="75"/>
                  </a:cubicBezTo>
                  <a:cubicBezTo>
                    <a:pt x="1039" y="38"/>
                    <a:pt x="1039" y="38"/>
                    <a:pt x="1039" y="38"/>
                  </a:cubicBezTo>
                  <a:cubicBezTo>
                    <a:pt x="1070" y="38"/>
                    <a:pt x="1070" y="38"/>
                    <a:pt x="1070" y="38"/>
                  </a:cubicBezTo>
                  <a:cubicBezTo>
                    <a:pt x="1070" y="39"/>
                    <a:pt x="1070" y="39"/>
                    <a:pt x="1070" y="39"/>
                  </a:cubicBezTo>
                  <a:cubicBezTo>
                    <a:pt x="1036" y="82"/>
                    <a:pt x="1036" y="82"/>
                    <a:pt x="1036" y="82"/>
                  </a:cubicBezTo>
                  <a:cubicBezTo>
                    <a:pt x="1070" y="131"/>
                    <a:pt x="1070" y="131"/>
                    <a:pt x="1070" y="131"/>
                  </a:cubicBezTo>
                  <a:cubicBezTo>
                    <a:pt x="1070" y="132"/>
                    <a:pt x="1070" y="132"/>
                    <a:pt x="1070" y="132"/>
                  </a:cubicBezTo>
                  <a:cubicBezTo>
                    <a:pt x="1038" y="132"/>
                    <a:pt x="1038" y="132"/>
                    <a:pt x="1038" y="132"/>
                  </a:cubicBezTo>
                  <a:lnTo>
                    <a:pt x="1010" y="89"/>
                  </a:lnTo>
                  <a:close/>
                  <a:moveTo>
                    <a:pt x="1133" y="123"/>
                  </a:moveTo>
                  <a:cubicBezTo>
                    <a:pt x="1127" y="130"/>
                    <a:pt x="1118" y="134"/>
                    <a:pt x="1108" y="134"/>
                  </a:cubicBezTo>
                  <a:cubicBezTo>
                    <a:pt x="1090" y="134"/>
                    <a:pt x="1075" y="122"/>
                    <a:pt x="1075" y="103"/>
                  </a:cubicBezTo>
                  <a:cubicBezTo>
                    <a:pt x="1075" y="84"/>
                    <a:pt x="1090" y="72"/>
                    <a:pt x="1112" y="72"/>
                  </a:cubicBezTo>
                  <a:cubicBezTo>
                    <a:pt x="1118" y="72"/>
                    <a:pt x="1125" y="73"/>
                    <a:pt x="1133" y="75"/>
                  </a:cubicBezTo>
                  <a:cubicBezTo>
                    <a:pt x="1133" y="73"/>
                    <a:pt x="1133" y="73"/>
                    <a:pt x="1133" y="73"/>
                  </a:cubicBezTo>
                  <a:cubicBezTo>
                    <a:pt x="1133" y="63"/>
                    <a:pt x="1127" y="59"/>
                    <a:pt x="1112" y="59"/>
                  </a:cubicBezTo>
                  <a:cubicBezTo>
                    <a:pt x="1102" y="59"/>
                    <a:pt x="1093" y="62"/>
                    <a:pt x="1086" y="66"/>
                  </a:cubicBezTo>
                  <a:cubicBezTo>
                    <a:pt x="1084" y="66"/>
                    <a:pt x="1084" y="66"/>
                    <a:pt x="1084" y="66"/>
                  </a:cubicBezTo>
                  <a:cubicBezTo>
                    <a:pt x="1084" y="44"/>
                    <a:pt x="1084" y="44"/>
                    <a:pt x="1084" y="44"/>
                  </a:cubicBezTo>
                  <a:cubicBezTo>
                    <a:pt x="1092" y="40"/>
                    <a:pt x="1104" y="36"/>
                    <a:pt x="1117" y="36"/>
                  </a:cubicBezTo>
                  <a:cubicBezTo>
                    <a:pt x="1145" y="36"/>
                    <a:pt x="1160" y="49"/>
                    <a:pt x="1160" y="73"/>
                  </a:cubicBezTo>
                  <a:cubicBezTo>
                    <a:pt x="1160" y="132"/>
                    <a:pt x="1160" y="132"/>
                    <a:pt x="1160" y="132"/>
                  </a:cubicBezTo>
                  <a:cubicBezTo>
                    <a:pt x="1133" y="132"/>
                    <a:pt x="1133" y="132"/>
                    <a:pt x="1133" y="132"/>
                  </a:cubicBezTo>
                  <a:cubicBezTo>
                    <a:pt x="1133" y="123"/>
                    <a:pt x="1133" y="123"/>
                    <a:pt x="1133" y="123"/>
                  </a:cubicBezTo>
                  <a:close/>
                  <a:moveTo>
                    <a:pt x="1133" y="102"/>
                  </a:moveTo>
                  <a:cubicBezTo>
                    <a:pt x="1133" y="94"/>
                    <a:pt x="1133" y="94"/>
                    <a:pt x="1133" y="94"/>
                  </a:cubicBezTo>
                  <a:cubicBezTo>
                    <a:pt x="1128" y="92"/>
                    <a:pt x="1123" y="91"/>
                    <a:pt x="1117" y="91"/>
                  </a:cubicBezTo>
                  <a:cubicBezTo>
                    <a:pt x="1108" y="91"/>
                    <a:pt x="1103" y="95"/>
                    <a:pt x="1103" y="102"/>
                  </a:cubicBezTo>
                  <a:cubicBezTo>
                    <a:pt x="1103" y="110"/>
                    <a:pt x="1108" y="113"/>
                    <a:pt x="1116" y="113"/>
                  </a:cubicBezTo>
                  <a:cubicBezTo>
                    <a:pt x="1124" y="113"/>
                    <a:pt x="1130" y="109"/>
                    <a:pt x="1133" y="102"/>
                  </a:cubicBezTo>
                  <a:close/>
                  <a:moveTo>
                    <a:pt x="1207" y="53"/>
                  </a:moveTo>
                  <a:cubicBezTo>
                    <a:pt x="1212" y="43"/>
                    <a:pt x="1220" y="37"/>
                    <a:pt x="1230" y="37"/>
                  </a:cubicBezTo>
                  <a:cubicBezTo>
                    <a:pt x="1234" y="37"/>
                    <a:pt x="1238" y="38"/>
                    <a:pt x="1239" y="39"/>
                  </a:cubicBezTo>
                  <a:cubicBezTo>
                    <a:pt x="1239" y="65"/>
                    <a:pt x="1239" y="65"/>
                    <a:pt x="1239" y="65"/>
                  </a:cubicBezTo>
                  <a:cubicBezTo>
                    <a:pt x="1238" y="65"/>
                    <a:pt x="1238" y="65"/>
                    <a:pt x="1238" y="65"/>
                  </a:cubicBezTo>
                  <a:cubicBezTo>
                    <a:pt x="1235" y="64"/>
                    <a:pt x="1231" y="63"/>
                    <a:pt x="1226" y="63"/>
                  </a:cubicBezTo>
                  <a:cubicBezTo>
                    <a:pt x="1217" y="63"/>
                    <a:pt x="1210" y="68"/>
                    <a:pt x="1208" y="78"/>
                  </a:cubicBezTo>
                  <a:cubicBezTo>
                    <a:pt x="1208" y="132"/>
                    <a:pt x="1208" y="132"/>
                    <a:pt x="1208" y="132"/>
                  </a:cubicBezTo>
                  <a:cubicBezTo>
                    <a:pt x="1180" y="132"/>
                    <a:pt x="1180" y="132"/>
                    <a:pt x="1180" y="132"/>
                  </a:cubicBezTo>
                  <a:cubicBezTo>
                    <a:pt x="1180" y="38"/>
                    <a:pt x="1180" y="38"/>
                    <a:pt x="1180" y="38"/>
                  </a:cubicBezTo>
                  <a:cubicBezTo>
                    <a:pt x="1207" y="38"/>
                    <a:pt x="1207" y="38"/>
                    <a:pt x="1207" y="38"/>
                  </a:cubicBezTo>
                  <a:cubicBezTo>
                    <a:pt x="1207" y="53"/>
                    <a:pt x="1207" y="53"/>
                    <a:pt x="1207" y="53"/>
                  </a:cubicBezTo>
                  <a:close/>
                  <a:moveTo>
                    <a:pt x="1314" y="122"/>
                  </a:moveTo>
                  <a:cubicBezTo>
                    <a:pt x="1308" y="130"/>
                    <a:pt x="1298" y="134"/>
                    <a:pt x="1286" y="134"/>
                  </a:cubicBezTo>
                  <a:cubicBezTo>
                    <a:pt x="1262" y="134"/>
                    <a:pt x="1246" y="112"/>
                    <a:pt x="1246" y="85"/>
                  </a:cubicBezTo>
                  <a:cubicBezTo>
                    <a:pt x="1246" y="58"/>
                    <a:pt x="1262" y="36"/>
                    <a:pt x="1286" y="36"/>
                  </a:cubicBezTo>
                  <a:cubicBezTo>
                    <a:pt x="1298" y="36"/>
                    <a:pt x="1307" y="40"/>
                    <a:pt x="1313" y="47"/>
                  </a:cubicBezTo>
                  <a:cubicBezTo>
                    <a:pt x="1313" y="0"/>
                    <a:pt x="1313" y="0"/>
                    <a:pt x="1313" y="0"/>
                  </a:cubicBezTo>
                  <a:cubicBezTo>
                    <a:pt x="1341" y="0"/>
                    <a:pt x="1341" y="0"/>
                    <a:pt x="1341" y="0"/>
                  </a:cubicBezTo>
                  <a:cubicBezTo>
                    <a:pt x="1341" y="132"/>
                    <a:pt x="1341" y="132"/>
                    <a:pt x="1341" y="132"/>
                  </a:cubicBezTo>
                  <a:cubicBezTo>
                    <a:pt x="1314" y="132"/>
                    <a:pt x="1314" y="132"/>
                    <a:pt x="1314" y="132"/>
                  </a:cubicBezTo>
                  <a:cubicBezTo>
                    <a:pt x="1314" y="122"/>
                    <a:pt x="1314" y="122"/>
                    <a:pt x="1314" y="122"/>
                  </a:cubicBezTo>
                  <a:close/>
                  <a:moveTo>
                    <a:pt x="1313" y="100"/>
                  </a:moveTo>
                  <a:cubicBezTo>
                    <a:pt x="1313" y="70"/>
                    <a:pt x="1313" y="70"/>
                    <a:pt x="1313" y="70"/>
                  </a:cubicBezTo>
                  <a:cubicBezTo>
                    <a:pt x="1308" y="63"/>
                    <a:pt x="1302" y="60"/>
                    <a:pt x="1295" y="60"/>
                  </a:cubicBezTo>
                  <a:cubicBezTo>
                    <a:pt x="1283" y="60"/>
                    <a:pt x="1275" y="69"/>
                    <a:pt x="1275" y="85"/>
                  </a:cubicBezTo>
                  <a:cubicBezTo>
                    <a:pt x="1275" y="101"/>
                    <a:pt x="1283" y="110"/>
                    <a:pt x="1295" y="110"/>
                  </a:cubicBezTo>
                  <a:cubicBezTo>
                    <a:pt x="1302" y="110"/>
                    <a:pt x="1308" y="107"/>
                    <a:pt x="1313" y="100"/>
                  </a:cubicBezTo>
                  <a:close/>
                  <a:moveTo>
                    <a:pt x="0" y="175"/>
                  </a:moveTo>
                  <a:cubicBezTo>
                    <a:pt x="81" y="175"/>
                    <a:pt x="81" y="175"/>
                    <a:pt x="81" y="175"/>
                  </a:cubicBezTo>
                  <a:cubicBezTo>
                    <a:pt x="81" y="191"/>
                    <a:pt x="81" y="191"/>
                    <a:pt x="81" y="191"/>
                  </a:cubicBezTo>
                  <a:cubicBezTo>
                    <a:pt x="18" y="191"/>
                    <a:pt x="18" y="191"/>
                    <a:pt x="18" y="191"/>
                  </a:cubicBezTo>
                  <a:cubicBezTo>
                    <a:pt x="18" y="231"/>
                    <a:pt x="18" y="231"/>
                    <a:pt x="18" y="231"/>
                  </a:cubicBezTo>
                  <a:cubicBezTo>
                    <a:pt x="75" y="231"/>
                    <a:pt x="75" y="231"/>
                    <a:pt x="75" y="231"/>
                  </a:cubicBezTo>
                  <a:cubicBezTo>
                    <a:pt x="75" y="247"/>
                    <a:pt x="75" y="247"/>
                    <a:pt x="75" y="247"/>
                  </a:cubicBezTo>
                  <a:cubicBezTo>
                    <a:pt x="18" y="247"/>
                    <a:pt x="18" y="247"/>
                    <a:pt x="18" y="247"/>
                  </a:cubicBezTo>
                  <a:cubicBezTo>
                    <a:pt x="18" y="291"/>
                    <a:pt x="18" y="291"/>
                    <a:pt x="18" y="291"/>
                  </a:cubicBezTo>
                  <a:cubicBezTo>
                    <a:pt x="81" y="291"/>
                    <a:pt x="81" y="291"/>
                    <a:pt x="81" y="291"/>
                  </a:cubicBezTo>
                  <a:cubicBezTo>
                    <a:pt x="81" y="307"/>
                    <a:pt x="81" y="307"/>
                    <a:pt x="81" y="307"/>
                  </a:cubicBezTo>
                  <a:cubicBezTo>
                    <a:pt x="0" y="307"/>
                    <a:pt x="0" y="307"/>
                    <a:pt x="0" y="307"/>
                  </a:cubicBezTo>
                  <a:lnTo>
                    <a:pt x="0" y="175"/>
                  </a:lnTo>
                  <a:close/>
                  <a:moveTo>
                    <a:pt x="149" y="212"/>
                  </a:moveTo>
                  <a:cubicBezTo>
                    <a:pt x="169" y="212"/>
                    <a:pt x="181" y="226"/>
                    <a:pt x="181" y="248"/>
                  </a:cubicBezTo>
                  <a:cubicBezTo>
                    <a:pt x="181" y="307"/>
                    <a:pt x="181" y="307"/>
                    <a:pt x="181" y="307"/>
                  </a:cubicBezTo>
                  <a:cubicBezTo>
                    <a:pt x="164" y="307"/>
                    <a:pt x="164" y="307"/>
                    <a:pt x="164" y="307"/>
                  </a:cubicBezTo>
                  <a:cubicBezTo>
                    <a:pt x="164" y="249"/>
                    <a:pt x="164" y="249"/>
                    <a:pt x="164" y="249"/>
                  </a:cubicBezTo>
                  <a:cubicBezTo>
                    <a:pt x="164" y="237"/>
                    <a:pt x="157" y="228"/>
                    <a:pt x="144" y="228"/>
                  </a:cubicBezTo>
                  <a:cubicBezTo>
                    <a:pt x="133" y="228"/>
                    <a:pt x="124" y="235"/>
                    <a:pt x="121" y="245"/>
                  </a:cubicBezTo>
                  <a:cubicBezTo>
                    <a:pt x="121" y="307"/>
                    <a:pt x="121" y="307"/>
                    <a:pt x="121" y="307"/>
                  </a:cubicBezTo>
                  <a:cubicBezTo>
                    <a:pt x="103" y="307"/>
                    <a:pt x="103" y="307"/>
                    <a:pt x="103" y="307"/>
                  </a:cubicBezTo>
                  <a:cubicBezTo>
                    <a:pt x="103" y="214"/>
                    <a:pt x="103" y="214"/>
                    <a:pt x="103" y="214"/>
                  </a:cubicBezTo>
                  <a:cubicBezTo>
                    <a:pt x="121" y="214"/>
                    <a:pt x="121" y="214"/>
                    <a:pt x="121" y="214"/>
                  </a:cubicBezTo>
                  <a:cubicBezTo>
                    <a:pt x="121" y="227"/>
                    <a:pt x="121" y="227"/>
                    <a:pt x="121" y="227"/>
                  </a:cubicBezTo>
                  <a:cubicBezTo>
                    <a:pt x="126" y="219"/>
                    <a:pt x="136" y="212"/>
                    <a:pt x="149" y="212"/>
                  </a:cubicBezTo>
                  <a:close/>
                  <a:moveTo>
                    <a:pt x="228" y="214"/>
                  </a:moveTo>
                  <a:cubicBezTo>
                    <a:pt x="252" y="214"/>
                    <a:pt x="252" y="214"/>
                    <a:pt x="252" y="214"/>
                  </a:cubicBezTo>
                  <a:cubicBezTo>
                    <a:pt x="252" y="229"/>
                    <a:pt x="252" y="229"/>
                    <a:pt x="252" y="229"/>
                  </a:cubicBezTo>
                  <a:cubicBezTo>
                    <a:pt x="228" y="229"/>
                    <a:pt x="228" y="229"/>
                    <a:pt x="228" y="229"/>
                  </a:cubicBezTo>
                  <a:cubicBezTo>
                    <a:pt x="228" y="279"/>
                    <a:pt x="228" y="279"/>
                    <a:pt x="228" y="279"/>
                  </a:cubicBezTo>
                  <a:cubicBezTo>
                    <a:pt x="228" y="289"/>
                    <a:pt x="234" y="293"/>
                    <a:pt x="243" y="293"/>
                  </a:cubicBezTo>
                  <a:cubicBezTo>
                    <a:pt x="246" y="293"/>
                    <a:pt x="249" y="293"/>
                    <a:pt x="251" y="292"/>
                  </a:cubicBezTo>
                  <a:cubicBezTo>
                    <a:pt x="252" y="292"/>
                    <a:pt x="252" y="292"/>
                    <a:pt x="252" y="292"/>
                  </a:cubicBezTo>
                  <a:cubicBezTo>
                    <a:pt x="252" y="307"/>
                    <a:pt x="252" y="307"/>
                    <a:pt x="252" y="307"/>
                  </a:cubicBezTo>
                  <a:cubicBezTo>
                    <a:pt x="249" y="308"/>
                    <a:pt x="246" y="309"/>
                    <a:pt x="241" y="309"/>
                  </a:cubicBezTo>
                  <a:cubicBezTo>
                    <a:pt x="219" y="309"/>
                    <a:pt x="211" y="299"/>
                    <a:pt x="211" y="281"/>
                  </a:cubicBezTo>
                  <a:cubicBezTo>
                    <a:pt x="211" y="229"/>
                    <a:pt x="211" y="229"/>
                    <a:pt x="211" y="229"/>
                  </a:cubicBezTo>
                  <a:cubicBezTo>
                    <a:pt x="195" y="229"/>
                    <a:pt x="195" y="229"/>
                    <a:pt x="195" y="229"/>
                  </a:cubicBezTo>
                  <a:cubicBezTo>
                    <a:pt x="195" y="214"/>
                    <a:pt x="195" y="214"/>
                    <a:pt x="195" y="214"/>
                  </a:cubicBezTo>
                  <a:cubicBezTo>
                    <a:pt x="211" y="214"/>
                    <a:pt x="211" y="214"/>
                    <a:pt x="211" y="214"/>
                  </a:cubicBezTo>
                  <a:cubicBezTo>
                    <a:pt x="211" y="189"/>
                    <a:pt x="211" y="189"/>
                    <a:pt x="211" y="189"/>
                  </a:cubicBezTo>
                  <a:cubicBezTo>
                    <a:pt x="228" y="189"/>
                    <a:pt x="228" y="189"/>
                    <a:pt x="228" y="189"/>
                  </a:cubicBezTo>
                  <a:lnTo>
                    <a:pt x="228" y="214"/>
                  </a:lnTo>
                  <a:close/>
                  <a:moveTo>
                    <a:pt x="309" y="309"/>
                  </a:moveTo>
                  <a:cubicBezTo>
                    <a:pt x="282" y="309"/>
                    <a:pt x="263" y="290"/>
                    <a:pt x="263" y="261"/>
                  </a:cubicBezTo>
                  <a:cubicBezTo>
                    <a:pt x="263" y="232"/>
                    <a:pt x="280" y="212"/>
                    <a:pt x="305" y="212"/>
                  </a:cubicBezTo>
                  <a:cubicBezTo>
                    <a:pt x="331" y="212"/>
                    <a:pt x="344" y="230"/>
                    <a:pt x="344" y="258"/>
                  </a:cubicBezTo>
                  <a:cubicBezTo>
                    <a:pt x="344" y="266"/>
                    <a:pt x="344" y="266"/>
                    <a:pt x="344" y="266"/>
                  </a:cubicBezTo>
                  <a:cubicBezTo>
                    <a:pt x="281" y="266"/>
                    <a:pt x="281" y="266"/>
                    <a:pt x="281" y="266"/>
                  </a:cubicBezTo>
                  <a:cubicBezTo>
                    <a:pt x="282" y="284"/>
                    <a:pt x="295" y="293"/>
                    <a:pt x="311" y="293"/>
                  </a:cubicBezTo>
                  <a:cubicBezTo>
                    <a:pt x="321" y="293"/>
                    <a:pt x="329" y="291"/>
                    <a:pt x="337" y="285"/>
                  </a:cubicBezTo>
                  <a:cubicBezTo>
                    <a:pt x="338" y="285"/>
                    <a:pt x="338" y="285"/>
                    <a:pt x="338" y="285"/>
                  </a:cubicBezTo>
                  <a:cubicBezTo>
                    <a:pt x="338" y="300"/>
                    <a:pt x="338" y="300"/>
                    <a:pt x="338" y="300"/>
                  </a:cubicBezTo>
                  <a:cubicBezTo>
                    <a:pt x="330" y="306"/>
                    <a:pt x="320" y="309"/>
                    <a:pt x="309" y="309"/>
                  </a:cubicBezTo>
                  <a:close/>
                  <a:moveTo>
                    <a:pt x="281" y="251"/>
                  </a:moveTo>
                  <a:cubicBezTo>
                    <a:pt x="327" y="251"/>
                    <a:pt x="327" y="251"/>
                    <a:pt x="327" y="251"/>
                  </a:cubicBezTo>
                  <a:cubicBezTo>
                    <a:pt x="327" y="237"/>
                    <a:pt x="320" y="227"/>
                    <a:pt x="306" y="227"/>
                  </a:cubicBezTo>
                  <a:cubicBezTo>
                    <a:pt x="292" y="227"/>
                    <a:pt x="284" y="237"/>
                    <a:pt x="281" y="251"/>
                  </a:cubicBezTo>
                  <a:close/>
                  <a:moveTo>
                    <a:pt x="382" y="228"/>
                  </a:moveTo>
                  <a:cubicBezTo>
                    <a:pt x="386" y="218"/>
                    <a:pt x="395" y="212"/>
                    <a:pt x="405" y="212"/>
                  </a:cubicBezTo>
                  <a:cubicBezTo>
                    <a:pt x="409" y="212"/>
                    <a:pt x="413" y="213"/>
                    <a:pt x="414" y="214"/>
                  </a:cubicBezTo>
                  <a:cubicBezTo>
                    <a:pt x="414" y="231"/>
                    <a:pt x="414" y="231"/>
                    <a:pt x="414" y="231"/>
                  </a:cubicBezTo>
                  <a:cubicBezTo>
                    <a:pt x="414" y="231"/>
                    <a:pt x="414" y="231"/>
                    <a:pt x="414" y="231"/>
                  </a:cubicBezTo>
                  <a:cubicBezTo>
                    <a:pt x="411" y="230"/>
                    <a:pt x="407" y="229"/>
                    <a:pt x="403" y="229"/>
                  </a:cubicBezTo>
                  <a:cubicBezTo>
                    <a:pt x="393" y="229"/>
                    <a:pt x="385" y="236"/>
                    <a:pt x="382" y="246"/>
                  </a:cubicBezTo>
                  <a:cubicBezTo>
                    <a:pt x="382" y="307"/>
                    <a:pt x="382" y="307"/>
                    <a:pt x="382" y="307"/>
                  </a:cubicBezTo>
                  <a:cubicBezTo>
                    <a:pt x="365" y="307"/>
                    <a:pt x="365" y="307"/>
                    <a:pt x="365" y="307"/>
                  </a:cubicBezTo>
                  <a:cubicBezTo>
                    <a:pt x="365" y="214"/>
                    <a:pt x="365" y="214"/>
                    <a:pt x="365" y="214"/>
                  </a:cubicBezTo>
                  <a:cubicBezTo>
                    <a:pt x="382" y="214"/>
                    <a:pt x="382" y="214"/>
                    <a:pt x="382" y="214"/>
                  </a:cubicBezTo>
                  <a:cubicBezTo>
                    <a:pt x="382" y="228"/>
                    <a:pt x="382" y="228"/>
                    <a:pt x="382" y="228"/>
                  </a:cubicBezTo>
                  <a:close/>
                  <a:moveTo>
                    <a:pt x="474" y="212"/>
                  </a:moveTo>
                  <a:cubicBezTo>
                    <a:pt x="502" y="212"/>
                    <a:pt x="516" y="235"/>
                    <a:pt x="516" y="260"/>
                  </a:cubicBezTo>
                  <a:cubicBezTo>
                    <a:pt x="516" y="286"/>
                    <a:pt x="502" y="309"/>
                    <a:pt x="474" y="309"/>
                  </a:cubicBezTo>
                  <a:cubicBezTo>
                    <a:pt x="463" y="309"/>
                    <a:pt x="453" y="303"/>
                    <a:pt x="448" y="296"/>
                  </a:cubicBezTo>
                  <a:cubicBezTo>
                    <a:pt x="448" y="342"/>
                    <a:pt x="448" y="342"/>
                    <a:pt x="448" y="342"/>
                  </a:cubicBezTo>
                  <a:cubicBezTo>
                    <a:pt x="430" y="342"/>
                    <a:pt x="430" y="342"/>
                    <a:pt x="430" y="342"/>
                  </a:cubicBezTo>
                  <a:cubicBezTo>
                    <a:pt x="430" y="214"/>
                    <a:pt x="430" y="214"/>
                    <a:pt x="430" y="214"/>
                  </a:cubicBezTo>
                  <a:cubicBezTo>
                    <a:pt x="448" y="214"/>
                    <a:pt x="448" y="214"/>
                    <a:pt x="448" y="214"/>
                  </a:cubicBezTo>
                  <a:cubicBezTo>
                    <a:pt x="448" y="224"/>
                    <a:pt x="448" y="224"/>
                    <a:pt x="448" y="224"/>
                  </a:cubicBezTo>
                  <a:cubicBezTo>
                    <a:pt x="453" y="218"/>
                    <a:pt x="463" y="212"/>
                    <a:pt x="474" y="212"/>
                  </a:cubicBezTo>
                  <a:close/>
                  <a:moveTo>
                    <a:pt x="471" y="293"/>
                  </a:moveTo>
                  <a:cubicBezTo>
                    <a:pt x="488" y="293"/>
                    <a:pt x="498" y="279"/>
                    <a:pt x="498" y="260"/>
                  </a:cubicBezTo>
                  <a:cubicBezTo>
                    <a:pt x="498" y="242"/>
                    <a:pt x="488" y="228"/>
                    <a:pt x="471" y="228"/>
                  </a:cubicBezTo>
                  <a:cubicBezTo>
                    <a:pt x="461" y="228"/>
                    <a:pt x="453" y="233"/>
                    <a:pt x="448" y="243"/>
                  </a:cubicBezTo>
                  <a:cubicBezTo>
                    <a:pt x="448" y="278"/>
                    <a:pt x="448" y="278"/>
                    <a:pt x="448" y="278"/>
                  </a:cubicBezTo>
                  <a:cubicBezTo>
                    <a:pt x="453" y="287"/>
                    <a:pt x="461" y="293"/>
                    <a:pt x="471" y="293"/>
                  </a:cubicBezTo>
                  <a:close/>
                  <a:moveTo>
                    <a:pt x="554" y="228"/>
                  </a:moveTo>
                  <a:cubicBezTo>
                    <a:pt x="558" y="218"/>
                    <a:pt x="567" y="212"/>
                    <a:pt x="577" y="212"/>
                  </a:cubicBezTo>
                  <a:cubicBezTo>
                    <a:pt x="581" y="212"/>
                    <a:pt x="585" y="213"/>
                    <a:pt x="587" y="214"/>
                  </a:cubicBezTo>
                  <a:cubicBezTo>
                    <a:pt x="587" y="231"/>
                    <a:pt x="587" y="231"/>
                    <a:pt x="587" y="231"/>
                  </a:cubicBezTo>
                  <a:cubicBezTo>
                    <a:pt x="586" y="231"/>
                    <a:pt x="586" y="231"/>
                    <a:pt x="586" y="231"/>
                  </a:cubicBezTo>
                  <a:cubicBezTo>
                    <a:pt x="583" y="230"/>
                    <a:pt x="579" y="229"/>
                    <a:pt x="575" y="229"/>
                  </a:cubicBezTo>
                  <a:cubicBezTo>
                    <a:pt x="565" y="229"/>
                    <a:pt x="557" y="236"/>
                    <a:pt x="554" y="246"/>
                  </a:cubicBezTo>
                  <a:cubicBezTo>
                    <a:pt x="554" y="307"/>
                    <a:pt x="554" y="307"/>
                    <a:pt x="554" y="307"/>
                  </a:cubicBezTo>
                  <a:cubicBezTo>
                    <a:pt x="537" y="307"/>
                    <a:pt x="537" y="307"/>
                    <a:pt x="537" y="307"/>
                  </a:cubicBezTo>
                  <a:cubicBezTo>
                    <a:pt x="537" y="214"/>
                    <a:pt x="537" y="214"/>
                    <a:pt x="537" y="214"/>
                  </a:cubicBezTo>
                  <a:cubicBezTo>
                    <a:pt x="554" y="214"/>
                    <a:pt x="554" y="214"/>
                    <a:pt x="554" y="214"/>
                  </a:cubicBezTo>
                  <a:cubicBezTo>
                    <a:pt x="554" y="228"/>
                    <a:pt x="554" y="228"/>
                    <a:pt x="554" y="228"/>
                  </a:cubicBezTo>
                  <a:close/>
                  <a:moveTo>
                    <a:pt x="612" y="176"/>
                  </a:moveTo>
                  <a:cubicBezTo>
                    <a:pt x="618" y="176"/>
                    <a:pt x="623" y="181"/>
                    <a:pt x="623" y="187"/>
                  </a:cubicBezTo>
                  <a:cubicBezTo>
                    <a:pt x="623" y="193"/>
                    <a:pt x="618" y="198"/>
                    <a:pt x="612" y="198"/>
                  </a:cubicBezTo>
                  <a:cubicBezTo>
                    <a:pt x="606" y="198"/>
                    <a:pt x="601" y="193"/>
                    <a:pt x="601" y="187"/>
                  </a:cubicBezTo>
                  <a:cubicBezTo>
                    <a:pt x="601" y="181"/>
                    <a:pt x="606" y="176"/>
                    <a:pt x="612" y="176"/>
                  </a:cubicBezTo>
                  <a:close/>
                  <a:moveTo>
                    <a:pt x="603" y="214"/>
                  </a:moveTo>
                  <a:cubicBezTo>
                    <a:pt x="621" y="214"/>
                    <a:pt x="621" y="214"/>
                    <a:pt x="621" y="214"/>
                  </a:cubicBezTo>
                  <a:cubicBezTo>
                    <a:pt x="621" y="307"/>
                    <a:pt x="621" y="307"/>
                    <a:pt x="621" y="307"/>
                  </a:cubicBezTo>
                  <a:cubicBezTo>
                    <a:pt x="603" y="307"/>
                    <a:pt x="603" y="307"/>
                    <a:pt x="603" y="307"/>
                  </a:cubicBezTo>
                  <a:lnTo>
                    <a:pt x="603" y="214"/>
                  </a:lnTo>
                  <a:close/>
                  <a:moveTo>
                    <a:pt x="683" y="252"/>
                  </a:moveTo>
                  <a:cubicBezTo>
                    <a:pt x="696" y="257"/>
                    <a:pt x="711" y="262"/>
                    <a:pt x="711" y="280"/>
                  </a:cubicBezTo>
                  <a:cubicBezTo>
                    <a:pt x="711" y="299"/>
                    <a:pt x="696" y="309"/>
                    <a:pt x="675" y="309"/>
                  </a:cubicBezTo>
                  <a:cubicBezTo>
                    <a:pt x="663" y="309"/>
                    <a:pt x="651" y="306"/>
                    <a:pt x="644" y="300"/>
                  </a:cubicBezTo>
                  <a:cubicBezTo>
                    <a:pt x="644" y="283"/>
                    <a:pt x="644" y="283"/>
                    <a:pt x="644" y="283"/>
                  </a:cubicBezTo>
                  <a:cubicBezTo>
                    <a:pt x="645" y="283"/>
                    <a:pt x="645" y="283"/>
                    <a:pt x="645" y="283"/>
                  </a:cubicBezTo>
                  <a:cubicBezTo>
                    <a:pt x="653" y="291"/>
                    <a:pt x="664" y="294"/>
                    <a:pt x="675" y="294"/>
                  </a:cubicBezTo>
                  <a:cubicBezTo>
                    <a:pt x="685" y="294"/>
                    <a:pt x="694" y="290"/>
                    <a:pt x="694" y="282"/>
                  </a:cubicBezTo>
                  <a:cubicBezTo>
                    <a:pt x="694" y="274"/>
                    <a:pt x="687" y="272"/>
                    <a:pt x="672" y="267"/>
                  </a:cubicBezTo>
                  <a:cubicBezTo>
                    <a:pt x="659" y="263"/>
                    <a:pt x="644" y="258"/>
                    <a:pt x="644" y="240"/>
                  </a:cubicBezTo>
                  <a:cubicBezTo>
                    <a:pt x="644" y="223"/>
                    <a:pt x="659" y="212"/>
                    <a:pt x="678" y="212"/>
                  </a:cubicBezTo>
                  <a:cubicBezTo>
                    <a:pt x="689" y="212"/>
                    <a:pt x="699" y="214"/>
                    <a:pt x="706" y="220"/>
                  </a:cubicBezTo>
                  <a:cubicBezTo>
                    <a:pt x="706" y="236"/>
                    <a:pt x="706" y="236"/>
                    <a:pt x="706" y="236"/>
                  </a:cubicBezTo>
                  <a:cubicBezTo>
                    <a:pt x="706" y="236"/>
                    <a:pt x="706" y="236"/>
                    <a:pt x="706" y="236"/>
                  </a:cubicBezTo>
                  <a:cubicBezTo>
                    <a:pt x="698" y="230"/>
                    <a:pt x="689" y="227"/>
                    <a:pt x="678" y="227"/>
                  </a:cubicBezTo>
                  <a:cubicBezTo>
                    <a:pt x="667" y="227"/>
                    <a:pt x="661" y="232"/>
                    <a:pt x="661" y="238"/>
                  </a:cubicBezTo>
                  <a:cubicBezTo>
                    <a:pt x="661" y="246"/>
                    <a:pt x="668" y="248"/>
                    <a:pt x="683" y="252"/>
                  </a:cubicBezTo>
                  <a:close/>
                  <a:moveTo>
                    <a:pt x="772" y="309"/>
                  </a:moveTo>
                  <a:cubicBezTo>
                    <a:pt x="745" y="309"/>
                    <a:pt x="726" y="290"/>
                    <a:pt x="726" y="261"/>
                  </a:cubicBezTo>
                  <a:cubicBezTo>
                    <a:pt x="726" y="232"/>
                    <a:pt x="744" y="212"/>
                    <a:pt x="769" y="212"/>
                  </a:cubicBezTo>
                  <a:cubicBezTo>
                    <a:pt x="794" y="212"/>
                    <a:pt x="807" y="230"/>
                    <a:pt x="807" y="258"/>
                  </a:cubicBezTo>
                  <a:cubicBezTo>
                    <a:pt x="807" y="266"/>
                    <a:pt x="807" y="266"/>
                    <a:pt x="807" y="266"/>
                  </a:cubicBezTo>
                  <a:cubicBezTo>
                    <a:pt x="744" y="266"/>
                    <a:pt x="744" y="266"/>
                    <a:pt x="744" y="266"/>
                  </a:cubicBezTo>
                  <a:cubicBezTo>
                    <a:pt x="746" y="284"/>
                    <a:pt x="758" y="293"/>
                    <a:pt x="774" y="293"/>
                  </a:cubicBezTo>
                  <a:cubicBezTo>
                    <a:pt x="785" y="293"/>
                    <a:pt x="792" y="291"/>
                    <a:pt x="800" y="285"/>
                  </a:cubicBezTo>
                  <a:cubicBezTo>
                    <a:pt x="801" y="285"/>
                    <a:pt x="801" y="285"/>
                    <a:pt x="801" y="285"/>
                  </a:cubicBezTo>
                  <a:cubicBezTo>
                    <a:pt x="801" y="300"/>
                    <a:pt x="801" y="300"/>
                    <a:pt x="801" y="300"/>
                  </a:cubicBezTo>
                  <a:cubicBezTo>
                    <a:pt x="793" y="306"/>
                    <a:pt x="783" y="309"/>
                    <a:pt x="772" y="309"/>
                  </a:cubicBezTo>
                  <a:close/>
                  <a:moveTo>
                    <a:pt x="744" y="251"/>
                  </a:moveTo>
                  <a:cubicBezTo>
                    <a:pt x="791" y="251"/>
                    <a:pt x="791" y="251"/>
                    <a:pt x="791" y="251"/>
                  </a:cubicBezTo>
                  <a:cubicBezTo>
                    <a:pt x="790" y="237"/>
                    <a:pt x="783" y="227"/>
                    <a:pt x="769" y="227"/>
                  </a:cubicBezTo>
                  <a:cubicBezTo>
                    <a:pt x="756" y="227"/>
                    <a:pt x="747" y="237"/>
                    <a:pt x="744" y="251"/>
                  </a:cubicBezTo>
                  <a:close/>
                </a:path>
              </a:pathLst>
            </a:custGeom>
            <a:solidFill>
              <a:srgbClr val="000000"/>
            </a:solidFill>
            <a:ln>
              <a:noFill/>
            </a:ln>
            <a:extLs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round/>
                  <a:headEnd/>
                  <a:tailEnd/>
                </a14:hiddenLine>
              </a:ext>
            </a:extLst>
          </p:spPr>
          <p:txBody>
            <a:bodyPr vert="horz" wrap="square" lIns="91440" tIns="45720" rIns="91440" bIns="45720" numCol="1" anchor="t" anchorCtr="0" compatLnSpc="1">
              <a:prstTxWarp prst="textNoShape">
                <a:avLst/>
              </a:prstTxWarp>
            </a:bodyPr>
            <a:lstStyle/>
            <a:p>
              <a:pPr algn="ctr"/>
              <a:endParaRPr>
                <a:solidFill>
                  <a:prstClr val="black"/>
                </a:solidFill>
              </a:endParaRPr>
            </a:p>
          </p:txBody>
        </p:sp>
      </p:grpSp>
      <p:sp>
        <p:nvSpPr>
          <p:cNvPr id="13" name="TextBox 12"/>
          <p:cNvSpPr txBox="1"/>
          <p:nvPr userDrawn="1"/>
        </p:nvSpPr>
        <p:spPr>
          <a:xfrm>
            <a:off x="11261859" y="6400500"/>
            <a:ext cx="370408" cy="255495"/>
          </a:xfrm>
          <a:prstGeom prst="rect">
            <a:avLst/>
          </a:prstGeom>
          <a:noFill/>
        </p:spPr>
        <p:txBody>
          <a:bodyPr wrap="none" lIns="0" tIns="0" rIns="0" bIns="0" rtlCol="0" anchor="ctr">
            <a:noAutofit/>
          </a:bodyPr>
          <a:lstStyle/>
          <a:p>
            <a:pPr algn="ctr">
              <a:lnSpc>
                <a:spcPct val="90000"/>
              </a:lnSpc>
            </a:pPr>
            <a:endParaRPr lang="en-US" sz="1200" b="1" dirty="0">
              <a:solidFill>
                <a:srgbClr val="C6C9CA">
                  <a:lumMod val="75000"/>
                </a:srgbClr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cxnSp>
        <p:nvCxnSpPr>
          <p:cNvPr id="5" name="Straight Connector 4"/>
          <p:cNvCxnSpPr/>
          <p:nvPr userDrawn="1"/>
        </p:nvCxnSpPr>
        <p:spPr>
          <a:xfrm>
            <a:off x="1661652" y="6248401"/>
            <a:ext cx="0" cy="407594"/>
          </a:xfrm>
          <a:prstGeom prst="line">
            <a:avLst/>
          </a:prstGeom>
          <a:ln w="12700">
            <a:solidFill>
              <a:srgbClr val="01A982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9135586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85" r:id="rId1"/>
    <p:sldLayoutId id="2147483686" r:id="rId2"/>
    <p:sldLayoutId id="2147483688" r:id="rId3"/>
    <p:sldLayoutId id="2147483689" r:id="rId4"/>
    <p:sldLayoutId id="2147483690" r:id="rId5"/>
    <p:sldLayoutId id="2147483691" r:id="rId6"/>
  </p:sldLayoutIdLst>
  <mc:AlternateContent xmlns:mc="http://schemas.openxmlformats.org/markup-compatibility/2006" xmlns:p14="http://schemas.microsoft.com/office/powerpoint/2010/main">
    <mc:Choice Requires="p14">
      <p:transition spd="med" p14:dur="700">
        <p:fade/>
      </p:transition>
    </mc:Choice>
    <mc:Fallback xmlns="">
      <p:transition spd="med">
        <p:fade/>
      </p:transition>
    </mc:Fallback>
  </mc:AlternateConten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2800" b="1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182880" indent="-182880" algn="l" defTabSz="914400" rtl="0" eaLnBrk="1" latinLnBrk="0" hangingPunct="1">
        <a:lnSpc>
          <a:spcPct val="90000"/>
        </a:lnSpc>
        <a:spcBef>
          <a:spcPts val="1200"/>
        </a:spcBef>
        <a:buClr>
          <a:schemeClr val="tx1"/>
        </a:buClr>
        <a:buFont typeface="Arial" panose="020B0604020202020204" pitchFamily="34" charset="0"/>
        <a:buChar char="–"/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11480" indent="-182880" algn="l" defTabSz="914400" rtl="0" eaLnBrk="1" latinLnBrk="0" hangingPunct="1">
        <a:lnSpc>
          <a:spcPct val="90000"/>
        </a:lnSpc>
        <a:spcBef>
          <a:spcPts val="800"/>
        </a:spcBef>
        <a:buClr>
          <a:schemeClr val="tx1"/>
        </a:buClr>
        <a:buFont typeface="Arial" panose="020B0604020202020204" pitchFamily="34" charset="0"/>
        <a:buChar char="–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548640" indent="-13716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Font typeface="Arial" panose="020B0604020202020204" pitchFamily="34" charset="0"/>
        <a:buChar char="–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731520" indent="-13716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Font typeface="Arial" panose="020B0604020202020204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868680" indent="-13716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Font typeface="Arial" panose="020B0604020202020204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1051560" indent="-13716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Font typeface="Arial" panose="020B0604020202020204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6pPr>
      <a:lvl7pPr marL="1188720" indent="-13716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Font typeface="Arial" panose="020B0604020202020204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7pPr>
      <a:lvl8pPr marL="1371600" indent="-13716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Font typeface="Arial" panose="020B0604020202020204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8pPr>
      <a:lvl9pPr marL="1554480" indent="-137160" algn="l" defTabSz="914400" rtl="0" eaLnBrk="1" latinLnBrk="0" hangingPunct="1">
        <a:lnSpc>
          <a:spcPct val="90000"/>
        </a:lnSpc>
        <a:spcBef>
          <a:spcPts val="600"/>
        </a:spcBef>
        <a:buClr>
          <a:schemeClr val="tx1"/>
        </a:buClr>
        <a:buFont typeface="Arial" panose="020B0604020202020204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1" orient="horz" pos="2160">
          <p15:clr>
            <a:srgbClr val="F26B43"/>
          </p15:clr>
        </p15:guide>
        <p15:guide id="2" pos="3840">
          <p15:clr>
            <a:srgbClr val="F26B43"/>
          </p15:clr>
        </p15:guide>
        <p15:guide id="3" pos="384">
          <p15:clr>
            <a:srgbClr val="F26B43"/>
          </p15:clr>
        </p15:guide>
        <p15:guide id="4" pos="7296">
          <p15:clr>
            <a:srgbClr val="F26B43"/>
          </p15:clr>
        </p15:guide>
        <p15:guide id="5" orient="horz" pos="960">
          <p15:clr>
            <a:srgbClr val="F26B43"/>
          </p15:clr>
        </p15:guide>
        <p15:guide id="6" orient="horz" pos="3840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diagramData" Target="../diagrams/data1.xml"/><Relationship Id="rId7" Type="http://schemas.microsoft.com/office/2007/relationships/diagramDrawing" Target="../diagrams/drawing1.xml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5.xml"/><Relationship Id="rId6" Type="http://schemas.openxmlformats.org/officeDocument/2006/relationships/diagramColors" Target="../diagrams/colors1.xml"/><Relationship Id="rId5" Type="http://schemas.openxmlformats.org/officeDocument/2006/relationships/diagramQuickStyle" Target="../diagrams/quickStyle1.xml"/><Relationship Id="rId4" Type="http://schemas.openxmlformats.org/officeDocument/2006/relationships/diagramLayout" Target="../diagrams/layout1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7" Type="http://schemas.openxmlformats.org/officeDocument/2006/relationships/image" Target="../media/image4.png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5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5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hyperlink" Target="https://www.brighttalk.com/webcast/11949/129553" TargetMode="External"/><Relationship Id="rId2" Type="http://schemas.openxmlformats.org/officeDocument/2006/relationships/hyperlink" Target="https://www.brighttalk.com/webcast/11949/158013" TargetMode="External"/><Relationship Id="rId1" Type="http://schemas.openxmlformats.org/officeDocument/2006/relationships/slideLayout" Target="../slideLayouts/slideLayout5.xml"/><Relationship Id="rId4" Type="http://schemas.openxmlformats.org/officeDocument/2006/relationships/hyperlink" Target="https://www.brighttalk.com/webcast/11949/226333" TargetMode="Externa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1444" y="1461730"/>
            <a:ext cx="11296184" cy="2387600"/>
          </a:xfrm>
        </p:spPr>
        <p:txBody>
          <a:bodyPr/>
          <a:lstStyle/>
          <a:p>
            <a:r>
              <a:rPr lang="en-US" b="0" dirty="0"/>
              <a:t>oneM2M Release Progression and Value Proposition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133775487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CBE9B3B-292E-4AF9-8177-AFFF590508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Introduction and Objectives</a:t>
            </a:r>
          </a:p>
        </p:txBody>
      </p:sp>
      <p:sp>
        <p:nvSpPr>
          <p:cNvPr id="5" name="Content Placeholder 4">
            <a:extLst>
              <a:ext uri="{FF2B5EF4-FFF2-40B4-BE49-F238E27FC236}">
                <a16:creationId xmlns:a16="http://schemas.microsoft.com/office/drawing/2014/main" id="{80CD72C5-E5F9-40B8-9739-86729B7AD864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r>
              <a:rPr lang="en-US" dirty="0"/>
              <a:t>The purpose of this document is to define the oneM2M value proposition in the context of its release milestones</a:t>
            </a:r>
          </a:p>
          <a:p>
            <a:pPr lvl="1"/>
            <a:r>
              <a:rPr lang="en-US" dirty="0"/>
              <a:t>Some high-level messaging (non-technical) is needed to convey the value proposition to audiences outside of oneM2M</a:t>
            </a:r>
          </a:p>
          <a:p>
            <a:endParaRPr lang="en-US" dirty="0"/>
          </a:p>
          <a:p>
            <a:r>
              <a:rPr lang="en-US" dirty="0"/>
              <a:t>The document will serve the needs of:</a:t>
            </a:r>
          </a:p>
          <a:p>
            <a:pPr lvl="1"/>
            <a:r>
              <a:rPr lang="en-US" dirty="0"/>
              <a:t>MARCOMs – promote oneM2M to audiences that are not involved in the Technical Plenary (TP), using market-friendly terms</a:t>
            </a:r>
          </a:p>
          <a:p>
            <a:pPr lvl="1"/>
            <a:r>
              <a:rPr lang="en-US" dirty="0"/>
              <a:t>On-going work in the TP’s WI-0087 (analysis of differences between sequential releases)</a:t>
            </a:r>
          </a:p>
          <a:p>
            <a:pPr lvl="1"/>
            <a:endParaRPr lang="en-US" dirty="0"/>
          </a:p>
          <a:p>
            <a:r>
              <a:rPr lang="en-US" dirty="0"/>
              <a:t>The next steps are to gather wider input about the descriptive information regarding individual releases and their implementation value for wider </a:t>
            </a:r>
            <a:r>
              <a:rPr lang="en-US"/>
              <a:t>market audiences</a:t>
            </a: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498184432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CBE9B3B-292E-4AF9-8177-AFFF590508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oneM2M Value Proposition</a:t>
            </a:r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592CBE8D-53D1-4E53-8D99-AF7F450D4887}"/>
              </a:ext>
            </a:extLst>
          </p:cNvPr>
          <p:cNvSpPr txBox="1"/>
          <p:nvPr/>
        </p:nvSpPr>
        <p:spPr>
          <a:xfrm>
            <a:off x="502004" y="2280409"/>
            <a:ext cx="3708490" cy="426270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Provides a standardized general-purpose, horizontal architecture for operators and service providers to deploy IoT services: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Avoid vendor lock-in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Reduce development costs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Reduce deployment complexity and costs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Speed up time to market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Interwork service providers and operators</a:t>
            </a:r>
          </a:p>
          <a:p>
            <a:endParaRPr lang="en-US" sz="900" dirty="0"/>
          </a:p>
          <a:p>
            <a:r>
              <a:rPr lang="en-US" sz="1600" dirty="0"/>
              <a:t>Provides a standardized set of higher-level APIs for developers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Developers do not need to be communications/connectivity experts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Facilitates cross-application interaction and sharing of data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Simplifies application development, testing and interworking of components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Support device management over various technologies in a consolidated way.</a:t>
            </a:r>
          </a:p>
        </p:txBody>
      </p:sp>
      <p:sp>
        <p:nvSpPr>
          <p:cNvPr id="15" name="TextBox 14">
            <a:extLst>
              <a:ext uri="{FF2B5EF4-FFF2-40B4-BE49-F238E27FC236}">
                <a16:creationId xmlns:a16="http://schemas.microsoft.com/office/drawing/2014/main" id="{1EA4484E-DA17-4F60-BB7D-6A16FC023272}"/>
              </a:ext>
            </a:extLst>
          </p:cNvPr>
          <p:cNvSpPr txBox="1"/>
          <p:nvPr/>
        </p:nvSpPr>
        <p:spPr>
          <a:xfrm>
            <a:off x="4433747" y="2301295"/>
            <a:ext cx="3360983" cy="458587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All the benefits of Release 1 plus:</a:t>
            </a:r>
          </a:p>
          <a:p>
            <a:endParaRPr lang="en-US" sz="1200" dirty="0"/>
          </a:p>
          <a:p>
            <a:r>
              <a:rPr lang="en-US" sz="1600" dirty="0"/>
              <a:t>Provides a framework for interworking diverse types of IoT devices to a service provider platform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Enables support for more types of devices</a:t>
            </a:r>
          </a:p>
          <a:p>
            <a:endParaRPr lang="en-US" sz="800" dirty="0"/>
          </a:p>
          <a:p>
            <a:r>
              <a:rPr lang="en-US" sz="1600" dirty="0"/>
              <a:t>Provides enhanced end-to-end security features to secure operator / service provider’s IoT  platforms 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Improves security of operator’s network</a:t>
            </a:r>
          </a:p>
          <a:p>
            <a:endParaRPr lang="en-US" sz="800" dirty="0"/>
          </a:p>
          <a:p>
            <a:r>
              <a:rPr lang="en-US" sz="1600" dirty="0"/>
              <a:t>Provides common set of APIs that allow developers to communicate with IoT devices independent of their underlying device technologies </a:t>
            </a:r>
          </a:p>
          <a:p>
            <a:endParaRPr lang="en-US" sz="1600" dirty="0"/>
          </a:p>
          <a:p>
            <a:endParaRPr lang="en-US" sz="14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19B7CEE-47B1-4D95-8B13-4F6761AD7B29}"/>
              </a:ext>
            </a:extLst>
          </p:cNvPr>
          <p:cNvSpPr txBox="1"/>
          <p:nvPr/>
        </p:nvSpPr>
        <p:spPr>
          <a:xfrm>
            <a:off x="8083416" y="2296151"/>
            <a:ext cx="3624880" cy="446276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All the benefits of Release 1 and 2 plus:</a:t>
            </a:r>
          </a:p>
          <a:p>
            <a:endParaRPr lang="en-US" sz="1200" dirty="0"/>
          </a:p>
          <a:p>
            <a:r>
              <a:rPr lang="en-US" sz="1600" dirty="0"/>
              <a:t>Provides a complimentary set of oneM2M value-add services layered over top of 3GPP IoT features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Eases use and adoption of operator’s IoT services by IoT devices and apps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Helps mitigate network congestion and  security issues in an operator’s network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Enables operator to scale their networks for IoT deployments</a:t>
            </a:r>
          </a:p>
          <a:p>
            <a:endParaRPr lang="en-US" sz="1200" dirty="0"/>
          </a:p>
          <a:p>
            <a:r>
              <a:rPr lang="en-US" sz="1600" dirty="0"/>
              <a:t>Provides essential services often required by industrial deployments</a:t>
            </a:r>
          </a:p>
          <a:p>
            <a:pPr marL="285750" indent="-285750">
              <a:buFont typeface="Arial" panose="020B0604020202020204" pitchFamily="34" charset="0"/>
              <a:buChar char="•"/>
            </a:pPr>
            <a:r>
              <a:rPr lang="en-US" sz="1400" dirty="0"/>
              <a:t>Time Series and Transactions</a:t>
            </a:r>
          </a:p>
          <a:p>
            <a:endParaRPr lang="en-US" sz="1200" dirty="0"/>
          </a:p>
          <a:p>
            <a:r>
              <a:rPr lang="en-US" sz="1600" dirty="0"/>
              <a:t>Provides a means for semantic level data query and automated interworking. </a:t>
            </a:r>
          </a:p>
          <a:p>
            <a:endParaRPr lang="en-US" sz="1400" dirty="0"/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267AD79C-ABA4-41EC-AA0D-09B50C37BEF8}"/>
              </a:ext>
            </a:extLst>
          </p:cNvPr>
          <p:cNvCxnSpPr>
            <a:cxnSpLocks/>
          </p:cNvCxnSpPr>
          <p:nvPr/>
        </p:nvCxnSpPr>
        <p:spPr>
          <a:xfrm>
            <a:off x="4337235" y="2370433"/>
            <a:ext cx="0" cy="39446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FB84FD64-FEE5-4346-90DF-B27B19A3D286}"/>
              </a:ext>
            </a:extLst>
          </p:cNvPr>
          <p:cNvCxnSpPr>
            <a:cxnSpLocks/>
          </p:cNvCxnSpPr>
          <p:nvPr/>
        </p:nvCxnSpPr>
        <p:spPr>
          <a:xfrm>
            <a:off x="7860162" y="2370433"/>
            <a:ext cx="0" cy="3944637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DD23D765-114E-4346-8510-D9F953B2902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092473101"/>
              </p:ext>
            </p:extLst>
          </p:nvPr>
        </p:nvGraphicFramePr>
        <p:xfrm>
          <a:off x="502003" y="1311965"/>
          <a:ext cx="11130015" cy="886267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3" r:lo="rId4" r:qs="rId5" r:cs="rId6"/>
          </a:graphicData>
        </a:graphic>
      </p:graphicFrame>
    </p:spTree>
    <p:extLst>
      <p:ext uri="{BB962C8B-B14F-4D97-AF65-F5344CB8AC3E}">
        <p14:creationId xmlns:p14="http://schemas.microsoft.com/office/powerpoint/2010/main" val="58687959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itle 3">
            <a:extLst>
              <a:ext uri="{FF2B5EF4-FFF2-40B4-BE49-F238E27FC236}">
                <a16:creationId xmlns:a16="http://schemas.microsoft.com/office/drawing/2014/main" id="{1CBE9B3B-292E-4AF9-8177-AFFF5905088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oneM2M Key Deliverables</a:t>
            </a:r>
          </a:p>
        </p:txBody>
      </p:sp>
      <p:sp>
        <p:nvSpPr>
          <p:cNvPr id="13" name="TextBox 12">
            <a:extLst>
              <a:ext uri="{FF2B5EF4-FFF2-40B4-BE49-F238E27FC236}">
                <a16:creationId xmlns:a16="http://schemas.microsoft.com/office/drawing/2014/main" id="{CBD30322-41D4-42AE-ACC6-853B2105948F}"/>
              </a:ext>
            </a:extLst>
          </p:cNvPr>
          <p:cNvSpPr txBox="1"/>
          <p:nvPr/>
        </p:nvSpPr>
        <p:spPr>
          <a:xfrm>
            <a:off x="1028136" y="2544964"/>
            <a:ext cx="2985695" cy="345735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>
              <a:spcBef>
                <a:spcPts val="600"/>
              </a:spcBef>
            </a:pPr>
            <a:r>
              <a:rPr lang="en-US" sz="1600" dirty="0"/>
              <a:t>Definition of a minimum deployable horizontal IoT service layer</a:t>
            </a:r>
          </a:p>
          <a:p>
            <a:pPr>
              <a:spcBef>
                <a:spcPts val="600"/>
              </a:spcBef>
            </a:pPr>
            <a:endParaRPr lang="en-US" sz="800" dirty="0"/>
          </a:p>
          <a:p>
            <a:pPr>
              <a:spcBef>
                <a:spcPts val="600"/>
              </a:spcBef>
            </a:pPr>
            <a:r>
              <a:rPr lang="en-US" sz="1600" dirty="0"/>
              <a:t>Definition of a core set of foundational IoT services (registration, security, device &amp; data management, etc.)</a:t>
            </a:r>
          </a:p>
          <a:p>
            <a:pPr>
              <a:spcBef>
                <a:spcPts val="600"/>
              </a:spcBef>
            </a:pPr>
            <a:endParaRPr lang="en-US" sz="800" dirty="0"/>
          </a:p>
          <a:p>
            <a:pPr>
              <a:spcBef>
                <a:spcPts val="600"/>
              </a:spcBef>
            </a:pPr>
            <a:r>
              <a:rPr lang="en-US" sz="1600" dirty="0"/>
              <a:t>Binding of oneM2M service layer to a core set of underlying internet protocols (HTTP, </a:t>
            </a:r>
            <a:r>
              <a:rPr lang="en-US" sz="1600" dirty="0" err="1"/>
              <a:t>CoAP</a:t>
            </a:r>
            <a:r>
              <a:rPr lang="en-US" sz="1600" dirty="0"/>
              <a:t>, MQTT)</a:t>
            </a:r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D2D51C95-A432-40A9-A303-015A0F5673AA}"/>
              </a:ext>
            </a:extLst>
          </p:cNvPr>
          <p:cNvSpPr txBox="1"/>
          <p:nvPr/>
        </p:nvSpPr>
        <p:spPr>
          <a:xfrm>
            <a:off x="4439188" y="2544964"/>
            <a:ext cx="3352800" cy="403187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Extensions to interwork oneM2M service layer with other IoT proximal network technologies</a:t>
            </a:r>
          </a:p>
          <a:p>
            <a:endParaRPr lang="en-US" sz="800" dirty="0"/>
          </a:p>
          <a:p>
            <a:r>
              <a:rPr lang="en-US" sz="1600" dirty="0"/>
              <a:t>A series of app developer guides  </a:t>
            </a:r>
          </a:p>
          <a:p>
            <a:endParaRPr lang="en-US" sz="800" dirty="0"/>
          </a:p>
          <a:p>
            <a:r>
              <a:rPr lang="en-US" sz="1600" dirty="0"/>
              <a:t>Launch of product profiles and the oneM2M certification program</a:t>
            </a:r>
            <a:br>
              <a:rPr lang="en-US" sz="1600" dirty="0"/>
            </a:br>
            <a:endParaRPr lang="en-US" sz="1600" dirty="0"/>
          </a:p>
          <a:p>
            <a:r>
              <a:rPr lang="en-US" sz="1600" dirty="0"/>
              <a:t>Enhanced security framework (end-to-end security, dynamic authorization, content security)</a:t>
            </a:r>
          </a:p>
          <a:p>
            <a:endParaRPr lang="en-US" sz="1600" dirty="0"/>
          </a:p>
          <a:p>
            <a:r>
              <a:rPr lang="en-US" sz="1600" dirty="0"/>
              <a:t>Services for describing and discovering devices and data based on semantic descriptions</a:t>
            </a:r>
          </a:p>
          <a:p>
            <a:endParaRPr lang="en-US" sz="1600" dirty="0"/>
          </a:p>
        </p:txBody>
      </p:sp>
      <p:sp>
        <p:nvSpPr>
          <p:cNvPr id="18" name="TextBox 17">
            <a:extLst>
              <a:ext uri="{FF2B5EF4-FFF2-40B4-BE49-F238E27FC236}">
                <a16:creationId xmlns:a16="http://schemas.microsoft.com/office/drawing/2014/main" id="{E19B7CEE-47B1-4D95-8B13-4F6761AD7B29}"/>
              </a:ext>
            </a:extLst>
          </p:cNvPr>
          <p:cNvSpPr txBox="1"/>
          <p:nvPr/>
        </p:nvSpPr>
        <p:spPr>
          <a:xfrm>
            <a:off x="8093456" y="2544964"/>
            <a:ext cx="3232090" cy="378565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1600" dirty="0"/>
              <a:t>Extensions to interwork oneM2M service layer with underlying 3GPP networks and layering of additional value-add IoT services over top of 3GPP network services </a:t>
            </a:r>
          </a:p>
          <a:p>
            <a:r>
              <a:rPr lang="en-US" sz="1600" dirty="0"/>
              <a:t> </a:t>
            </a:r>
          </a:p>
          <a:p>
            <a:r>
              <a:rPr lang="en-US" sz="1600" dirty="0"/>
              <a:t>Services targeting industrial domain (time series, atomic transaction processing)</a:t>
            </a:r>
          </a:p>
          <a:p>
            <a:endParaRPr lang="en-US" sz="1600" dirty="0"/>
          </a:p>
          <a:p>
            <a:r>
              <a:rPr lang="en-US" sz="1600" dirty="0"/>
              <a:t>A unified home domain information model and resource mapping</a:t>
            </a:r>
          </a:p>
          <a:p>
            <a:endParaRPr lang="en-US" sz="1600" dirty="0"/>
          </a:p>
          <a:p>
            <a:r>
              <a:rPr lang="en-US" sz="1600" dirty="0"/>
              <a:t>Advanced semantic query, access control and mashup</a:t>
            </a:r>
          </a:p>
        </p:txBody>
      </p:sp>
      <p:cxnSp>
        <p:nvCxnSpPr>
          <p:cNvPr id="21" name="Straight Connector 20">
            <a:extLst>
              <a:ext uri="{FF2B5EF4-FFF2-40B4-BE49-F238E27FC236}">
                <a16:creationId xmlns:a16="http://schemas.microsoft.com/office/drawing/2014/main" id="{267AD79C-ABA4-41EC-AA0D-09B50C37BEF8}"/>
              </a:ext>
            </a:extLst>
          </p:cNvPr>
          <p:cNvCxnSpPr>
            <a:cxnSpLocks/>
          </p:cNvCxnSpPr>
          <p:nvPr/>
        </p:nvCxnSpPr>
        <p:spPr>
          <a:xfrm>
            <a:off x="4311593" y="2400685"/>
            <a:ext cx="0" cy="40137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2" name="Straight Connector 21">
            <a:extLst>
              <a:ext uri="{FF2B5EF4-FFF2-40B4-BE49-F238E27FC236}">
                <a16:creationId xmlns:a16="http://schemas.microsoft.com/office/drawing/2014/main" id="{FB84FD64-FEE5-4346-90DF-B27B19A3D286}"/>
              </a:ext>
            </a:extLst>
          </p:cNvPr>
          <p:cNvCxnSpPr>
            <a:cxnSpLocks/>
          </p:cNvCxnSpPr>
          <p:nvPr/>
        </p:nvCxnSpPr>
        <p:spPr>
          <a:xfrm>
            <a:off x="7845152" y="2400685"/>
            <a:ext cx="0" cy="4013775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graphicFrame>
        <p:nvGraphicFramePr>
          <p:cNvPr id="2" name="Diagram 1">
            <a:extLst>
              <a:ext uri="{FF2B5EF4-FFF2-40B4-BE49-F238E27FC236}">
                <a16:creationId xmlns:a16="http://schemas.microsoft.com/office/drawing/2014/main" id="{DD23D765-114E-4346-8510-D9F953B2902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3316007636"/>
              </p:ext>
            </p:extLst>
          </p:nvPr>
        </p:nvGraphicFramePr>
        <p:xfrm>
          <a:off x="689007" y="1351722"/>
          <a:ext cx="10879216" cy="92602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  <p:extLst>
      <p:ext uri="{BB962C8B-B14F-4D97-AF65-F5344CB8AC3E}">
        <p14:creationId xmlns:p14="http://schemas.microsoft.com/office/powerpoint/2010/main" val="169954930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cxnSp>
        <p:nvCxnSpPr>
          <p:cNvPr id="68" name="Straight Connector 67">
            <a:extLst>
              <a:ext uri="{FF2B5EF4-FFF2-40B4-BE49-F238E27FC236}">
                <a16:creationId xmlns:a16="http://schemas.microsoft.com/office/drawing/2014/main" id="{3FB63DC6-1CDC-4EF7-A81E-A1538EAD1027}"/>
              </a:ext>
            </a:extLst>
          </p:cNvPr>
          <p:cNvCxnSpPr>
            <a:cxnSpLocks/>
          </p:cNvCxnSpPr>
          <p:nvPr/>
        </p:nvCxnSpPr>
        <p:spPr>
          <a:xfrm>
            <a:off x="10758689" y="4093705"/>
            <a:ext cx="0" cy="1676401"/>
          </a:xfrm>
          <a:prstGeom prst="line">
            <a:avLst/>
          </a:prstGeom>
          <a:ln>
            <a:solidFill>
              <a:schemeClr val="accent4"/>
            </a:solidFill>
            <a:prstDash val="dash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5" name="Straight Connector 64">
            <a:extLst>
              <a:ext uri="{FF2B5EF4-FFF2-40B4-BE49-F238E27FC236}">
                <a16:creationId xmlns:a16="http://schemas.microsoft.com/office/drawing/2014/main" id="{29B8A304-42FF-490D-8938-FE67D08E4EB9}"/>
              </a:ext>
            </a:extLst>
          </p:cNvPr>
          <p:cNvCxnSpPr>
            <a:cxnSpLocks/>
          </p:cNvCxnSpPr>
          <p:nvPr/>
        </p:nvCxnSpPr>
        <p:spPr>
          <a:xfrm>
            <a:off x="10097762" y="4111424"/>
            <a:ext cx="0" cy="1676401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62" name="Straight Connector 61">
            <a:extLst>
              <a:ext uri="{FF2B5EF4-FFF2-40B4-BE49-F238E27FC236}">
                <a16:creationId xmlns:a16="http://schemas.microsoft.com/office/drawing/2014/main" id="{BA9C93AD-8B78-4AB3-B10E-CB03A45EA665}"/>
              </a:ext>
            </a:extLst>
          </p:cNvPr>
          <p:cNvCxnSpPr>
            <a:cxnSpLocks/>
          </p:cNvCxnSpPr>
          <p:nvPr/>
        </p:nvCxnSpPr>
        <p:spPr>
          <a:xfrm>
            <a:off x="7976501" y="4111424"/>
            <a:ext cx="0" cy="1676401"/>
          </a:xfrm>
          <a:prstGeom prst="line">
            <a:avLst/>
          </a:prstGeom>
          <a:ln>
            <a:solidFill>
              <a:schemeClr val="accent4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53" name="Straight Connector 52">
            <a:extLst>
              <a:ext uri="{FF2B5EF4-FFF2-40B4-BE49-F238E27FC236}">
                <a16:creationId xmlns:a16="http://schemas.microsoft.com/office/drawing/2014/main" id="{0A93B628-2B7D-4E8E-91E8-05D627347039}"/>
              </a:ext>
            </a:extLst>
          </p:cNvPr>
          <p:cNvCxnSpPr/>
          <p:nvPr/>
        </p:nvCxnSpPr>
        <p:spPr>
          <a:xfrm>
            <a:off x="9765540" y="3635825"/>
            <a:ext cx="0" cy="1045029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4" name="Oval 53">
            <a:extLst>
              <a:ext uri="{FF2B5EF4-FFF2-40B4-BE49-F238E27FC236}">
                <a16:creationId xmlns:a16="http://schemas.microsoft.com/office/drawing/2014/main" id="{1BD63D9A-09FF-479B-9803-12370CA73EC5}"/>
              </a:ext>
            </a:extLst>
          </p:cNvPr>
          <p:cNvSpPr/>
          <p:nvPr/>
        </p:nvSpPr>
        <p:spPr>
          <a:xfrm>
            <a:off x="9667565" y="4571994"/>
            <a:ext cx="217714" cy="217714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55" name="TextBox 54">
            <a:extLst>
              <a:ext uri="{FF2B5EF4-FFF2-40B4-BE49-F238E27FC236}">
                <a16:creationId xmlns:a16="http://schemas.microsoft.com/office/drawing/2014/main" id="{8EAADEB3-0A21-4321-8C72-DE8705ADC4EE}"/>
              </a:ext>
            </a:extLst>
          </p:cNvPr>
          <p:cNvSpPr txBox="1"/>
          <p:nvPr/>
        </p:nvSpPr>
        <p:spPr>
          <a:xfrm>
            <a:off x="9241962" y="4806236"/>
            <a:ext cx="11266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chemeClr val="bg1">
                    <a:lumMod val="50000"/>
                  </a:schemeClr>
                </a:solidFill>
              </a:rPr>
              <a:t>Industry </a:t>
            </a:r>
          </a:p>
          <a:p>
            <a:pPr algn="ctr"/>
            <a:r>
              <a:rPr lang="en-US" sz="1000" b="1" dirty="0">
                <a:solidFill>
                  <a:schemeClr val="bg1">
                    <a:lumMod val="50000"/>
                  </a:schemeClr>
                </a:solidFill>
              </a:rPr>
              <a:t>Day 4</a:t>
            </a:r>
          </a:p>
        </p:txBody>
      </p:sp>
      <p:cxnSp>
        <p:nvCxnSpPr>
          <p:cNvPr id="50" name="Straight Connector 49">
            <a:extLst>
              <a:ext uri="{FF2B5EF4-FFF2-40B4-BE49-F238E27FC236}">
                <a16:creationId xmlns:a16="http://schemas.microsoft.com/office/drawing/2014/main" id="{66642E3E-F7DD-4EE3-8B57-F0F21264BD7F}"/>
              </a:ext>
            </a:extLst>
          </p:cNvPr>
          <p:cNvCxnSpPr/>
          <p:nvPr/>
        </p:nvCxnSpPr>
        <p:spPr>
          <a:xfrm>
            <a:off x="8643257" y="3635825"/>
            <a:ext cx="0" cy="1045029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51" name="Oval 50">
            <a:extLst>
              <a:ext uri="{FF2B5EF4-FFF2-40B4-BE49-F238E27FC236}">
                <a16:creationId xmlns:a16="http://schemas.microsoft.com/office/drawing/2014/main" id="{944B863A-B5A0-46B4-8836-C0CCBA072C62}"/>
              </a:ext>
            </a:extLst>
          </p:cNvPr>
          <p:cNvSpPr/>
          <p:nvPr/>
        </p:nvSpPr>
        <p:spPr>
          <a:xfrm>
            <a:off x="8545282" y="4571994"/>
            <a:ext cx="217714" cy="217714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7" name="Straight Connector 46">
            <a:extLst>
              <a:ext uri="{FF2B5EF4-FFF2-40B4-BE49-F238E27FC236}">
                <a16:creationId xmlns:a16="http://schemas.microsoft.com/office/drawing/2014/main" id="{1ECF5E19-26A7-413E-AA14-1EB937F7F3D7}"/>
              </a:ext>
            </a:extLst>
          </p:cNvPr>
          <p:cNvCxnSpPr/>
          <p:nvPr/>
        </p:nvCxnSpPr>
        <p:spPr>
          <a:xfrm>
            <a:off x="8218715" y="3635827"/>
            <a:ext cx="0" cy="1045029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8" name="Oval 47">
            <a:extLst>
              <a:ext uri="{FF2B5EF4-FFF2-40B4-BE49-F238E27FC236}">
                <a16:creationId xmlns:a16="http://schemas.microsoft.com/office/drawing/2014/main" id="{677CA53C-9567-4E36-A47C-3498E790E57E}"/>
              </a:ext>
            </a:extLst>
          </p:cNvPr>
          <p:cNvSpPr/>
          <p:nvPr/>
        </p:nvSpPr>
        <p:spPr>
          <a:xfrm>
            <a:off x="8120740" y="4571996"/>
            <a:ext cx="217714" cy="217714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44" name="Straight Connector 43">
            <a:extLst>
              <a:ext uri="{FF2B5EF4-FFF2-40B4-BE49-F238E27FC236}">
                <a16:creationId xmlns:a16="http://schemas.microsoft.com/office/drawing/2014/main" id="{748FA4C9-E348-4EC4-A1A3-5C022AC258E2}"/>
              </a:ext>
            </a:extLst>
          </p:cNvPr>
          <p:cNvCxnSpPr/>
          <p:nvPr/>
        </p:nvCxnSpPr>
        <p:spPr>
          <a:xfrm>
            <a:off x="7750627" y="3635827"/>
            <a:ext cx="0" cy="1045029"/>
          </a:xfrm>
          <a:prstGeom prst="line">
            <a:avLst/>
          </a:prstGeom>
          <a:ln>
            <a:solidFill>
              <a:schemeClr val="bg1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5" name="Oval 44">
            <a:extLst>
              <a:ext uri="{FF2B5EF4-FFF2-40B4-BE49-F238E27FC236}">
                <a16:creationId xmlns:a16="http://schemas.microsoft.com/office/drawing/2014/main" id="{536E33C6-D1DB-412A-9967-C08EA943D326}"/>
              </a:ext>
            </a:extLst>
          </p:cNvPr>
          <p:cNvSpPr/>
          <p:nvPr/>
        </p:nvSpPr>
        <p:spPr>
          <a:xfrm>
            <a:off x="7652652" y="4571996"/>
            <a:ext cx="217714" cy="217714"/>
          </a:xfrm>
          <a:prstGeom prst="ellipse">
            <a:avLst/>
          </a:prstGeom>
          <a:solidFill>
            <a:schemeClr val="bg1">
              <a:lumMod val="50000"/>
            </a:schemeClr>
          </a:solidFill>
          <a:ln>
            <a:solidFill>
              <a:schemeClr val="bg1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6" name="TextBox 45">
            <a:extLst>
              <a:ext uri="{FF2B5EF4-FFF2-40B4-BE49-F238E27FC236}">
                <a16:creationId xmlns:a16="http://schemas.microsoft.com/office/drawing/2014/main" id="{A4470624-E54F-4BD7-941E-69484380EC84}"/>
              </a:ext>
            </a:extLst>
          </p:cNvPr>
          <p:cNvSpPr txBox="1"/>
          <p:nvPr/>
        </p:nvSpPr>
        <p:spPr>
          <a:xfrm>
            <a:off x="7154633" y="4806236"/>
            <a:ext cx="11266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chemeClr val="bg1">
                    <a:lumMod val="50000"/>
                  </a:schemeClr>
                </a:solidFill>
              </a:rPr>
              <a:t>Industry </a:t>
            </a:r>
          </a:p>
          <a:p>
            <a:pPr algn="ctr"/>
            <a:r>
              <a:rPr lang="en-US" sz="1000" b="1" dirty="0">
                <a:solidFill>
                  <a:schemeClr val="bg1">
                    <a:lumMod val="50000"/>
                  </a:schemeClr>
                </a:solidFill>
              </a:rPr>
              <a:t>Day 1</a:t>
            </a:r>
          </a:p>
        </p:txBody>
      </p:sp>
      <p:sp>
        <p:nvSpPr>
          <p:cNvPr id="2" name="Title 1">
            <a:extLst>
              <a:ext uri="{FF2B5EF4-FFF2-40B4-BE49-F238E27FC236}">
                <a16:creationId xmlns:a16="http://schemas.microsoft.com/office/drawing/2014/main" id="{707EB440-303B-45A1-B8FE-20C621DD81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oneM2M Timeline</a:t>
            </a:r>
            <a:endParaRPr lang="en-US" dirty="0"/>
          </a:p>
        </p:txBody>
      </p:sp>
      <p:graphicFrame>
        <p:nvGraphicFramePr>
          <p:cNvPr id="3" name="Diagram 2">
            <a:extLst>
              <a:ext uri="{FF2B5EF4-FFF2-40B4-BE49-F238E27FC236}">
                <a16:creationId xmlns:a16="http://schemas.microsoft.com/office/drawing/2014/main" id="{765B821E-392C-4C3C-B966-3E5C3C54070E}"/>
              </a:ext>
            </a:extLst>
          </p:cNvPr>
          <p:cNvGraphicFramePr/>
          <p:nvPr>
            <p:extLst>
              <p:ext uri="{D42A27DB-BD31-4B8C-83A1-F6EECF244321}">
                <p14:modId xmlns:p14="http://schemas.microsoft.com/office/powerpoint/2010/main" val="594362451"/>
              </p:ext>
            </p:extLst>
          </p:nvPr>
        </p:nvGraphicFramePr>
        <p:xfrm>
          <a:off x="508000" y="3015339"/>
          <a:ext cx="11335657" cy="1892904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cxnSp>
        <p:nvCxnSpPr>
          <p:cNvPr id="6" name="Straight Connector 5">
            <a:extLst>
              <a:ext uri="{FF2B5EF4-FFF2-40B4-BE49-F238E27FC236}">
                <a16:creationId xmlns:a16="http://schemas.microsoft.com/office/drawing/2014/main" id="{B82FDEB9-4630-430D-8210-48F1760802CC}"/>
              </a:ext>
            </a:extLst>
          </p:cNvPr>
          <p:cNvCxnSpPr/>
          <p:nvPr/>
        </p:nvCxnSpPr>
        <p:spPr>
          <a:xfrm>
            <a:off x="1012371" y="2732314"/>
            <a:ext cx="0" cy="10450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" name="Oval 6">
            <a:extLst>
              <a:ext uri="{FF2B5EF4-FFF2-40B4-BE49-F238E27FC236}">
                <a16:creationId xmlns:a16="http://schemas.microsoft.com/office/drawing/2014/main" id="{A1054856-2B46-49FC-95D7-37B340A1F010}"/>
              </a:ext>
            </a:extLst>
          </p:cNvPr>
          <p:cNvSpPr/>
          <p:nvPr/>
        </p:nvSpPr>
        <p:spPr>
          <a:xfrm>
            <a:off x="903514" y="2514600"/>
            <a:ext cx="217714" cy="2177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8" name="TextBox 7">
            <a:extLst>
              <a:ext uri="{FF2B5EF4-FFF2-40B4-BE49-F238E27FC236}">
                <a16:creationId xmlns:a16="http://schemas.microsoft.com/office/drawing/2014/main" id="{65314D9B-0B8D-499B-8734-FAFE5E3F8BB5}"/>
              </a:ext>
            </a:extLst>
          </p:cNvPr>
          <p:cNvSpPr txBox="1"/>
          <p:nvPr/>
        </p:nvSpPr>
        <p:spPr>
          <a:xfrm>
            <a:off x="478968" y="2064173"/>
            <a:ext cx="1104900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rgbClr val="C00000"/>
                </a:solidFill>
              </a:rPr>
              <a:t>oneM2M </a:t>
            </a:r>
          </a:p>
          <a:p>
            <a:pPr algn="ctr"/>
            <a:r>
              <a:rPr lang="en-US" sz="1000" b="1" dirty="0">
                <a:solidFill>
                  <a:srgbClr val="C00000"/>
                </a:solidFill>
              </a:rPr>
              <a:t>Established</a:t>
            </a:r>
          </a:p>
        </p:txBody>
      </p:sp>
      <p:cxnSp>
        <p:nvCxnSpPr>
          <p:cNvPr id="9" name="Straight Connector 8">
            <a:extLst>
              <a:ext uri="{FF2B5EF4-FFF2-40B4-BE49-F238E27FC236}">
                <a16:creationId xmlns:a16="http://schemas.microsoft.com/office/drawing/2014/main" id="{1C1515E1-AC6E-40EB-BA76-A66F3A258F69}"/>
              </a:ext>
            </a:extLst>
          </p:cNvPr>
          <p:cNvCxnSpPr/>
          <p:nvPr/>
        </p:nvCxnSpPr>
        <p:spPr>
          <a:xfrm>
            <a:off x="5029199" y="2754082"/>
            <a:ext cx="0" cy="10450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0" name="Oval 9">
            <a:extLst>
              <a:ext uri="{FF2B5EF4-FFF2-40B4-BE49-F238E27FC236}">
                <a16:creationId xmlns:a16="http://schemas.microsoft.com/office/drawing/2014/main" id="{3C1451BC-6200-4DD0-B3BC-20C332EA136A}"/>
              </a:ext>
            </a:extLst>
          </p:cNvPr>
          <p:cNvSpPr/>
          <p:nvPr/>
        </p:nvSpPr>
        <p:spPr>
          <a:xfrm>
            <a:off x="4920342" y="2536368"/>
            <a:ext cx="217714" cy="2177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9D8A9205-84CF-4C76-ABAE-D757B32EF225}"/>
              </a:ext>
            </a:extLst>
          </p:cNvPr>
          <p:cNvSpPr txBox="1"/>
          <p:nvPr/>
        </p:nvSpPr>
        <p:spPr>
          <a:xfrm>
            <a:off x="4474027" y="2253343"/>
            <a:ext cx="1126672" cy="252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rgbClr val="C00000"/>
                </a:solidFill>
              </a:rPr>
              <a:t>Release 1</a:t>
            </a:r>
          </a:p>
        </p:txBody>
      </p:sp>
      <p:cxnSp>
        <p:nvCxnSpPr>
          <p:cNvPr id="14" name="Straight Connector 13">
            <a:extLst>
              <a:ext uri="{FF2B5EF4-FFF2-40B4-BE49-F238E27FC236}">
                <a16:creationId xmlns:a16="http://schemas.microsoft.com/office/drawing/2014/main" id="{C718A31C-E91D-40B4-BA14-937E3932838A}"/>
              </a:ext>
            </a:extLst>
          </p:cNvPr>
          <p:cNvCxnSpPr/>
          <p:nvPr/>
        </p:nvCxnSpPr>
        <p:spPr>
          <a:xfrm>
            <a:off x="6966856" y="2740574"/>
            <a:ext cx="0" cy="10450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5" name="Oval 14">
            <a:extLst>
              <a:ext uri="{FF2B5EF4-FFF2-40B4-BE49-F238E27FC236}">
                <a16:creationId xmlns:a16="http://schemas.microsoft.com/office/drawing/2014/main" id="{D0C90CA8-1046-474A-8D1D-126C88885F28}"/>
              </a:ext>
            </a:extLst>
          </p:cNvPr>
          <p:cNvSpPr/>
          <p:nvPr/>
        </p:nvSpPr>
        <p:spPr>
          <a:xfrm>
            <a:off x="6857999" y="2522860"/>
            <a:ext cx="217714" cy="2177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6" name="TextBox 15">
            <a:extLst>
              <a:ext uri="{FF2B5EF4-FFF2-40B4-BE49-F238E27FC236}">
                <a16:creationId xmlns:a16="http://schemas.microsoft.com/office/drawing/2014/main" id="{F68D22C6-3A7B-443D-AB66-61840AC28E5E}"/>
              </a:ext>
            </a:extLst>
          </p:cNvPr>
          <p:cNvSpPr txBox="1"/>
          <p:nvPr/>
        </p:nvSpPr>
        <p:spPr>
          <a:xfrm>
            <a:off x="6368140" y="2239835"/>
            <a:ext cx="1126672" cy="252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rgbClr val="C00000"/>
                </a:solidFill>
              </a:rPr>
              <a:t>Release 2</a:t>
            </a:r>
          </a:p>
        </p:txBody>
      </p:sp>
      <p:cxnSp>
        <p:nvCxnSpPr>
          <p:cNvPr id="17" name="Straight Connector 16">
            <a:extLst>
              <a:ext uri="{FF2B5EF4-FFF2-40B4-BE49-F238E27FC236}">
                <a16:creationId xmlns:a16="http://schemas.microsoft.com/office/drawing/2014/main" id="{8F3DC03F-63EF-40A7-9A7F-FF6E2BEF3657}"/>
              </a:ext>
            </a:extLst>
          </p:cNvPr>
          <p:cNvCxnSpPr/>
          <p:nvPr/>
        </p:nvCxnSpPr>
        <p:spPr>
          <a:xfrm>
            <a:off x="9111345" y="2740574"/>
            <a:ext cx="0" cy="10450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8" name="Oval 17">
            <a:extLst>
              <a:ext uri="{FF2B5EF4-FFF2-40B4-BE49-F238E27FC236}">
                <a16:creationId xmlns:a16="http://schemas.microsoft.com/office/drawing/2014/main" id="{AAD5EB61-6DAF-4050-87D7-662304720DEC}"/>
              </a:ext>
            </a:extLst>
          </p:cNvPr>
          <p:cNvSpPr/>
          <p:nvPr/>
        </p:nvSpPr>
        <p:spPr>
          <a:xfrm>
            <a:off x="9002488" y="2522860"/>
            <a:ext cx="217714" cy="2177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A9951C06-D91E-4754-B7E1-48FB1ACCED1A}"/>
              </a:ext>
            </a:extLst>
          </p:cNvPr>
          <p:cNvSpPr txBox="1"/>
          <p:nvPr/>
        </p:nvSpPr>
        <p:spPr>
          <a:xfrm>
            <a:off x="8556173" y="2239835"/>
            <a:ext cx="1126672" cy="252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rgbClr val="C00000"/>
                </a:solidFill>
              </a:rPr>
              <a:t>Release 2A</a:t>
            </a:r>
          </a:p>
        </p:txBody>
      </p:sp>
      <p:cxnSp>
        <p:nvCxnSpPr>
          <p:cNvPr id="20" name="Straight Connector 19">
            <a:extLst>
              <a:ext uri="{FF2B5EF4-FFF2-40B4-BE49-F238E27FC236}">
                <a16:creationId xmlns:a16="http://schemas.microsoft.com/office/drawing/2014/main" id="{EFB778C3-7A4D-44BE-B94F-2068E374FF73}"/>
              </a:ext>
            </a:extLst>
          </p:cNvPr>
          <p:cNvCxnSpPr/>
          <p:nvPr/>
        </p:nvCxnSpPr>
        <p:spPr>
          <a:xfrm>
            <a:off x="10112831" y="2740573"/>
            <a:ext cx="0" cy="1045029"/>
          </a:xfrm>
          <a:prstGeom prst="line">
            <a:avLst/>
          </a:prstGeom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1" name="Oval 20">
            <a:extLst>
              <a:ext uri="{FF2B5EF4-FFF2-40B4-BE49-F238E27FC236}">
                <a16:creationId xmlns:a16="http://schemas.microsoft.com/office/drawing/2014/main" id="{8297BB9A-ED8D-497A-A29B-6338262DEB67}"/>
              </a:ext>
            </a:extLst>
          </p:cNvPr>
          <p:cNvSpPr/>
          <p:nvPr/>
        </p:nvSpPr>
        <p:spPr>
          <a:xfrm>
            <a:off x="10003974" y="2522859"/>
            <a:ext cx="217714" cy="217714"/>
          </a:xfrm>
          <a:prstGeom prst="ellipse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B3AEE83D-3FE3-4158-81D0-2958D52AE5DB}"/>
              </a:ext>
            </a:extLst>
          </p:cNvPr>
          <p:cNvSpPr txBox="1"/>
          <p:nvPr/>
        </p:nvSpPr>
        <p:spPr>
          <a:xfrm>
            <a:off x="9557659" y="2239834"/>
            <a:ext cx="1126672" cy="252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rgbClr val="C00000"/>
                </a:solidFill>
              </a:rPr>
              <a:t>Release 3</a:t>
            </a:r>
          </a:p>
        </p:txBody>
      </p:sp>
      <p:cxnSp>
        <p:nvCxnSpPr>
          <p:cNvPr id="23" name="Straight Connector 22">
            <a:extLst>
              <a:ext uri="{FF2B5EF4-FFF2-40B4-BE49-F238E27FC236}">
                <a16:creationId xmlns:a16="http://schemas.microsoft.com/office/drawing/2014/main" id="{DBF6E9ED-2034-4ACA-B59E-813059919E1B}"/>
              </a:ext>
            </a:extLst>
          </p:cNvPr>
          <p:cNvCxnSpPr>
            <a:cxnSpLocks/>
          </p:cNvCxnSpPr>
          <p:nvPr/>
        </p:nvCxnSpPr>
        <p:spPr>
          <a:xfrm>
            <a:off x="7228111" y="1959433"/>
            <a:ext cx="0" cy="1676401"/>
          </a:xfrm>
          <a:prstGeom prst="line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4" name="Oval 23">
            <a:extLst>
              <a:ext uri="{FF2B5EF4-FFF2-40B4-BE49-F238E27FC236}">
                <a16:creationId xmlns:a16="http://schemas.microsoft.com/office/drawing/2014/main" id="{2B04318F-207C-4690-959C-32A8312D6710}"/>
              </a:ext>
            </a:extLst>
          </p:cNvPr>
          <p:cNvSpPr/>
          <p:nvPr/>
        </p:nvSpPr>
        <p:spPr>
          <a:xfrm>
            <a:off x="7119254" y="1752599"/>
            <a:ext cx="217714" cy="217714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5" name="TextBox 24">
            <a:extLst>
              <a:ext uri="{FF2B5EF4-FFF2-40B4-BE49-F238E27FC236}">
                <a16:creationId xmlns:a16="http://schemas.microsoft.com/office/drawing/2014/main" id="{FB79209A-274B-49E7-A69E-DB07AC6E9F97}"/>
              </a:ext>
            </a:extLst>
          </p:cNvPr>
          <p:cNvSpPr txBox="1"/>
          <p:nvPr/>
        </p:nvSpPr>
        <p:spPr>
          <a:xfrm>
            <a:off x="5192482" y="1447802"/>
            <a:ext cx="1126672" cy="252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chemeClr val="accent6">
                    <a:lumMod val="50000"/>
                  </a:schemeClr>
                </a:solidFill>
              </a:rPr>
              <a:t>Interop 1</a:t>
            </a:r>
          </a:p>
        </p:txBody>
      </p:sp>
      <p:cxnSp>
        <p:nvCxnSpPr>
          <p:cNvPr id="28" name="Straight Connector 27">
            <a:extLst>
              <a:ext uri="{FF2B5EF4-FFF2-40B4-BE49-F238E27FC236}">
                <a16:creationId xmlns:a16="http://schemas.microsoft.com/office/drawing/2014/main" id="{E2B70352-A9FA-4E32-A351-B8CBCE9389C1}"/>
              </a:ext>
            </a:extLst>
          </p:cNvPr>
          <p:cNvCxnSpPr>
            <a:cxnSpLocks/>
          </p:cNvCxnSpPr>
          <p:nvPr/>
        </p:nvCxnSpPr>
        <p:spPr>
          <a:xfrm>
            <a:off x="6618512" y="1937661"/>
            <a:ext cx="0" cy="1676401"/>
          </a:xfrm>
          <a:prstGeom prst="line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29" name="Oval 28">
            <a:extLst>
              <a:ext uri="{FF2B5EF4-FFF2-40B4-BE49-F238E27FC236}">
                <a16:creationId xmlns:a16="http://schemas.microsoft.com/office/drawing/2014/main" id="{0087FA98-4E0D-46E1-80AE-CC5B3E28CBE5}"/>
              </a:ext>
            </a:extLst>
          </p:cNvPr>
          <p:cNvSpPr/>
          <p:nvPr/>
        </p:nvSpPr>
        <p:spPr>
          <a:xfrm>
            <a:off x="6509655" y="1730827"/>
            <a:ext cx="217714" cy="217714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063C390A-FBB3-43A3-BDB3-2858F99AD2EB}"/>
              </a:ext>
            </a:extLst>
          </p:cNvPr>
          <p:cNvSpPr txBox="1"/>
          <p:nvPr/>
        </p:nvSpPr>
        <p:spPr>
          <a:xfrm>
            <a:off x="6063340" y="1447802"/>
            <a:ext cx="1126672" cy="252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chemeClr val="accent6">
                    <a:lumMod val="50000"/>
                  </a:schemeClr>
                </a:solidFill>
              </a:rPr>
              <a:t>Interop 2</a:t>
            </a:r>
          </a:p>
        </p:txBody>
      </p:sp>
      <p:sp>
        <p:nvSpPr>
          <p:cNvPr id="31" name="TextBox 30">
            <a:extLst>
              <a:ext uri="{FF2B5EF4-FFF2-40B4-BE49-F238E27FC236}">
                <a16:creationId xmlns:a16="http://schemas.microsoft.com/office/drawing/2014/main" id="{FF49F4E6-1191-4A47-8F72-B19B5DE9B02E}"/>
              </a:ext>
            </a:extLst>
          </p:cNvPr>
          <p:cNvSpPr txBox="1"/>
          <p:nvPr/>
        </p:nvSpPr>
        <p:spPr>
          <a:xfrm>
            <a:off x="6727369" y="1468458"/>
            <a:ext cx="1126672" cy="252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chemeClr val="accent6">
                    <a:lumMod val="50000"/>
                  </a:schemeClr>
                </a:solidFill>
              </a:rPr>
              <a:t>Interop 3</a:t>
            </a:r>
          </a:p>
        </p:txBody>
      </p:sp>
      <p:cxnSp>
        <p:nvCxnSpPr>
          <p:cNvPr id="33" name="Straight Connector 32">
            <a:extLst>
              <a:ext uri="{FF2B5EF4-FFF2-40B4-BE49-F238E27FC236}">
                <a16:creationId xmlns:a16="http://schemas.microsoft.com/office/drawing/2014/main" id="{96D77A3F-05E7-4731-81CA-52EF9ECFB58B}"/>
              </a:ext>
            </a:extLst>
          </p:cNvPr>
          <p:cNvCxnSpPr>
            <a:cxnSpLocks/>
          </p:cNvCxnSpPr>
          <p:nvPr/>
        </p:nvCxnSpPr>
        <p:spPr>
          <a:xfrm>
            <a:off x="5712278" y="1945920"/>
            <a:ext cx="0" cy="1676401"/>
          </a:xfrm>
          <a:prstGeom prst="line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4" name="Oval 33">
            <a:extLst>
              <a:ext uri="{FF2B5EF4-FFF2-40B4-BE49-F238E27FC236}">
                <a16:creationId xmlns:a16="http://schemas.microsoft.com/office/drawing/2014/main" id="{AF2BF03D-788E-4EF4-8737-3DD825A6356E}"/>
              </a:ext>
            </a:extLst>
          </p:cNvPr>
          <p:cNvSpPr/>
          <p:nvPr/>
        </p:nvSpPr>
        <p:spPr>
          <a:xfrm>
            <a:off x="5603421" y="1739086"/>
            <a:ext cx="217714" cy="217714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5" name="TextBox 34">
            <a:extLst>
              <a:ext uri="{FF2B5EF4-FFF2-40B4-BE49-F238E27FC236}">
                <a16:creationId xmlns:a16="http://schemas.microsoft.com/office/drawing/2014/main" id="{61481E21-FC43-4DAC-82D2-F2B10661C7A2}"/>
              </a:ext>
            </a:extLst>
          </p:cNvPr>
          <p:cNvSpPr txBox="1"/>
          <p:nvPr/>
        </p:nvSpPr>
        <p:spPr>
          <a:xfrm>
            <a:off x="7413165" y="1461315"/>
            <a:ext cx="1126672" cy="252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chemeClr val="accent6">
                    <a:lumMod val="50000"/>
                  </a:schemeClr>
                </a:solidFill>
              </a:rPr>
              <a:t>Interop 4</a:t>
            </a:r>
          </a:p>
        </p:txBody>
      </p:sp>
      <p:cxnSp>
        <p:nvCxnSpPr>
          <p:cNvPr id="36" name="Straight Connector 35">
            <a:extLst>
              <a:ext uri="{FF2B5EF4-FFF2-40B4-BE49-F238E27FC236}">
                <a16:creationId xmlns:a16="http://schemas.microsoft.com/office/drawing/2014/main" id="{7B5C1C50-8E3A-4614-AC6B-C4A2891E5DE4}"/>
              </a:ext>
            </a:extLst>
          </p:cNvPr>
          <p:cNvCxnSpPr>
            <a:cxnSpLocks/>
          </p:cNvCxnSpPr>
          <p:nvPr/>
        </p:nvCxnSpPr>
        <p:spPr>
          <a:xfrm>
            <a:off x="7932961" y="1959433"/>
            <a:ext cx="0" cy="1676401"/>
          </a:xfrm>
          <a:prstGeom prst="line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7" name="Oval 36">
            <a:extLst>
              <a:ext uri="{FF2B5EF4-FFF2-40B4-BE49-F238E27FC236}">
                <a16:creationId xmlns:a16="http://schemas.microsoft.com/office/drawing/2014/main" id="{487ECD35-86E3-4B4E-882A-92FB76F4F441}"/>
              </a:ext>
            </a:extLst>
          </p:cNvPr>
          <p:cNvSpPr/>
          <p:nvPr/>
        </p:nvSpPr>
        <p:spPr>
          <a:xfrm>
            <a:off x="7824104" y="1752599"/>
            <a:ext cx="217714" cy="217714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8" name="TextBox 37">
            <a:extLst>
              <a:ext uri="{FF2B5EF4-FFF2-40B4-BE49-F238E27FC236}">
                <a16:creationId xmlns:a16="http://schemas.microsoft.com/office/drawing/2014/main" id="{518F5009-FFC6-40F6-8A04-E6015DAEC4F1}"/>
              </a:ext>
            </a:extLst>
          </p:cNvPr>
          <p:cNvSpPr txBox="1"/>
          <p:nvPr/>
        </p:nvSpPr>
        <p:spPr>
          <a:xfrm>
            <a:off x="8088080" y="1447804"/>
            <a:ext cx="1126672" cy="252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chemeClr val="accent6">
                    <a:lumMod val="50000"/>
                  </a:schemeClr>
                </a:solidFill>
              </a:rPr>
              <a:t>Interop 5</a:t>
            </a:r>
          </a:p>
        </p:txBody>
      </p:sp>
      <p:cxnSp>
        <p:nvCxnSpPr>
          <p:cNvPr id="39" name="Straight Connector 38">
            <a:extLst>
              <a:ext uri="{FF2B5EF4-FFF2-40B4-BE49-F238E27FC236}">
                <a16:creationId xmlns:a16="http://schemas.microsoft.com/office/drawing/2014/main" id="{474346DE-1A3F-402C-8DB9-32F78D44DBE3}"/>
              </a:ext>
            </a:extLst>
          </p:cNvPr>
          <p:cNvCxnSpPr>
            <a:cxnSpLocks/>
          </p:cNvCxnSpPr>
          <p:nvPr/>
        </p:nvCxnSpPr>
        <p:spPr>
          <a:xfrm>
            <a:off x="8629648" y="1924150"/>
            <a:ext cx="0" cy="1676401"/>
          </a:xfrm>
          <a:prstGeom prst="line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0" name="Oval 39">
            <a:extLst>
              <a:ext uri="{FF2B5EF4-FFF2-40B4-BE49-F238E27FC236}">
                <a16:creationId xmlns:a16="http://schemas.microsoft.com/office/drawing/2014/main" id="{05E9A3D6-957B-4BD0-9B1C-EC4958A4923E}"/>
              </a:ext>
            </a:extLst>
          </p:cNvPr>
          <p:cNvSpPr/>
          <p:nvPr/>
        </p:nvSpPr>
        <p:spPr>
          <a:xfrm>
            <a:off x="8520791" y="1717316"/>
            <a:ext cx="217714" cy="217714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1" name="TextBox 40">
            <a:extLst>
              <a:ext uri="{FF2B5EF4-FFF2-40B4-BE49-F238E27FC236}">
                <a16:creationId xmlns:a16="http://schemas.microsoft.com/office/drawing/2014/main" id="{CCB0E4FC-6779-4E8B-B359-234D1574FCC6}"/>
              </a:ext>
            </a:extLst>
          </p:cNvPr>
          <p:cNvSpPr txBox="1"/>
          <p:nvPr/>
        </p:nvSpPr>
        <p:spPr>
          <a:xfrm>
            <a:off x="9133110" y="1447802"/>
            <a:ext cx="1126672" cy="25299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chemeClr val="accent6">
                    <a:lumMod val="50000"/>
                  </a:schemeClr>
                </a:solidFill>
              </a:rPr>
              <a:t>Interop 6</a:t>
            </a:r>
          </a:p>
        </p:txBody>
      </p:sp>
      <p:cxnSp>
        <p:nvCxnSpPr>
          <p:cNvPr id="42" name="Straight Connector 41">
            <a:extLst>
              <a:ext uri="{FF2B5EF4-FFF2-40B4-BE49-F238E27FC236}">
                <a16:creationId xmlns:a16="http://schemas.microsoft.com/office/drawing/2014/main" id="{EB7EF64E-7489-42A4-A4B1-4F76540CAC30}"/>
              </a:ext>
            </a:extLst>
          </p:cNvPr>
          <p:cNvCxnSpPr>
            <a:cxnSpLocks/>
          </p:cNvCxnSpPr>
          <p:nvPr/>
        </p:nvCxnSpPr>
        <p:spPr>
          <a:xfrm>
            <a:off x="9652906" y="1945920"/>
            <a:ext cx="0" cy="1676401"/>
          </a:xfrm>
          <a:prstGeom prst="line">
            <a:avLst/>
          </a:prstGeom>
          <a:ln>
            <a:solidFill>
              <a:schemeClr val="accent6">
                <a:lumMod val="50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43" name="Oval 42">
            <a:extLst>
              <a:ext uri="{FF2B5EF4-FFF2-40B4-BE49-F238E27FC236}">
                <a16:creationId xmlns:a16="http://schemas.microsoft.com/office/drawing/2014/main" id="{79AE0B81-7020-4731-B6E5-5FB2A9A08C3E}"/>
              </a:ext>
            </a:extLst>
          </p:cNvPr>
          <p:cNvSpPr/>
          <p:nvPr/>
        </p:nvSpPr>
        <p:spPr>
          <a:xfrm>
            <a:off x="9544049" y="1739086"/>
            <a:ext cx="217714" cy="217714"/>
          </a:xfrm>
          <a:prstGeom prst="ellipse">
            <a:avLst/>
          </a:prstGeom>
          <a:solidFill>
            <a:schemeClr val="accent6">
              <a:lumMod val="75000"/>
            </a:schemeClr>
          </a:solidFill>
          <a:ln>
            <a:solidFill>
              <a:schemeClr val="accent6">
                <a:lumMod val="50000"/>
              </a:schemeClr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9" name="TextBox 48">
            <a:extLst>
              <a:ext uri="{FF2B5EF4-FFF2-40B4-BE49-F238E27FC236}">
                <a16:creationId xmlns:a16="http://schemas.microsoft.com/office/drawing/2014/main" id="{3A9488AF-F04B-4729-B5FF-4FD18900CD15}"/>
              </a:ext>
            </a:extLst>
          </p:cNvPr>
          <p:cNvSpPr txBox="1"/>
          <p:nvPr/>
        </p:nvSpPr>
        <p:spPr>
          <a:xfrm>
            <a:off x="7685310" y="4806236"/>
            <a:ext cx="11266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chemeClr val="bg1">
                    <a:lumMod val="50000"/>
                  </a:schemeClr>
                </a:solidFill>
              </a:rPr>
              <a:t>Industry </a:t>
            </a:r>
          </a:p>
          <a:p>
            <a:pPr algn="ctr"/>
            <a:r>
              <a:rPr lang="en-US" sz="1000" b="1" dirty="0">
                <a:solidFill>
                  <a:schemeClr val="bg1">
                    <a:lumMod val="50000"/>
                  </a:schemeClr>
                </a:solidFill>
              </a:rPr>
              <a:t>Day 2</a:t>
            </a:r>
          </a:p>
        </p:txBody>
      </p:sp>
      <p:sp>
        <p:nvSpPr>
          <p:cNvPr id="52" name="TextBox 51">
            <a:extLst>
              <a:ext uri="{FF2B5EF4-FFF2-40B4-BE49-F238E27FC236}">
                <a16:creationId xmlns:a16="http://schemas.microsoft.com/office/drawing/2014/main" id="{24D4C1F6-2A41-4EA4-A268-BFD30EE4A222}"/>
              </a:ext>
            </a:extLst>
          </p:cNvPr>
          <p:cNvSpPr txBox="1"/>
          <p:nvPr/>
        </p:nvSpPr>
        <p:spPr>
          <a:xfrm>
            <a:off x="8184995" y="4806236"/>
            <a:ext cx="11266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chemeClr val="bg1">
                    <a:lumMod val="50000"/>
                  </a:schemeClr>
                </a:solidFill>
              </a:rPr>
              <a:t>Industry </a:t>
            </a:r>
          </a:p>
          <a:p>
            <a:pPr algn="ctr"/>
            <a:r>
              <a:rPr lang="en-US" sz="1000" b="1" dirty="0">
                <a:solidFill>
                  <a:schemeClr val="bg1">
                    <a:lumMod val="50000"/>
                  </a:schemeClr>
                </a:solidFill>
              </a:rPr>
              <a:t>Day 3</a:t>
            </a:r>
          </a:p>
        </p:txBody>
      </p:sp>
      <p:sp>
        <p:nvSpPr>
          <p:cNvPr id="57" name="Oval 56">
            <a:extLst>
              <a:ext uri="{FF2B5EF4-FFF2-40B4-BE49-F238E27FC236}">
                <a16:creationId xmlns:a16="http://schemas.microsoft.com/office/drawing/2014/main" id="{CB80A978-85CE-4778-BB68-63CFDA3B1458}"/>
              </a:ext>
            </a:extLst>
          </p:cNvPr>
          <p:cNvSpPr/>
          <p:nvPr/>
        </p:nvSpPr>
        <p:spPr>
          <a:xfrm>
            <a:off x="7865360" y="5695494"/>
            <a:ext cx="217714" cy="217714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3" name="TextBox 62">
            <a:extLst>
              <a:ext uri="{FF2B5EF4-FFF2-40B4-BE49-F238E27FC236}">
                <a16:creationId xmlns:a16="http://schemas.microsoft.com/office/drawing/2014/main" id="{ED6631A1-062A-49A1-B0BA-F1F87971ECDC}"/>
              </a:ext>
            </a:extLst>
          </p:cNvPr>
          <p:cNvSpPr txBox="1"/>
          <p:nvPr/>
        </p:nvSpPr>
        <p:spPr>
          <a:xfrm>
            <a:off x="7413165" y="5913208"/>
            <a:ext cx="1126672" cy="55399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chemeClr val="accent4"/>
                </a:solidFill>
              </a:rPr>
              <a:t>oneM2M Certification Launch</a:t>
            </a:r>
          </a:p>
        </p:txBody>
      </p:sp>
      <p:pic>
        <p:nvPicPr>
          <p:cNvPr id="64" name="그림 1">
            <a:extLst>
              <a:ext uri="{FF2B5EF4-FFF2-40B4-BE49-F238E27FC236}">
                <a16:creationId xmlns:a16="http://schemas.microsoft.com/office/drawing/2014/main" id="{EC7A01C8-CC69-431D-AC4E-3641F7C369F5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075713" y="5832236"/>
            <a:ext cx="546100" cy="54451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6" name="Oval 65">
            <a:extLst>
              <a:ext uri="{FF2B5EF4-FFF2-40B4-BE49-F238E27FC236}">
                <a16:creationId xmlns:a16="http://schemas.microsoft.com/office/drawing/2014/main" id="{19DCBD01-3746-4AB5-AB41-701467562071}"/>
              </a:ext>
            </a:extLst>
          </p:cNvPr>
          <p:cNvSpPr/>
          <p:nvPr/>
        </p:nvSpPr>
        <p:spPr>
          <a:xfrm>
            <a:off x="9986621" y="5695494"/>
            <a:ext cx="217714" cy="217714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7" name="TextBox 66">
            <a:extLst>
              <a:ext uri="{FF2B5EF4-FFF2-40B4-BE49-F238E27FC236}">
                <a16:creationId xmlns:a16="http://schemas.microsoft.com/office/drawing/2014/main" id="{28454CF8-258B-4D35-923F-0AA1E14762EE}"/>
              </a:ext>
            </a:extLst>
          </p:cNvPr>
          <p:cNvSpPr txBox="1"/>
          <p:nvPr/>
        </p:nvSpPr>
        <p:spPr>
          <a:xfrm>
            <a:off x="9534426" y="5913208"/>
            <a:ext cx="1126672" cy="4001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chemeClr val="accent4"/>
                </a:solidFill>
              </a:rPr>
              <a:t>15+ products certified</a:t>
            </a:r>
          </a:p>
        </p:txBody>
      </p:sp>
      <p:sp>
        <p:nvSpPr>
          <p:cNvPr id="69" name="Oval 68">
            <a:extLst>
              <a:ext uri="{FF2B5EF4-FFF2-40B4-BE49-F238E27FC236}">
                <a16:creationId xmlns:a16="http://schemas.microsoft.com/office/drawing/2014/main" id="{D00F03A9-0A0A-40E9-8765-B644CB45B0BD}"/>
              </a:ext>
            </a:extLst>
          </p:cNvPr>
          <p:cNvSpPr/>
          <p:nvPr/>
        </p:nvSpPr>
        <p:spPr>
          <a:xfrm>
            <a:off x="10647548" y="5677775"/>
            <a:ext cx="217714" cy="217714"/>
          </a:xfrm>
          <a:prstGeom prst="ellipse">
            <a:avLst/>
          </a:prstGeom>
          <a:solidFill>
            <a:schemeClr val="accent4"/>
          </a:solidFill>
          <a:ln>
            <a:solidFill>
              <a:schemeClr val="accent4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0" name="TextBox 69">
            <a:extLst>
              <a:ext uri="{FF2B5EF4-FFF2-40B4-BE49-F238E27FC236}">
                <a16:creationId xmlns:a16="http://schemas.microsoft.com/office/drawing/2014/main" id="{07736580-0A90-48FF-97A7-8BC7284A85B0}"/>
              </a:ext>
            </a:extLst>
          </p:cNvPr>
          <p:cNvSpPr txBox="1"/>
          <p:nvPr/>
        </p:nvSpPr>
        <p:spPr>
          <a:xfrm>
            <a:off x="10120995" y="5855331"/>
            <a:ext cx="1309075" cy="70788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1000" b="1" dirty="0">
                <a:solidFill>
                  <a:schemeClr val="accent4"/>
                </a:solidFill>
              </a:rPr>
              <a:t>GCF</a:t>
            </a:r>
          </a:p>
          <a:p>
            <a:pPr algn="ctr"/>
            <a:r>
              <a:rPr lang="en-US" sz="1000" b="1" dirty="0">
                <a:solidFill>
                  <a:schemeClr val="accent4"/>
                </a:solidFill>
              </a:rPr>
              <a:t>oneM2M Certification </a:t>
            </a:r>
          </a:p>
          <a:p>
            <a:pPr algn="ctr"/>
            <a:r>
              <a:rPr lang="en-US" sz="1000" b="1" dirty="0">
                <a:solidFill>
                  <a:schemeClr val="accent4"/>
                </a:solidFill>
              </a:rPr>
              <a:t>Launch</a:t>
            </a:r>
          </a:p>
        </p:txBody>
      </p:sp>
      <p:sp>
        <p:nvSpPr>
          <p:cNvPr id="59" name="Oval 58">
            <a:extLst>
              <a:ext uri="{FF2B5EF4-FFF2-40B4-BE49-F238E27FC236}">
                <a16:creationId xmlns:a16="http://schemas.microsoft.com/office/drawing/2014/main" id="{8C828296-DBB9-4F60-9795-F453DB07D550}"/>
              </a:ext>
            </a:extLst>
          </p:cNvPr>
          <p:cNvSpPr/>
          <p:nvPr/>
        </p:nvSpPr>
        <p:spPr>
          <a:xfrm>
            <a:off x="9781035" y="3063897"/>
            <a:ext cx="217714" cy="217714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0" name="Oval 59">
            <a:extLst>
              <a:ext uri="{FF2B5EF4-FFF2-40B4-BE49-F238E27FC236}">
                <a16:creationId xmlns:a16="http://schemas.microsoft.com/office/drawing/2014/main" id="{0A84A467-D6F1-443F-B920-E7CB6CA3D09C}"/>
              </a:ext>
            </a:extLst>
          </p:cNvPr>
          <p:cNvSpPr/>
          <p:nvPr/>
        </p:nvSpPr>
        <p:spPr>
          <a:xfrm>
            <a:off x="8125787" y="3060796"/>
            <a:ext cx="217714" cy="217714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61" name="Oval 60">
            <a:extLst>
              <a:ext uri="{FF2B5EF4-FFF2-40B4-BE49-F238E27FC236}">
                <a16:creationId xmlns:a16="http://schemas.microsoft.com/office/drawing/2014/main" id="{42185CAF-9785-4331-8195-C0C8ABB8C38F}"/>
              </a:ext>
            </a:extLst>
          </p:cNvPr>
          <p:cNvSpPr/>
          <p:nvPr/>
        </p:nvSpPr>
        <p:spPr>
          <a:xfrm>
            <a:off x="8856920" y="3052269"/>
            <a:ext cx="217714" cy="217714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1" name="Oval 70">
            <a:extLst>
              <a:ext uri="{FF2B5EF4-FFF2-40B4-BE49-F238E27FC236}">
                <a16:creationId xmlns:a16="http://schemas.microsoft.com/office/drawing/2014/main" id="{FF79E07A-297E-452D-BA1C-A2695594DEDD}"/>
              </a:ext>
            </a:extLst>
          </p:cNvPr>
          <p:cNvSpPr/>
          <p:nvPr/>
        </p:nvSpPr>
        <p:spPr>
          <a:xfrm>
            <a:off x="9171365" y="3064652"/>
            <a:ext cx="217714" cy="217714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2" name="Oval 71">
            <a:extLst>
              <a:ext uri="{FF2B5EF4-FFF2-40B4-BE49-F238E27FC236}">
                <a16:creationId xmlns:a16="http://schemas.microsoft.com/office/drawing/2014/main" id="{D9A33476-4C9F-40FC-8FE4-22B5FF7F8382}"/>
              </a:ext>
            </a:extLst>
          </p:cNvPr>
          <p:cNvSpPr/>
          <p:nvPr/>
        </p:nvSpPr>
        <p:spPr>
          <a:xfrm>
            <a:off x="9323765" y="3066577"/>
            <a:ext cx="217714" cy="217714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3" name="Oval 72">
            <a:extLst>
              <a:ext uri="{FF2B5EF4-FFF2-40B4-BE49-F238E27FC236}">
                <a16:creationId xmlns:a16="http://schemas.microsoft.com/office/drawing/2014/main" id="{F98521B8-7714-40C2-BD90-5FCEA0836B43}"/>
              </a:ext>
            </a:extLst>
          </p:cNvPr>
          <p:cNvSpPr/>
          <p:nvPr/>
        </p:nvSpPr>
        <p:spPr>
          <a:xfrm>
            <a:off x="9476165" y="3068502"/>
            <a:ext cx="217714" cy="217714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74" name="Oval 73">
            <a:extLst>
              <a:ext uri="{FF2B5EF4-FFF2-40B4-BE49-F238E27FC236}">
                <a16:creationId xmlns:a16="http://schemas.microsoft.com/office/drawing/2014/main" id="{E94F06DC-1709-496A-BB55-B3B906EAE7A0}"/>
              </a:ext>
            </a:extLst>
          </p:cNvPr>
          <p:cNvSpPr/>
          <p:nvPr/>
        </p:nvSpPr>
        <p:spPr>
          <a:xfrm>
            <a:off x="9651715" y="3058856"/>
            <a:ext cx="217714" cy="217714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5" name="Straight Connector 4">
            <a:extLst>
              <a:ext uri="{FF2B5EF4-FFF2-40B4-BE49-F238E27FC236}">
                <a16:creationId xmlns:a16="http://schemas.microsoft.com/office/drawing/2014/main" id="{0A8B74AC-3FF5-4BA1-A042-7B8C6BECB4F9}"/>
              </a:ext>
            </a:extLst>
          </p:cNvPr>
          <p:cNvCxnSpPr/>
          <p:nvPr/>
        </p:nvCxnSpPr>
        <p:spPr>
          <a:xfrm>
            <a:off x="8252746" y="3275635"/>
            <a:ext cx="0" cy="360190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75" name="Oval 74">
            <a:extLst>
              <a:ext uri="{FF2B5EF4-FFF2-40B4-BE49-F238E27FC236}">
                <a16:creationId xmlns:a16="http://schemas.microsoft.com/office/drawing/2014/main" id="{C81237D6-EC3D-4B22-9542-AB5AA385ECC8}"/>
              </a:ext>
            </a:extLst>
          </p:cNvPr>
          <p:cNvSpPr/>
          <p:nvPr/>
        </p:nvSpPr>
        <p:spPr>
          <a:xfrm>
            <a:off x="316228" y="6113930"/>
            <a:ext cx="217714" cy="217714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2" name="TextBox 11">
            <a:extLst>
              <a:ext uri="{FF2B5EF4-FFF2-40B4-BE49-F238E27FC236}">
                <a16:creationId xmlns:a16="http://schemas.microsoft.com/office/drawing/2014/main" id="{2BCE1C0F-6BA1-4A1B-9B5B-137E5AC921DD}"/>
              </a:ext>
            </a:extLst>
          </p:cNvPr>
          <p:cNvSpPr txBox="1"/>
          <p:nvPr/>
        </p:nvSpPr>
        <p:spPr>
          <a:xfrm>
            <a:off x="510792" y="6058192"/>
            <a:ext cx="307735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b="1" dirty="0">
                <a:solidFill>
                  <a:srgbClr val="92D050"/>
                </a:solidFill>
              </a:rPr>
              <a:t>- oneM2M Hack-a-Thon Event</a:t>
            </a:r>
          </a:p>
        </p:txBody>
      </p:sp>
      <p:cxnSp>
        <p:nvCxnSpPr>
          <p:cNvPr id="76" name="Straight Connector 75">
            <a:extLst>
              <a:ext uri="{FF2B5EF4-FFF2-40B4-BE49-F238E27FC236}">
                <a16:creationId xmlns:a16="http://schemas.microsoft.com/office/drawing/2014/main" id="{5C1F89CC-186E-4830-BE87-45D7446D6B4D}"/>
              </a:ext>
            </a:extLst>
          </p:cNvPr>
          <p:cNvCxnSpPr/>
          <p:nvPr/>
        </p:nvCxnSpPr>
        <p:spPr>
          <a:xfrm>
            <a:off x="8958480" y="3277563"/>
            <a:ext cx="0" cy="360190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7" name="Straight Connector 76">
            <a:extLst>
              <a:ext uri="{FF2B5EF4-FFF2-40B4-BE49-F238E27FC236}">
                <a16:creationId xmlns:a16="http://schemas.microsoft.com/office/drawing/2014/main" id="{E5211D74-F03D-47A4-928B-9A85E4F10B77}"/>
              </a:ext>
            </a:extLst>
          </p:cNvPr>
          <p:cNvCxnSpPr/>
          <p:nvPr/>
        </p:nvCxnSpPr>
        <p:spPr>
          <a:xfrm>
            <a:off x="9297597" y="3284291"/>
            <a:ext cx="0" cy="360190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8" name="Straight Connector 77">
            <a:extLst>
              <a:ext uri="{FF2B5EF4-FFF2-40B4-BE49-F238E27FC236}">
                <a16:creationId xmlns:a16="http://schemas.microsoft.com/office/drawing/2014/main" id="{06452866-F633-4CB5-9266-F2C3C2A69EE1}"/>
              </a:ext>
            </a:extLst>
          </p:cNvPr>
          <p:cNvCxnSpPr/>
          <p:nvPr/>
        </p:nvCxnSpPr>
        <p:spPr>
          <a:xfrm>
            <a:off x="9457115" y="3253872"/>
            <a:ext cx="0" cy="360190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79" name="Straight Connector 78">
            <a:extLst>
              <a:ext uri="{FF2B5EF4-FFF2-40B4-BE49-F238E27FC236}">
                <a16:creationId xmlns:a16="http://schemas.microsoft.com/office/drawing/2014/main" id="{563429CC-8D73-4FBD-A31A-5DA25A3AAA29}"/>
              </a:ext>
            </a:extLst>
          </p:cNvPr>
          <p:cNvCxnSpPr/>
          <p:nvPr/>
        </p:nvCxnSpPr>
        <p:spPr>
          <a:xfrm>
            <a:off x="9603165" y="3272922"/>
            <a:ext cx="0" cy="360190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0" name="Straight Connector 79">
            <a:extLst>
              <a:ext uri="{FF2B5EF4-FFF2-40B4-BE49-F238E27FC236}">
                <a16:creationId xmlns:a16="http://schemas.microsoft.com/office/drawing/2014/main" id="{22957E90-A557-4B72-AC45-F1D66BCAAE86}"/>
              </a:ext>
            </a:extLst>
          </p:cNvPr>
          <p:cNvCxnSpPr/>
          <p:nvPr/>
        </p:nvCxnSpPr>
        <p:spPr>
          <a:xfrm>
            <a:off x="9761915" y="3272922"/>
            <a:ext cx="0" cy="360190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81" name="Straight Connector 80">
            <a:extLst>
              <a:ext uri="{FF2B5EF4-FFF2-40B4-BE49-F238E27FC236}">
                <a16:creationId xmlns:a16="http://schemas.microsoft.com/office/drawing/2014/main" id="{AADD74C8-AEDC-4D2D-B083-1A5495F941E4}"/>
              </a:ext>
            </a:extLst>
          </p:cNvPr>
          <p:cNvCxnSpPr/>
          <p:nvPr/>
        </p:nvCxnSpPr>
        <p:spPr>
          <a:xfrm>
            <a:off x="9920665" y="3272922"/>
            <a:ext cx="0" cy="360190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82" name="Oval 81">
            <a:extLst>
              <a:ext uri="{FF2B5EF4-FFF2-40B4-BE49-F238E27FC236}">
                <a16:creationId xmlns:a16="http://schemas.microsoft.com/office/drawing/2014/main" id="{824EBEC1-EC63-4233-8DCC-61DBF6CDFEFB}"/>
              </a:ext>
            </a:extLst>
          </p:cNvPr>
          <p:cNvSpPr/>
          <p:nvPr/>
        </p:nvSpPr>
        <p:spPr>
          <a:xfrm>
            <a:off x="9883740" y="3057273"/>
            <a:ext cx="217714" cy="217714"/>
          </a:xfrm>
          <a:prstGeom prst="ellipse">
            <a:avLst/>
          </a:prstGeom>
          <a:solidFill>
            <a:srgbClr val="92D050"/>
          </a:solidFill>
          <a:ln>
            <a:solidFill>
              <a:srgbClr val="92D050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cxnSp>
        <p:nvCxnSpPr>
          <p:cNvPr id="83" name="Straight Connector 82">
            <a:extLst>
              <a:ext uri="{FF2B5EF4-FFF2-40B4-BE49-F238E27FC236}">
                <a16:creationId xmlns:a16="http://schemas.microsoft.com/office/drawing/2014/main" id="{A959F5AF-8916-426D-8D06-92E3A1F28637}"/>
              </a:ext>
            </a:extLst>
          </p:cNvPr>
          <p:cNvCxnSpPr/>
          <p:nvPr/>
        </p:nvCxnSpPr>
        <p:spPr>
          <a:xfrm>
            <a:off x="10023370" y="3266298"/>
            <a:ext cx="0" cy="360190"/>
          </a:xfrm>
          <a:prstGeom prst="line">
            <a:avLst/>
          </a:prstGeom>
          <a:ln>
            <a:solidFill>
              <a:srgbClr val="92D050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252367283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002ABCD-731F-4666-9850-BC75B4C471E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dirty="0"/>
              <a:t>Feature Summary by Release</a:t>
            </a:r>
          </a:p>
        </p:txBody>
      </p:sp>
      <p:sp>
        <p:nvSpPr>
          <p:cNvPr id="16" name="Freeform: Shape 15">
            <a:extLst>
              <a:ext uri="{FF2B5EF4-FFF2-40B4-BE49-F238E27FC236}">
                <a16:creationId xmlns:a16="http://schemas.microsoft.com/office/drawing/2014/main" id="{E4E502EC-F221-4A87-BE8C-2AC1DCF44359}"/>
              </a:ext>
            </a:extLst>
          </p:cNvPr>
          <p:cNvSpPr/>
          <p:nvPr/>
        </p:nvSpPr>
        <p:spPr>
          <a:xfrm rot="16200000">
            <a:off x="-800571" y="2371214"/>
            <a:ext cx="5044345" cy="2841322"/>
          </a:xfrm>
          <a:custGeom>
            <a:avLst/>
            <a:gdLst>
              <a:gd name="connsiteX0" fmla="*/ 0 w 2841320"/>
              <a:gd name="connsiteY0" fmla="*/ 142066 h 5044344"/>
              <a:gd name="connsiteX1" fmla="*/ 142066 w 2841320"/>
              <a:gd name="connsiteY1" fmla="*/ 0 h 5044344"/>
              <a:gd name="connsiteX2" fmla="*/ 2699254 w 2841320"/>
              <a:gd name="connsiteY2" fmla="*/ 0 h 5044344"/>
              <a:gd name="connsiteX3" fmla="*/ 2841320 w 2841320"/>
              <a:gd name="connsiteY3" fmla="*/ 142066 h 5044344"/>
              <a:gd name="connsiteX4" fmla="*/ 2841320 w 2841320"/>
              <a:gd name="connsiteY4" fmla="*/ 4902278 h 5044344"/>
              <a:gd name="connsiteX5" fmla="*/ 2699254 w 2841320"/>
              <a:gd name="connsiteY5" fmla="*/ 5044344 h 5044344"/>
              <a:gd name="connsiteX6" fmla="*/ 142066 w 2841320"/>
              <a:gd name="connsiteY6" fmla="*/ 5044344 h 5044344"/>
              <a:gd name="connsiteX7" fmla="*/ 0 w 2841320"/>
              <a:gd name="connsiteY7" fmla="*/ 4902278 h 5044344"/>
              <a:gd name="connsiteX8" fmla="*/ 0 w 2841320"/>
              <a:gd name="connsiteY8" fmla="*/ 142066 h 50443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841320" h="5044344">
                <a:moveTo>
                  <a:pt x="2761298" y="2"/>
                </a:moveTo>
                <a:cubicBezTo>
                  <a:pt x="2805493" y="2"/>
                  <a:pt x="2841319" y="112923"/>
                  <a:pt x="2841319" y="252219"/>
                </a:cubicBezTo>
                <a:lnTo>
                  <a:pt x="2841319" y="4792125"/>
                </a:lnTo>
                <a:cubicBezTo>
                  <a:pt x="2841319" y="4931421"/>
                  <a:pt x="2805493" y="5044342"/>
                  <a:pt x="2761298" y="5044342"/>
                </a:cubicBezTo>
                <a:lnTo>
                  <a:pt x="80022" y="5044342"/>
                </a:lnTo>
                <a:cubicBezTo>
                  <a:pt x="35827" y="5044342"/>
                  <a:pt x="1" y="4931421"/>
                  <a:pt x="1" y="4792125"/>
                </a:cubicBezTo>
                <a:lnTo>
                  <a:pt x="1" y="252219"/>
                </a:lnTo>
                <a:cubicBezTo>
                  <a:pt x="1" y="112923"/>
                  <a:pt x="35827" y="2"/>
                  <a:pt x="80022" y="2"/>
                </a:cubicBezTo>
                <a:lnTo>
                  <a:pt x="2761298" y="2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/>
          </a:p>
        </p:txBody>
      </p:sp>
      <p:sp>
        <p:nvSpPr>
          <p:cNvPr id="17" name="Freeform: Shape 16">
            <a:extLst>
              <a:ext uri="{FF2B5EF4-FFF2-40B4-BE49-F238E27FC236}">
                <a16:creationId xmlns:a16="http://schemas.microsoft.com/office/drawing/2014/main" id="{C1F696DB-1CAB-4C35-A79F-6E4FE1C02D00}"/>
              </a:ext>
            </a:extLst>
          </p:cNvPr>
          <p:cNvSpPr/>
          <p:nvPr/>
        </p:nvSpPr>
        <p:spPr>
          <a:xfrm rot="16200000">
            <a:off x="2144920" y="2372647"/>
            <a:ext cx="5044344" cy="2841321"/>
          </a:xfrm>
          <a:custGeom>
            <a:avLst/>
            <a:gdLst>
              <a:gd name="connsiteX0" fmla="*/ 0 w 2841320"/>
              <a:gd name="connsiteY0" fmla="*/ 142066 h 5044344"/>
              <a:gd name="connsiteX1" fmla="*/ 142066 w 2841320"/>
              <a:gd name="connsiteY1" fmla="*/ 0 h 5044344"/>
              <a:gd name="connsiteX2" fmla="*/ 2699254 w 2841320"/>
              <a:gd name="connsiteY2" fmla="*/ 0 h 5044344"/>
              <a:gd name="connsiteX3" fmla="*/ 2841320 w 2841320"/>
              <a:gd name="connsiteY3" fmla="*/ 142066 h 5044344"/>
              <a:gd name="connsiteX4" fmla="*/ 2841320 w 2841320"/>
              <a:gd name="connsiteY4" fmla="*/ 4902278 h 5044344"/>
              <a:gd name="connsiteX5" fmla="*/ 2699254 w 2841320"/>
              <a:gd name="connsiteY5" fmla="*/ 5044344 h 5044344"/>
              <a:gd name="connsiteX6" fmla="*/ 142066 w 2841320"/>
              <a:gd name="connsiteY6" fmla="*/ 5044344 h 5044344"/>
              <a:gd name="connsiteX7" fmla="*/ 0 w 2841320"/>
              <a:gd name="connsiteY7" fmla="*/ 4902278 h 5044344"/>
              <a:gd name="connsiteX8" fmla="*/ 0 w 2841320"/>
              <a:gd name="connsiteY8" fmla="*/ 142066 h 50443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841320" h="5044344">
                <a:moveTo>
                  <a:pt x="2761298" y="2"/>
                </a:moveTo>
                <a:cubicBezTo>
                  <a:pt x="2805493" y="2"/>
                  <a:pt x="2841319" y="112923"/>
                  <a:pt x="2841319" y="252219"/>
                </a:cubicBezTo>
                <a:lnTo>
                  <a:pt x="2841319" y="4792125"/>
                </a:lnTo>
                <a:cubicBezTo>
                  <a:pt x="2841319" y="4931421"/>
                  <a:pt x="2805493" y="5044342"/>
                  <a:pt x="2761298" y="5044342"/>
                </a:cubicBezTo>
                <a:lnTo>
                  <a:pt x="80022" y="5044342"/>
                </a:lnTo>
                <a:cubicBezTo>
                  <a:pt x="35827" y="5044342"/>
                  <a:pt x="1" y="4931421"/>
                  <a:pt x="1" y="4792125"/>
                </a:cubicBezTo>
                <a:lnTo>
                  <a:pt x="1" y="252219"/>
                </a:lnTo>
                <a:cubicBezTo>
                  <a:pt x="1" y="112923"/>
                  <a:pt x="35827" y="2"/>
                  <a:pt x="80022" y="2"/>
                </a:cubicBezTo>
                <a:lnTo>
                  <a:pt x="2761298" y="2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/>
          </a:p>
        </p:txBody>
      </p:sp>
      <p:sp>
        <p:nvSpPr>
          <p:cNvPr id="18" name="Freeform: Shape 17">
            <a:extLst>
              <a:ext uri="{FF2B5EF4-FFF2-40B4-BE49-F238E27FC236}">
                <a16:creationId xmlns:a16="http://schemas.microsoft.com/office/drawing/2014/main" id="{486EF112-D09A-4851-B5CF-991E875581F5}"/>
              </a:ext>
            </a:extLst>
          </p:cNvPr>
          <p:cNvSpPr/>
          <p:nvPr/>
        </p:nvSpPr>
        <p:spPr>
          <a:xfrm rot="16200000">
            <a:off x="8026453" y="2372646"/>
            <a:ext cx="5044344" cy="2841321"/>
          </a:xfrm>
          <a:custGeom>
            <a:avLst/>
            <a:gdLst>
              <a:gd name="connsiteX0" fmla="*/ 0 w 2841320"/>
              <a:gd name="connsiteY0" fmla="*/ 142066 h 5044344"/>
              <a:gd name="connsiteX1" fmla="*/ 142066 w 2841320"/>
              <a:gd name="connsiteY1" fmla="*/ 0 h 5044344"/>
              <a:gd name="connsiteX2" fmla="*/ 2699254 w 2841320"/>
              <a:gd name="connsiteY2" fmla="*/ 0 h 5044344"/>
              <a:gd name="connsiteX3" fmla="*/ 2841320 w 2841320"/>
              <a:gd name="connsiteY3" fmla="*/ 142066 h 5044344"/>
              <a:gd name="connsiteX4" fmla="*/ 2841320 w 2841320"/>
              <a:gd name="connsiteY4" fmla="*/ 4902278 h 5044344"/>
              <a:gd name="connsiteX5" fmla="*/ 2699254 w 2841320"/>
              <a:gd name="connsiteY5" fmla="*/ 5044344 h 5044344"/>
              <a:gd name="connsiteX6" fmla="*/ 142066 w 2841320"/>
              <a:gd name="connsiteY6" fmla="*/ 5044344 h 5044344"/>
              <a:gd name="connsiteX7" fmla="*/ 0 w 2841320"/>
              <a:gd name="connsiteY7" fmla="*/ 4902278 h 5044344"/>
              <a:gd name="connsiteX8" fmla="*/ 0 w 2841320"/>
              <a:gd name="connsiteY8" fmla="*/ 142066 h 50443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841320" h="5044344">
                <a:moveTo>
                  <a:pt x="2761298" y="2"/>
                </a:moveTo>
                <a:cubicBezTo>
                  <a:pt x="2805493" y="2"/>
                  <a:pt x="2841319" y="112923"/>
                  <a:pt x="2841319" y="252219"/>
                </a:cubicBezTo>
                <a:lnTo>
                  <a:pt x="2841319" y="4792125"/>
                </a:lnTo>
                <a:cubicBezTo>
                  <a:pt x="2841319" y="4931421"/>
                  <a:pt x="2805493" y="5044342"/>
                  <a:pt x="2761298" y="5044342"/>
                </a:cubicBezTo>
                <a:lnTo>
                  <a:pt x="80022" y="5044342"/>
                </a:lnTo>
                <a:cubicBezTo>
                  <a:pt x="35827" y="5044342"/>
                  <a:pt x="1" y="4931421"/>
                  <a:pt x="1" y="4792125"/>
                </a:cubicBezTo>
                <a:lnTo>
                  <a:pt x="1" y="252219"/>
                </a:lnTo>
                <a:cubicBezTo>
                  <a:pt x="1" y="112923"/>
                  <a:pt x="35827" y="2"/>
                  <a:pt x="80022" y="2"/>
                </a:cubicBezTo>
                <a:lnTo>
                  <a:pt x="2761298" y="2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/>
          </a:p>
        </p:txBody>
      </p:sp>
      <p:sp>
        <p:nvSpPr>
          <p:cNvPr id="19" name="TextBox 18">
            <a:extLst>
              <a:ext uri="{FF2B5EF4-FFF2-40B4-BE49-F238E27FC236}">
                <a16:creationId xmlns:a16="http://schemas.microsoft.com/office/drawing/2014/main" id="{EE0D1EB4-981E-422D-87C3-98DECAD42325}"/>
              </a:ext>
            </a:extLst>
          </p:cNvPr>
          <p:cNvSpPr txBox="1"/>
          <p:nvPr/>
        </p:nvSpPr>
        <p:spPr>
          <a:xfrm>
            <a:off x="248274" y="1670855"/>
            <a:ext cx="2853304" cy="3046988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Registration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Discovery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Security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Group Mgmt.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Data Mgmt. &amp; Repository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Subscription &amp; Notification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Device Management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Communication Mgmt.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Service Charging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Network Service Exposure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App &amp; Service Mgmt.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HTTP/CoAP/MQTT Bindings</a:t>
            </a:r>
          </a:p>
        </p:txBody>
      </p:sp>
      <p:sp>
        <p:nvSpPr>
          <p:cNvPr id="20" name="TextBox 19">
            <a:extLst>
              <a:ext uri="{FF2B5EF4-FFF2-40B4-BE49-F238E27FC236}">
                <a16:creationId xmlns:a16="http://schemas.microsoft.com/office/drawing/2014/main" id="{62D643B3-9274-4B2F-B2C4-CF2A30D8DD99}"/>
              </a:ext>
            </a:extLst>
          </p:cNvPr>
          <p:cNvSpPr txBox="1"/>
          <p:nvPr/>
        </p:nvSpPr>
        <p:spPr>
          <a:xfrm>
            <a:off x="3186262" y="1670855"/>
            <a:ext cx="2831014" cy="4154984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Time Series Data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Flexible resources that can be customized by app developers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Semantics Description &amp; Discovery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Security Enhancements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Dynamic Authorization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Content Security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E2E Security</a:t>
            </a:r>
            <a:endParaRPr lang="en-US" sz="1400" dirty="0">
              <a:solidFill>
                <a:schemeClr val="bg1"/>
              </a:solidFill>
            </a:endParaRP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 err="1">
                <a:solidFill>
                  <a:schemeClr val="bg1"/>
                </a:solidFill>
              </a:rPr>
              <a:t>WebSocket</a:t>
            </a:r>
            <a:r>
              <a:rPr lang="en-US" sz="1600" dirty="0">
                <a:solidFill>
                  <a:schemeClr val="bg1"/>
                </a:solidFill>
              </a:rPr>
              <a:t> Binding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Ontology for Home Area Information Model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oneM2M App-ID Registry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oneM2M Interworking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LWM2M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AllJoyn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3GPP Triggering</a:t>
            </a:r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6B3DA39E-B20B-42E5-B78C-EA5AEBDA0170}"/>
              </a:ext>
            </a:extLst>
          </p:cNvPr>
          <p:cNvSpPr txBox="1"/>
          <p:nvPr/>
        </p:nvSpPr>
        <p:spPr>
          <a:xfrm>
            <a:off x="9034287" y="1670855"/>
            <a:ext cx="2935000" cy="4708981"/>
          </a:xfrm>
          <a:prstGeom prst="rect">
            <a:avLst/>
          </a:prstGeom>
          <a:noFill/>
        </p:spPr>
        <p:txBody>
          <a:bodyPr wrap="square" lIns="91440" rtlCol="0">
            <a:spAutoFit/>
          </a:bodyPr>
          <a:lstStyle/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Fog/Edge Computing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bg1"/>
                </a:solidFill>
              </a:rPr>
              <a:t>Service Provisioning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bg1"/>
                </a:solidFill>
              </a:rPr>
              <a:t>Service Pooling, etc.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3GPP Interworking</a:t>
            </a:r>
            <a:endParaRPr lang="en-US" sz="1400" dirty="0">
              <a:solidFill>
                <a:schemeClr val="bg1"/>
              </a:solidFill>
            </a:endParaRP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bg1"/>
                </a:solidFill>
              </a:rPr>
              <a:t>Session QoS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bg1"/>
                </a:solidFill>
              </a:rPr>
              <a:t>V2X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bg1"/>
                </a:solidFill>
              </a:rPr>
              <a:t>NIDD Enhancements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bg1"/>
                </a:solidFill>
              </a:rPr>
              <a:t>Charging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Vehicular Centric Features</a:t>
            </a:r>
            <a:endParaRPr lang="en-US" sz="1400" dirty="0">
              <a:solidFill>
                <a:schemeClr val="bg1"/>
              </a:solidFill>
            </a:endParaRP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bg1"/>
                </a:solidFill>
              </a:rPr>
              <a:t>Mobility, low latency, …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Semantic Reasoning &amp; Ontology Mapping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Service/User Subscription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Security Enhancements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100" dirty="0">
                <a:solidFill>
                  <a:schemeClr val="bg1"/>
                </a:solidFill>
              </a:rPr>
              <a:t>User/Data Privacy, etc.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500" dirty="0">
                <a:solidFill>
                  <a:schemeClr val="bg1"/>
                </a:solidFill>
              </a:rPr>
              <a:t>W3C </a:t>
            </a:r>
            <a:r>
              <a:rPr lang="en-US" sz="1500" dirty="0" err="1">
                <a:solidFill>
                  <a:schemeClr val="bg1"/>
                </a:solidFill>
              </a:rPr>
              <a:t>WoT</a:t>
            </a:r>
            <a:r>
              <a:rPr lang="en-US" sz="1500" dirty="0">
                <a:solidFill>
                  <a:schemeClr val="bg1"/>
                </a:solidFill>
              </a:rPr>
              <a:t> Interworking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500" dirty="0">
                <a:solidFill>
                  <a:schemeClr val="bg1"/>
                </a:solidFill>
              </a:rPr>
              <a:t>SDT4.0 and the information models for multiple domains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500" dirty="0">
                <a:solidFill>
                  <a:schemeClr val="bg1"/>
                </a:solidFill>
              </a:rPr>
              <a:t>Streamlining oneM2M protocol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500" dirty="0">
                <a:solidFill>
                  <a:schemeClr val="bg1"/>
                </a:solidFill>
              </a:rPr>
              <a:t>oneM2M Conformance Tests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endParaRPr lang="en-US" sz="1400" dirty="0">
              <a:solidFill>
                <a:schemeClr val="bg1"/>
              </a:solidFill>
            </a:endParaRPr>
          </a:p>
        </p:txBody>
      </p:sp>
      <p:sp>
        <p:nvSpPr>
          <p:cNvPr id="22" name="Freeform: Shape 21">
            <a:extLst>
              <a:ext uri="{FF2B5EF4-FFF2-40B4-BE49-F238E27FC236}">
                <a16:creationId xmlns:a16="http://schemas.microsoft.com/office/drawing/2014/main" id="{997A2552-C2D6-4376-B107-F87A43954C6C}"/>
              </a:ext>
            </a:extLst>
          </p:cNvPr>
          <p:cNvSpPr/>
          <p:nvPr/>
        </p:nvSpPr>
        <p:spPr>
          <a:xfrm rot="16200000">
            <a:off x="5079635" y="2372647"/>
            <a:ext cx="5044344" cy="2841321"/>
          </a:xfrm>
          <a:custGeom>
            <a:avLst/>
            <a:gdLst>
              <a:gd name="connsiteX0" fmla="*/ 0 w 2841320"/>
              <a:gd name="connsiteY0" fmla="*/ 142066 h 5044344"/>
              <a:gd name="connsiteX1" fmla="*/ 142066 w 2841320"/>
              <a:gd name="connsiteY1" fmla="*/ 0 h 5044344"/>
              <a:gd name="connsiteX2" fmla="*/ 2699254 w 2841320"/>
              <a:gd name="connsiteY2" fmla="*/ 0 h 5044344"/>
              <a:gd name="connsiteX3" fmla="*/ 2841320 w 2841320"/>
              <a:gd name="connsiteY3" fmla="*/ 142066 h 5044344"/>
              <a:gd name="connsiteX4" fmla="*/ 2841320 w 2841320"/>
              <a:gd name="connsiteY4" fmla="*/ 4902278 h 5044344"/>
              <a:gd name="connsiteX5" fmla="*/ 2699254 w 2841320"/>
              <a:gd name="connsiteY5" fmla="*/ 5044344 h 5044344"/>
              <a:gd name="connsiteX6" fmla="*/ 142066 w 2841320"/>
              <a:gd name="connsiteY6" fmla="*/ 5044344 h 5044344"/>
              <a:gd name="connsiteX7" fmla="*/ 0 w 2841320"/>
              <a:gd name="connsiteY7" fmla="*/ 4902278 h 5044344"/>
              <a:gd name="connsiteX8" fmla="*/ 0 w 2841320"/>
              <a:gd name="connsiteY8" fmla="*/ 142066 h 5044344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</a:cxnLst>
            <a:rect l="l" t="t" r="r" b="b"/>
            <a:pathLst>
              <a:path w="2841320" h="5044344">
                <a:moveTo>
                  <a:pt x="2761298" y="2"/>
                </a:moveTo>
                <a:cubicBezTo>
                  <a:pt x="2805493" y="2"/>
                  <a:pt x="2841319" y="112923"/>
                  <a:pt x="2841319" y="252219"/>
                </a:cubicBezTo>
                <a:lnTo>
                  <a:pt x="2841319" y="4792125"/>
                </a:lnTo>
                <a:cubicBezTo>
                  <a:pt x="2841319" y="4931421"/>
                  <a:pt x="2805493" y="5044342"/>
                  <a:pt x="2761298" y="5044342"/>
                </a:cubicBezTo>
                <a:lnTo>
                  <a:pt x="80022" y="5044342"/>
                </a:lnTo>
                <a:cubicBezTo>
                  <a:pt x="35827" y="5044342"/>
                  <a:pt x="1" y="4931421"/>
                  <a:pt x="1" y="4792125"/>
                </a:cubicBezTo>
                <a:lnTo>
                  <a:pt x="1" y="252219"/>
                </a:lnTo>
                <a:cubicBezTo>
                  <a:pt x="1" y="112923"/>
                  <a:pt x="35827" y="2"/>
                  <a:pt x="80022" y="2"/>
                </a:cubicBezTo>
                <a:lnTo>
                  <a:pt x="2761298" y="2"/>
                </a:lnTo>
                <a:close/>
              </a:path>
            </a:pathLst>
          </a:cu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 sz="2000" dirty="0"/>
          </a:p>
        </p:txBody>
      </p:sp>
      <p:sp>
        <p:nvSpPr>
          <p:cNvPr id="26" name="TextBox 25">
            <a:extLst>
              <a:ext uri="{FF2B5EF4-FFF2-40B4-BE49-F238E27FC236}">
                <a16:creationId xmlns:a16="http://schemas.microsoft.com/office/drawing/2014/main" id="{9E2A97F7-8425-4730-8EDD-CE30D9AE8A1B}"/>
              </a:ext>
            </a:extLst>
          </p:cNvPr>
          <p:cNvSpPr txBox="1"/>
          <p:nvPr/>
        </p:nvSpPr>
        <p:spPr>
          <a:xfrm>
            <a:off x="6101182" y="1732800"/>
            <a:ext cx="2978445" cy="3908762"/>
          </a:xfrm>
          <a:prstGeom prst="rect">
            <a:avLst/>
          </a:prstGeom>
          <a:noFill/>
        </p:spPr>
        <p:txBody>
          <a:bodyPr wrap="square" lIns="91440" rtlCol="0">
            <a:spAutoFit/>
          </a:bodyPr>
          <a:lstStyle/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Semantic Querying/Mashups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3GPP SCEF Interworking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Non-IP Data Delivery, 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UE Reachability Monitoring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Device Triggering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Etc.</a:t>
            </a:r>
            <a:endParaRPr lang="en-US" sz="1600" dirty="0">
              <a:solidFill>
                <a:schemeClr val="bg1"/>
              </a:solidFill>
            </a:endParaRP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Transaction Management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Service Layer Routing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Common oneM2M Interworking Framework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OCF, OPC UA, OSGi, Modbus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oneM2M Conformance Tests and Profiles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Security Enhancements</a:t>
            </a:r>
          </a:p>
          <a:p>
            <a:pPr marL="742950" lvl="1" indent="-182880">
              <a:buFont typeface="Arial" panose="020B0604020202020204" pitchFamily="34" charset="0"/>
              <a:buChar char="•"/>
            </a:pPr>
            <a:r>
              <a:rPr lang="en-US" sz="1200" dirty="0">
                <a:solidFill>
                  <a:schemeClr val="bg1"/>
                </a:solidFill>
              </a:rPr>
              <a:t>Distributed Authorization, etc.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r>
              <a:rPr lang="en-US" sz="1600" dirty="0">
                <a:solidFill>
                  <a:schemeClr val="bg1"/>
                </a:solidFill>
              </a:rPr>
              <a:t>Ontology-based Interworking</a:t>
            </a:r>
          </a:p>
          <a:p>
            <a:pPr marL="285750" indent="-182880">
              <a:buFont typeface="Arial" panose="020B0604020202020204" pitchFamily="34" charset="0"/>
              <a:buChar char="•"/>
            </a:pPr>
            <a:endParaRPr lang="en-US" sz="1600" dirty="0">
              <a:solidFill>
                <a:schemeClr val="bg1"/>
              </a:solidFill>
            </a:endParaRPr>
          </a:p>
        </p:txBody>
      </p:sp>
      <p:sp>
        <p:nvSpPr>
          <p:cNvPr id="27" name="TextBox 26">
            <a:extLst>
              <a:ext uri="{FF2B5EF4-FFF2-40B4-BE49-F238E27FC236}">
                <a16:creationId xmlns:a16="http://schemas.microsoft.com/office/drawing/2014/main" id="{B7613554-B97F-4B31-850A-C106D1303B26}"/>
              </a:ext>
            </a:extLst>
          </p:cNvPr>
          <p:cNvSpPr txBox="1"/>
          <p:nvPr/>
        </p:nvSpPr>
        <p:spPr>
          <a:xfrm>
            <a:off x="345167" y="1210644"/>
            <a:ext cx="23495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>
                <a:solidFill>
                  <a:schemeClr val="bg1"/>
                </a:solidFill>
              </a:rPr>
              <a:t>Rel-1 Features</a:t>
            </a:r>
          </a:p>
        </p:txBody>
      </p:sp>
      <p:sp>
        <p:nvSpPr>
          <p:cNvPr id="28" name="TextBox 27">
            <a:extLst>
              <a:ext uri="{FF2B5EF4-FFF2-40B4-BE49-F238E27FC236}">
                <a16:creationId xmlns:a16="http://schemas.microsoft.com/office/drawing/2014/main" id="{610AE491-4614-48D6-A8AB-DA78E38CE012}"/>
              </a:ext>
            </a:extLst>
          </p:cNvPr>
          <p:cNvSpPr txBox="1"/>
          <p:nvPr/>
        </p:nvSpPr>
        <p:spPr>
          <a:xfrm>
            <a:off x="3312428" y="1217416"/>
            <a:ext cx="23495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>
                <a:solidFill>
                  <a:schemeClr val="bg1"/>
                </a:solidFill>
              </a:rPr>
              <a:t>Rel-2 Features</a:t>
            </a:r>
          </a:p>
        </p:txBody>
      </p:sp>
      <p:sp>
        <p:nvSpPr>
          <p:cNvPr id="29" name="TextBox 28">
            <a:extLst>
              <a:ext uri="{FF2B5EF4-FFF2-40B4-BE49-F238E27FC236}">
                <a16:creationId xmlns:a16="http://schemas.microsoft.com/office/drawing/2014/main" id="{7291131D-F05A-44A6-997C-046E2C1B0C10}"/>
              </a:ext>
            </a:extLst>
          </p:cNvPr>
          <p:cNvSpPr txBox="1"/>
          <p:nvPr/>
        </p:nvSpPr>
        <p:spPr>
          <a:xfrm>
            <a:off x="6268583" y="1222974"/>
            <a:ext cx="2349584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>
                <a:solidFill>
                  <a:schemeClr val="bg1"/>
                </a:solidFill>
              </a:rPr>
              <a:t>Rel-3 Features</a:t>
            </a:r>
          </a:p>
        </p:txBody>
      </p:sp>
      <p:sp>
        <p:nvSpPr>
          <p:cNvPr id="30" name="TextBox 29">
            <a:extLst>
              <a:ext uri="{FF2B5EF4-FFF2-40B4-BE49-F238E27FC236}">
                <a16:creationId xmlns:a16="http://schemas.microsoft.com/office/drawing/2014/main" id="{4421ADEC-DBDE-42B7-834F-0E97D66E3E76}"/>
              </a:ext>
            </a:extLst>
          </p:cNvPr>
          <p:cNvSpPr txBox="1"/>
          <p:nvPr/>
        </p:nvSpPr>
        <p:spPr>
          <a:xfrm>
            <a:off x="9188402" y="1223690"/>
            <a:ext cx="288638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u="sng" dirty="0">
                <a:solidFill>
                  <a:schemeClr val="bg1"/>
                </a:solidFill>
              </a:rPr>
              <a:t>Rel-4 Features </a:t>
            </a:r>
            <a:r>
              <a:rPr lang="en-US" sz="1400" b="1" u="sng" dirty="0">
                <a:solidFill>
                  <a:schemeClr val="bg1"/>
                </a:solidFill>
              </a:rPr>
              <a:t>(planned)</a:t>
            </a:r>
            <a:endParaRPr lang="en-US" sz="2400" b="1" u="sng" dirty="0">
              <a:solidFill>
                <a:schemeClr val="bg1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669226383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707EB440-303B-45A1-B8FE-20C621DD81A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/>
              <a:t>References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3B169956-ABC4-4ED6-8189-99FB452B8673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342900" indent="-342900"/>
            <a:r>
              <a:rPr lang="en-US" dirty="0">
                <a:hlinkClick r:id="rId2"/>
              </a:rPr>
              <a:t>oneM2M Release 1 Primer</a:t>
            </a:r>
            <a:r>
              <a:rPr lang="en-US" dirty="0"/>
              <a:t>, (</a:t>
            </a:r>
            <a:r>
              <a:rPr lang="en-US" dirty="0" err="1"/>
              <a:t>BrightTalk</a:t>
            </a:r>
            <a:r>
              <a:rPr lang="en-US" dirty="0"/>
              <a:t> webinar, Oct. 2015)</a:t>
            </a:r>
          </a:p>
          <a:p>
            <a:pPr marL="342900" indent="-342900"/>
            <a:r>
              <a:rPr lang="en-US" dirty="0">
                <a:hlinkClick r:id="rId3"/>
              </a:rPr>
              <a:t>Taking a Look Inside oneM2M</a:t>
            </a:r>
            <a:r>
              <a:rPr lang="en-US" dirty="0"/>
              <a:t> (</a:t>
            </a:r>
            <a:r>
              <a:rPr lang="en-US" dirty="0" err="1"/>
              <a:t>BrightTalk</a:t>
            </a:r>
            <a:r>
              <a:rPr lang="en-US" dirty="0"/>
              <a:t> webinar, Oct. 2014)</a:t>
            </a:r>
          </a:p>
          <a:p>
            <a:pPr marL="342900" indent="-342900"/>
            <a:r>
              <a:rPr lang="en-US" dirty="0"/>
              <a:t>Role of oneM2M in achieving profitability (O </a:t>
            </a:r>
            <a:r>
              <a:rPr lang="en-US" dirty="0" err="1"/>
              <a:t>Elloumi</a:t>
            </a:r>
            <a:r>
              <a:rPr lang="en-US" dirty="0"/>
              <a:t> presentation)</a:t>
            </a:r>
          </a:p>
          <a:p>
            <a:pPr marL="342900" indent="-342900"/>
            <a:r>
              <a:rPr lang="en-US" dirty="0"/>
              <a:t>oneM2M-3GPP Interworking (slide from D Seed but need to check that it is in public domain)</a:t>
            </a:r>
          </a:p>
          <a:p>
            <a:pPr marL="342900" indent="-342900"/>
            <a:r>
              <a:rPr lang="en-US" dirty="0">
                <a:hlinkClick r:id="rId4"/>
              </a:rPr>
              <a:t>oneM2M Release 2 Overview </a:t>
            </a:r>
            <a:r>
              <a:rPr lang="en-US" dirty="0"/>
              <a:t>(</a:t>
            </a:r>
            <a:r>
              <a:rPr lang="en-US" dirty="0" err="1"/>
              <a:t>BrightTalk</a:t>
            </a:r>
            <a:r>
              <a:rPr lang="en-US" dirty="0"/>
              <a:t> webinar, Nov. 2016)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378949194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ne2m">
      <a:dk1>
        <a:srgbClr val="545054"/>
      </a:dk1>
      <a:lt1>
        <a:sysClr val="window" lastClr="FFFFFF"/>
      </a:lt1>
      <a:dk2>
        <a:srgbClr val="000000"/>
      </a:dk2>
      <a:lt2>
        <a:srgbClr val="E7E6E6"/>
      </a:lt2>
      <a:accent1>
        <a:srgbClr val="C00000"/>
      </a:accent1>
      <a:accent2>
        <a:srgbClr val="545054"/>
      </a:accent2>
      <a:accent3>
        <a:srgbClr val="A5A5A5"/>
      </a:accent3>
      <a:accent4>
        <a:srgbClr val="F6921E"/>
      </a:accent4>
      <a:accent5>
        <a:srgbClr val="716896"/>
      </a:accent5>
      <a:accent6>
        <a:srgbClr val="005480"/>
      </a:accent6>
      <a:hlink>
        <a:srgbClr val="668C97"/>
      </a:hlink>
      <a:folHlink>
        <a:srgbClr val="44546A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1_HPE_Standard_Metric_16x9_v6">
  <a:themeElements>
    <a:clrScheme name="HPE">
      <a:dk1>
        <a:sysClr val="windowText" lastClr="000000"/>
      </a:dk1>
      <a:lt1>
        <a:sysClr val="window" lastClr="FFFFFF"/>
      </a:lt1>
      <a:dk2>
        <a:srgbClr val="808285"/>
      </a:dk2>
      <a:lt2>
        <a:srgbClr val="C6C9CA"/>
      </a:lt2>
      <a:accent1>
        <a:srgbClr val="2AD2C9"/>
      </a:accent1>
      <a:accent2>
        <a:srgbClr val="614767"/>
      </a:accent2>
      <a:accent3>
        <a:srgbClr val="FF8D6D"/>
      </a:accent3>
      <a:accent4>
        <a:srgbClr val="5F7A76"/>
      </a:accent4>
      <a:accent5>
        <a:srgbClr val="C6C9CA"/>
      </a:accent5>
      <a:accent6>
        <a:srgbClr val="808285"/>
      </a:accent6>
      <a:hlink>
        <a:srgbClr val="01A982"/>
      </a:hlink>
      <a:folHlink>
        <a:srgbClr val="01A982"/>
      </a:folHlink>
    </a:clrScheme>
    <a:fontScheme name="MetricHPE">
      <a:majorFont>
        <a:latin typeface="MetricHPE"/>
        <a:ea typeface=""/>
        <a:cs typeface=""/>
      </a:majorFont>
      <a:minorFont>
        <a:latin typeface="MetricHPE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spDef>
      <a:spPr bwMode="ltGray">
        <a:solidFill>
          <a:schemeClr val="accent6"/>
        </a:solidFill>
        <a:ln w="19050">
          <a:solidFill>
            <a:schemeClr val="accent6"/>
          </a:solidFill>
        </a:ln>
      </a:spPr>
      <a:bodyPr rtlCol="0" anchor="ctr"/>
      <a:lstStyle>
        <a:defPPr algn="ctr">
          <a:lnSpc>
            <a:spcPct val="90000"/>
          </a:lnSpc>
          <a:defRPr dirty="0" err="1" smtClean="0"/>
        </a:defPPr>
      </a:lstStyle>
      <a:style>
        <a:lnRef idx="2">
          <a:schemeClr val="accent1">
            <a:shade val="50000"/>
          </a:schemeClr>
        </a:lnRef>
        <a:fillRef idx="1">
          <a:schemeClr val="accent1"/>
        </a:fillRef>
        <a:effectRef idx="0">
          <a:schemeClr val="accent1"/>
        </a:effectRef>
        <a:fontRef idx="minor">
          <a:schemeClr val="lt1"/>
        </a:fontRef>
      </a:style>
    </a:spDef>
    <a:lnDef>
      <a:spPr>
        <a:ln w="19050">
          <a:solidFill>
            <a:schemeClr val="tx1"/>
          </a:solidFill>
        </a:ln>
      </a:spPr>
      <a:bodyPr/>
      <a:lstStyle/>
      <a:style>
        <a:lnRef idx="1">
          <a:schemeClr val="accent1"/>
        </a:lnRef>
        <a:fillRef idx="0">
          <a:schemeClr val="accent1"/>
        </a:fillRef>
        <a:effectRef idx="0">
          <a:schemeClr val="accent1"/>
        </a:effectRef>
        <a:fontRef idx="minor">
          <a:schemeClr val="tx1"/>
        </a:fontRef>
      </a:style>
    </a:lnDef>
    <a:txDef>
      <a:spPr>
        <a:noFill/>
      </a:spPr>
      <a:bodyPr wrap="square" lIns="0" tIns="0" rIns="0" bIns="0" rtlCol="0">
        <a:noAutofit/>
      </a:bodyPr>
      <a:lstStyle>
        <a:defPPr>
          <a:lnSpc>
            <a:spcPct val="90000"/>
          </a:lnSpc>
          <a:defRPr/>
        </a:defPPr>
      </a:lstStyle>
    </a:txDef>
  </a:objectDefaults>
  <a:extraClrSchemeLst/>
  <a:custClrLst>
    <a:custClr name="1|169|130">
      <a:srgbClr val="01A982"/>
    </a:custClr>
    <a:custClr name="128|116|110">
      <a:srgbClr val="80746E"/>
    </a:custClr>
    <a:custClr name="66|85|99">
      <a:srgbClr val="425563"/>
    </a:custClr>
  </a:custClrLst>
  <a:extLst>
    <a:ext uri="{05A4C25C-085E-4340-85A3-A5531E510DB2}">
      <thm15:themeFamily xmlns:thm15="http://schemas.microsoft.com/office/thememl/2012/main" name="HPE_Standard_Arial_16x9.potx" id="{21F84462-1C9F-438F-A772-0EBAD7B3BCD8}" vid="{077F0EBE-C80C-4B61-8BF1-0309CF31637A}"/>
    </a:ext>
  </a:extLst>
</a:theme>
</file>

<file path=ppt/theme/theme3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7573</TotalTime>
  <Words>848</Words>
  <Application>Microsoft Office PowerPoint</Application>
  <PresentationFormat>Widescreen</PresentationFormat>
  <Paragraphs>182</Paragraphs>
  <Slides>7</Slides>
  <Notes>2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2</vt:i4>
      </vt:variant>
      <vt:variant>
        <vt:lpstr>Slide Titles</vt:lpstr>
      </vt:variant>
      <vt:variant>
        <vt:i4>7</vt:i4>
      </vt:variant>
    </vt:vector>
  </HeadingPairs>
  <TitlesOfParts>
    <vt:vector size="14" baseType="lpstr">
      <vt:lpstr>Arial</vt:lpstr>
      <vt:lpstr>Calibri</vt:lpstr>
      <vt:lpstr>MetricHPE</vt:lpstr>
      <vt:lpstr>Myriad Pro</vt:lpstr>
      <vt:lpstr>Myriad Pro Light</vt:lpstr>
      <vt:lpstr>Office Theme</vt:lpstr>
      <vt:lpstr>1_HPE_Standard_Metric_16x9_v6</vt:lpstr>
      <vt:lpstr>oneM2M Release Progression and Value Proposition</vt:lpstr>
      <vt:lpstr>Introduction and Objectives</vt:lpstr>
      <vt:lpstr>oneM2M Value Proposition</vt:lpstr>
      <vt:lpstr>oneM2M Key Deliverables</vt:lpstr>
      <vt:lpstr>oneM2M Timeline</vt:lpstr>
      <vt:lpstr>Feature Summary by Release</vt:lpstr>
      <vt:lpstr>References</vt:lpstr>
    </vt:vector>
  </TitlesOfParts>
  <Company>iconectiv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PowerPoint Presentation</dc:title>
  <dc:creator>Swedlund, Nils</dc:creator>
  <cp:lastModifiedBy>Dale Seed</cp:lastModifiedBy>
  <cp:revision>136</cp:revision>
  <cp:lastPrinted>2018-03-21T22:12:22Z</cp:lastPrinted>
  <dcterms:created xsi:type="dcterms:W3CDTF">2017-09-21T15:46:31Z</dcterms:created>
  <dcterms:modified xsi:type="dcterms:W3CDTF">2018-09-19T07:45:07Z</dcterms:modified>
</cp:coreProperties>
</file>