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10"/>
  </p:notesMasterIdLst>
  <p:sldIdLst>
    <p:sldId id="300" r:id="rId3"/>
    <p:sldId id="338" r:id="rId4"/>
    <p:sldId id="421" r:id="rId5"/>
    <p:sldId id="420" r:id="rId6"/>
    <p:sldId id="417" r:id="rId7"/>
    <p:sldId id="418" r:id="rId8"/>
    <p:sldId id="419" r:id="rId9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scombes, Pierre-Yves (ES CMS DSP Sltn Mngr)" initials="DP(CDSM" lastIdx="5" clrIdx="0">
    <p:extLst>
      <p:ext uri="{19B8F6BF-5375-455C-9EA6-DF929625EA0E}">
        <p15:presenceInfo xmlns:p15="http://schemas.microsoft.com/office/powerpoint/2012/main" userId="S-1-5-21-1957994488-842925246-40105171-31398" providerId="AD"/>
      </p:ext>
    </p:extLst>
  </p:cmAuthor>
  <p:cmAuthor id="2" name="Meering, Chris" initials="MC" lastIdx="4" clrIdx="1">
    <p:extLst>
      <p:ext uri="{19B8F6BF-5375-455C-9EA6-DF929625EA0E}">
        <p15:presenceInfo xmlns:p15="http://schemas.microsoft.com/office/powerpoint/2012/main" userId="S-1-5-21-1957994488-842925246-40105171-14034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3AC6"/>
    <a:srgbClr val="336699"/>
    <a:srgbClr val="006666"/>
    <a:srgbClr val="003366"/>
    <a:srgbClr val="0000CC"/>
    <a:srgbClr val="F5E7E7"/>
    <a:srgbClr val="E8CBCB"/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695" autoAdjust="0"/>
    <p:restoredTop sz="93521" autoAdjust="0"/>
  </p:normalViewPr>
  <p:slideViewPr>
    <p:cSldViewPr snapToGrid="0">
      <p:cViewPr varScale="1">
        <p:scale>
          <a:sx n="64" d="100"/>
          <a:sy n="64" d="100"/>
        </p:scale>
        <p:origin x="11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7" d="100"/>
        <a:sy n="4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ED5BA0-2AFB-454D-A3B8-94944F4EF4F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CCEFBD5-D3E2-4B91-BFC9-BDE7FEB5568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1</a:t>
          </a:r>
        </a:p>
        <a:p>
          <a:pPr>
            <a:spcAft>
              <a:spcPts val="600"/>
            </a:spcAft>
          </a:pPr>
          <a:r>
            <a:rPr lang="en-US" sz="2000" dirty="0"/>
            <a:t>(Feb 2015)</a:t>
          </a:r>
        </a:p>
      </dgm:t>
    </dgm:pt>
    <dgm:pt modelId="{8300B73B-FB04-4C9A-8CA3-1C012CA24655}" type="parTrans" cxnId="{47CBA619-2C3D-4932-97C5-ABCF20BB00F6}">
      <dgm:prSet/>
      <dgm:spPr/>
      <dgm:t>
        <a:bodyPr/>
        <a:lstStyle/>
        <a:p>
          <a:endParaRPr lang="en-US"/>
        </a:p>
      </dgm:t>
    </dgm:pt>
    <dgm:pt modelId="{34A9DA5D-0368-450B-BE1B-A2342C4A6D01}" type="sibTrans" cxnId="{47CBA619-2C3D-4932-97C5-ABCF20BB00F6}">
      <dgm:prSet/>
      <dgm:spPr/>
      <dgm:t>
        <a:bodyPr/>
        <a:lstStyle/>
        <a:p>
          <a:endParaRPr lang="en-US"/>
        </a:p>
      </dgm:t>
    </dgm:pt>
    <dgm:pt modelId="{682D5279-D241-47C3-ACEA-F86A1C854BB7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2</a:t>
          </a:r>
        </a:p>
        <a:p>
          <a:pPr>
            <a:spcAft>
              <a:spcPts val="600"/>
            </a:spcAft>
          </a:pPr>
          <a:r>
            <a:rPr lang="en-US" sz="2000" dirty="0"/>
            <a:t>(Aug 2016)</a:t>
          </a:r>
        </a:p>
      </dgm:t>
    </dgm:pt>
    <dgm:pt modelId="{A210B8E7-FC77-4380-8F47-F38D2E17DF86}" type="parTrans" cxnId="{C2736A88-B98B-41A7-BD2C-92270B45F673}">
      <dgm:prSet/>
      <dgm:spPr/>
      <dgm:t>
        <a:bodyPr/>
        <a:lstStyle/>
        <a:p>
          <a:endParaRPr lang="en-US"/>
        </a:p>
      </dgm:t>
    </dgm:pt>
    <dgm:pt modelId="{21839D91-8FA9-460B-B50A-20E75284E7AB}" type="sibTrans" cxnId="{C2736A88-B98B-41A7-BD2C-92270B45F673}">
      <dgm:prSet/>
      <dgm:spPr/>
      <dgm:t>
        <a:bodyPr/>
        <a:lstStyle/>
        <a:p>
          <a:endParaRPr lang="en-US"/>
        </a:p>
      </dgm:t>
    </dgm:pt>
    <dgm:pt modelId="{5ED65BDA-2AE9-4F96-92D2-7C51D3F1B41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3</a:t>
          </a:r>
        </a:p>
        <a:p>
          <a:pPr>
            <a:spcAft>
              <a:spcPts val="600"/>
            </a:spcAft>
          </a:pPr>
          <a:r>
            <a:rPr lang="en-US" sz="2000" dirty="0"/>
            <a:t>(Dec 2018)</a:t>
          </a:r>
        </a:p>
      </dgm:t>
    </dgm:pt>
    <dgm:pt modelId="{0B621811-E67C-421B-BE3A-599F3A63B6D7}" type="parTrans" cxnId="{9D6F80E7-C1D3-4E65-8692-0E7C6682A37D}">
      <dgm:prSet/>
      <dgm:spPr/>
      <dgm:t>
        <a:bodyPr/>
        <a:lstStyle/>
        <a:p>
          <a:endParaRPr lang="en-US"/>
        </a:p>
      </dgm:t>
    </dgm:pt>
    <dgm:pt modelId="{6A368ED3-7076-4C1A-8A50-D160582C4153}" type="sibTrans" cxnId="{9D6F80E7-C1D3-4E65-8692-0E7C6682A37D}">
      <dgm:prSet/>
      <dgm:spPr/>
      <dgm:t>
        <a:bodyPr/>
        <a:lstStyle/>
        <a:p>
          <a:endParaRPr lang="en-US"/>
        </a:p>
      </dgm:t>
    </dgm:pt>
    <dgm:pt modelId="{225289BF-8CDC-408E-96C6-99BB212BD8E1}" type="pres">
      <dgm:prSet presAssocID="{D4ED5BA0-2AFB-454D-A3B8-94944F4EF4F2}" presName="Name0" presStyleCnt="0">
        <dgm:presLayoutVars>
          <dgm:dir/>
          <dgm:animLvl val="lvl"/>
          <dgm:resizeHandles val="exact"/>
        </dgm:presLayoutVars>
      </dgm:prSet>
      <dgm:spPr/>
    </dgm:pt>
    <dgm:pt modelId="{922B5BAC-E225-4C2A-8655-0F48AA17515F}" type="pres">
      <dgm:prSet presAssocID="{6CCEFBD5-D3E2-4B91-BFC9-BDE7FEB5568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2FEBD7F-626D-4F89-B535-C50A4389703C}" type="pres">
      <dgm:prSet presAssocID="{34A9DA5D-0368-450B-BE1B-A2342C4A6D01}" presName="parTxOnlySpace" presStyleCnt="0"/>
      <dgm:spPr/>
    </dgm:pt>
    <dgm:pt modelId="{074C4C10-B9DF-422E-BE6D-33FB03CEFAD0}" type="pres">
      <dgm:prSet presAssocID="{682D5279-D241-47C3-ACEA-F86A1C854BB7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902C689-4B46-4F8F-8C11-2C918927E43F}" type="pres">
      <dgm:prSet presAssocID="{21839D91-8FA9-460B-B50A-20E75284E7AB}" presName="parTxOnlySpace" presStyleCnt="0"/>
      <dgm:spPr/>
    </dgm:pt>
    <dgm:pt modelId="{B3246866-9470-47E8-9487-6A92122BB79A}" type="pres">
      <dgm:prSet presAssocID="{5ED65BDA-2AE9-4F96-92D2-7C51D3F1B41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B8DF3700-9B9F-4509-8314-49BDB685E3BE}" type="presOf" srcId="{5ED65BDA-2AE9-4F96-92D2-7C51D3F1B41F}" destId="{B3246866-9470-47E8-9487-6A92122BB79A}" srcOrd="0" destOrd="0" presId="urn:microsoft.com/office/officeart/2005/8/layout/chevron1"/>
    <dgm:cxn modelId="{47CBA619-2C3D-4932-97C5-ABCF20BB00F6}" srcId="{D4ED5BA0-2AFB-454D-A3B8-94944F4EF4F2}" destId="{6CCEFBD5-D3E2-4B91-BFC9-BDE7FEB5568F}" srcOrd="0" destOrd="0" parTransId="{8300B73B-FB04-4C9A-8CA3-1C012CA24655}" sibTransId="{34A9DA5D-0368-450B-BE1B-A2342C4A6D01}"/>
    <dgm:cxn modelId="{24335370-128F-43DE-952A-E7DBAFFFD81A}" type="presOf" srcId="{6CCEFBD5-D3E2-4B91-BFC9-BDE7FEB5568F}" destId="{922B5BAC-E225-4C2A-8655-0F48AA17515F}" srcOrd="0" destOrd="0" presId="urn:microsoft.com/office/officeart/2005/8/layout/chevron1"/>
    <dgm:cxn modelId="{0ACD0F7C-0CCC-4882-B66E-3A5EB102C2F8}" type="presOf" srcId="{682D5279-D241-47C3-ACEA-F86A1C854BB7}" destId="{074C4C10-B9DF-422E-BE6D-33FB03CEFAD0}" srcOrd="0" destOrd="0" presId="urn:microsoft.com/office/officeart/2005/8/layout/chevron1"/>
    <dgm:cxn modelId="{C2736A88-B98B-41A7-BD2C-92270B45F673}" srcId="{D4ED5BA0-2AFB-454D-A3B8-94944F4EF4F2}" destId="{682D5279-D241-47C3-ACEA-F86A1C854BB7}" srcOrd="1" destOrd="0" parTransId="{A210B8E7-FC77-4380-8F47-F38D2E17DF86}" sibTransId="{21839D91-8FA9-460B-B50A-20E75284E7AB}"/>
    <dgm:cxn modelId="{8E4876A4-F1D1-46FE-989E-D2281C88F3FC}" type="presOf" srcId="{D4ED5BA0-2AFB-454D-A3B8-94944F4EF4F2}" destId="{225289BF-8CDC-408E-96C6-99BB212BD8E1}" srcOrd="0" destOrd="0" presId="urn:microsoft.com/office/officeart/2005/8/layout/chevron1"/>
    <dgm:cxn modelId="{9D6F80E7-C1D3-4E65-8692-0E7C6682A37D}" srcId="{D4ED5BA0-2AFB-454D-A3B8-94944F4EF4F2}" destId="{5ED65BDA-2AE9-4F96-92D2-7C51D3F1B41F}" srcOrd="2" destOrd="0" parTransId="{0B621811-E67C-421B-BE3A-599F3A63B6D7}" sibTransId="{6A368ED3-7076-4C1A-8A50-D160582C4153}"/>
    <dgm:cxn modelId="{259BBED5-79A4-4650-B33C-CDB4B2CF5467}" type="presParOf" srcId="{225289BF-8CDC-408E-96C6-99BB212BD8E1}" destId="{922B5BAC-E225-4C2A-8655-0F48AA17515F}" srcOrd="0" destOrd="0" presId="urn:microsoft.com/office/officeart/2005/8/layout/chevron1"/>
    <dgm:cxn modelId="{1EC79226-8D63-4A86-A612-01F5EC5B4EA2}" type="presParOf" srcId="{225289BF-8CDC-408E-96C6-99BB212BD8E1}" destId="{42FEBD7F-626D-4F89-B535-C50A4389703C}" srcOrd="1" destOrd="0" presId="urn:microsoft.com/office/officeart/2005/8/layout/chevron1"/>
    <dgm:cxn modelId="{C675570B-5C52-44C1-B05F-78F9D24BC8FD}" type="presParOf" srcId="{225289BF-8CDC-408E-96C6-99BB212BD8E1}" destId="{074C4C10-B9DF-422E-BE6D-33FB03CEFAD0}" srcOrd="2" destOrd="0" presId="urn:microsoft.com/office/officeart/2005/8/layout/chevron1"/>
    <dgm:cxn modelId="{566BE98C-9CB1-4735-AF3D-4D78E01FDB10}" type="presParOf" srcId="{225289BF-8CDC-408E-96C6-99BB212BD8E1}" destId="{B902C689-4B46-4F8F-8C11-2C918927E43F}" srcOrd="3" destOrd="0" presId="urn:microsoft.com/office/officeart/2005/8/layout/chevron1"/>
    <dgm:cxn modelId="{E7160624-2257-4982-A1F1-0A890D3513A0}" type="presParOf" srcId="{225289BF-8CDC-408E-96C6-99BB212BD8E1}" destId="{B3246866-9470-47E8-9487-6A92122BB79A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ED5BA0-2AFB-454D-A3B8-94944F4EF4F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CCEFBD5-D3E2-4B91-BFC9-BDE7FEB5568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1</a:t>
          </a:r>
        </a:p>
        <a:p>
          <a:pPr>
            <a:spcAft>
              <a:spcPts val="600"/>
            </a:spcAft>
          </a:pPr>
          <a:r>
            <a:rPr lang="en-US" sz="2000" dirty="0"/>
            <a:t>(Feb 2015)</a:t>
          </a:r>
        </a:p>
      </dgm:t>
    </dgm:pt>
    <dgm:pt modelId="{8300B73B-FB04-4C9A-8CA3-1C012CA24655}" type="parTrans" cxnId="{47CBA619-2C3D-4932-97C5-ABCF20BB00F6}">
      <dgm:prSet/>
      <dgm:spPr/>
      <dgm:t>
        <a:bodyPr/>
        <a:lstStyle/>
        <a:p>
          <a:endParaRPr lang="en-US"/>
        </a:p>
      </dgm:t>
    </dgm:pt>
    <dgm:pt modelId="{34A9DA5D-0368-450B-BE1B-A2342C4A6D01}" type="sibTrans" cxnId="{47CBA619-2C3D-4932-97C5-ABCF20BB00F6}">
      <dgm:prSet/>
      <dgm:spPr/>
      <dgm:t>
        <a:bodyPr/>
        <a:lstStyle/>
        <a:p>
          <a:endParaRPr lang="en-US"/>
        </a:p>
      </dgm:t>
    </dgm:pt>
    <dgm:pt modelId="{682D5279-D241-47C3-ACEA-F86A1C854BB7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2</a:t>
          </a:r>
        </a:p>
        <a:p>
          <a:pPr>
            <a:spcAft>
              <a:spcPts val="600"/>
            </a:spcAft>
          </a:pPr>
          <a:r>
            <a:rPr lang="en-US" sz="2000" dirty="0"/>
            <a:t>(Aug 2016)</a:t>
          </a:r>
        </a:p>
      </dgm:t>
    </dgm:pt>
    <dgm:pt modelId="{A210B8E7-FC77-4380-8F47-F38D2E17DF86}" type="parTrans" cxnId="{C2736A88-B98B-41A7-BD2C-92270B45F673}">
      <dgm:prSet/>
      <dgm:spPr/>
      <dgm:t>
        <a:bodyPr/>
        <a:lstStyle/>
        <a:p>
          <a:endParaRPr lang="en-US"/>
        </a:p>
      </dgm:t>
    </dgm:pt>
    <dgm:pt modelId="{21839D91-8FA9-460B-B50A-20E75284E7AB}" type="sibTrans" cxnId="{C2736A88-B98B-41A7-BD2C-92270B45F673}">
      <dgm:prSet/>
      <dgm:spPr/>
      <dgm:t>
        <a:bodyPr/>
        <a:lstStyle/>
        <a:p>
          <a:endParaRPr lang="en-US"/>
        </a:p>
      </dgm:t>
    </dgm:pt>
    <dgm:pt modelId="{5ED65BDA-2AE9-4F96-92D2-7C51D3F1B41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3</a:t>
          </a:r>
        </a:p>
        <a:p>
          <a:pPr>
            <a:spcAft>
              <a:spcPts val="600"/>
            </a:spcAft>
          </a:pPr>
          <a:r>
            <a:rPr lang="en-US" sz="2000" dirty="0"/>
            <a:t>(Dec 2018)</a:t>
          </a:r>
        </a:p>
      </dgm:t>
    </dgm:pt>
    <dgm:pt modelId="{0B621811-E67C-421B-BE3A-599F3A63B6D7}" type="parTrans" cxnId="{9D6F80E7-C1D3-4E65-8692-0E7C6682A37D}">
      <dgm:prSet/>
      <dgm:spPr/>
      <dgm:t>
        <a:bodyPr/>
        <a:lstStyle/>
        <a:p>
          <a:endParaRPr lang="en-US"/>
        </a:p>
      </dgm:t>
    </dgm:pt>
    <dgm:pt modelId="{6A368ED3-7076-4C1A-8A50-D160582C4153}" type="sibTrans" cxnId="{9D6F80E7-C1D3-4E65-8692-0E7C6682A37D}">
      <dgm:prSet/>
      <dgm:spPr/>
      <dgm:t>
        <a:bodyPr/>
        <a:lstStyle/>
        <a:p>
          <a:endParaRPr lang="en-US"/>
        </a:p>
      </dgm:t>
    </dgm:pt>
    <dgm:pt modelId="{225289BF-8CDC-408E-96C6-99BB212BD8E1}" type="pres">
      <dgm:prSet presAssocID="{D4ED5BA0-2AFB-454D-A3B8-94944F4EF4F2}" presName="Name0" presStyleCnt="0">
        <dgm:presLayoutVars>
          <dgm:dir/>
          <dgm:animLvl val="lvl"/>
          <dgm:resizeHandles val="exact"/>
        </dgm:presLayoutVars>
      </dgm:prSet>
      <dgm:spPr/>
    </dgm:pt>
    <dgm:pt modelId="{922B5BAC-E225-4C2A-8655-0F48AA17515F}" type="pres">
      <dgm:prSet presAssocID="{6CCEFBD5-D3E2-4B91-BFC9-BDE7FEB5568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2FEBD7F-626D-4F89-B535-C50A4389703C}" type="pres">
      <dgm:prSet presAssocID="{34A9DA5D-0368-450B-BE1B-A2342C4A6D01}" presName="parTxOnlySpace" presStyleCnt="0"/>
      <dgm:spPr/>
    </dgm:pt>
    <dgm:pt modelId="{074C4C10-B9DF-422E-BE6D-33FB03CEFAD0}" type="pres">
      <dgm:prSet presAssocID="{682D5279-D241-47C3-ACEA-F86A1C854BB7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902C689-4B46-4F8F-8C11-2C918927E43F}" type="pres">
      <dgm:prSet presAssocID="{21839D91-8FA9-460B-B50A-20E75284E7AB}" presName="parTxOnlySpace" presStyleCnt="0"/>
      <dgm:spPr/>
    </dgm:pt>
    <dgm:pt modelId="{B3246866-9470-47E8-9487-6A92122BB79A}" type="pres">
      <dgm:prSet presAssocID="{5ED65BDA-2AE9-4F96-92D2-7C51D3F1B41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B8DF3700-9B9F-4509-8314-49BDB685E3BE}" type="presOf" srcId="{5ED65BDA-2AE9-4F96-92D2-7C51D3F1B41F}" destId="{B3246866-9470-47E8-9487-6A92122BB79A}" srcOrd="0" destOrd="0" presId="urn:microsoft.com/office/officeart/2005/8/layout/chevron1"/>
    <dgm:cxn modelId="{47CBA619-2C3D-4932-97C5-ABCF20BB00F6}" srcId="{D4ED5BA0-2AFB-454D-A3B8-94944F4EF4F2}" destId="{6CCEFBD5-D3E2-4B91-BFC9-BDE7FEB5568F}" srcOrd="0" destOrd="0" parTransId="{8300B73B-FB04-4C9A-8CA3-1C012CA24655}" sibTransId="{34A9DA5D-0368-450B-BE1B-A2342C4A6D01}"/>
    <dgm:cxn modelId="{24335370-128F-43DE-952A-E7DBAFFFD81A}" type="presOf" srcId="{6CCEFBD5-D3E2-4B91-BFC9-BDE7FEB5568F}" destId="{922B5BAC-E225-4C2A-8655-0F48AA17515F}" srcOrd="0" destOrd="0" presId="urn:microsoft.com/office/officeart/2005/8/layout/chevron1"/>
    <dgm:cxn modelId="{0ACD0F7C-0CCC-4882-B66E-3A5EB102C2F8}" type="presOf" srcId="{682D5279-D241-47C3-ACEA-F86A1C854BB7}" destId="{074C4C10-B9DF-422E-BE6D-33FB03CEFAD0}" srcOrd="0" destOrd="0" presId="urn:microsoft.com/office/officeart/2005/8/layout/chevron1"/>
    <dgm:cxn modelId="{C2736A88-B98B-41A7-BD2C-92270B45F673}" srcId="{D4ED5BA0-2AFB-454D-A3B8-94944F4EF4F2}" destId="{682D5279-D241-47C3-ACEA-F86A1C854BB7}" srcOrd="1" destOrd="0" parTransId="{A210B8E7-FC77-4380-8F47-F38D2E17DF86}" sibTransId="{21839D91-8FA9-460B-B50A-20E75284E7AB}"/>
    <dgm:cxn modelId="{8E4876A4-F1D1-46FE-989E-D2281C88F3FC}" type="presOf" srcId="{D4ED5BA0-2AFB-454D-A3B8-94944F4EF4F2}" destId="{225289BF-8CDC-408E-96C6-99BB212BD8E1}" srcOrd="0" destOrd="0" presId="urn:microsoft.com/office/officeart/2005/8/layout/chevron1"/>
    <dgm:cxn modelId="{9D6F80E7-C1D3-4E65-8692-0E7C6682A37D}" srcId="{D4ED5BA0-2AFB-454D-A3B8-94944F4EF4F2}" destId="{5ED65BDA-2AE9-4F96-92D2-7C51D3F1B41F}" srcOrd="2" destOrd="0" parTransId="{0B621811-E67C-421B-BE3A-599F3A63B6D7}" sibTransId="{6A368ED3-7076-4C1A-8A50-D160582C4153}"/>
    <dgm:cxn modelId="{259BBED5-79A4-4650-B33C-CDB4B2CF5467}" type="presParOf" srcId="{225289BF-8CDC-408E-96C6-99BB212BD8E1}" destId="{922B5BAC-E225-4C2A-8655-0F48AA17515F}" srcOrd="0" destOrd="0" presId="urn:microsoft.com/office/officeart/2005/8/layout/chevron1"/>
    <dgm:cxn modelId="{1EC79226-8D63-4A86-A612-01F5EC5B4EA2}" type="presParOf" srcId="{225289BF-8CDC-408E-96C6-99BB212BD8E1}" destId="{42FEBD7F-626D-4F89-B535-C50A4389703C}" srcOrd="1" destOrd="0" presId="urn:microsoft.com/office/officeart/2005/8/layout/chevron1"/>
    <dgm:cxn modelId="{C675570B-5C52-44C1-B05F-78F9D24BC8FD}" type="presParOf" srcId="{225289BF-8CDC-408E-96C6-99BB212BD8E1}" destId="{074C4C10-B9DF-422E-BE6D-33FB03CEFAD0}" srcOrd="2" destOrd="0" presId="urn:microsoft.com/office/officeart/2005/8/layout/chevron1"/>
    <dgm:cxn modelId="{566BE98C-9CB1-4735-AF3D-4D78E01FDB10}" type="presParOf" srcId="{225289BF-8CDC-408E-96C6-99BB212BD8E1}" destId="{B902C689-4B46-4F8F-8C11-2C918927E43F}" srcOrd="3" destOrd="0" presId="urn:microsoft.com/office/officeart/2005/8/layout/chevron1"/>
    <dgm:cxn modelId="{E7160624-2257-4982-A1F1-0A890D3513A0}" type="presParOf" srcId="{225289BF-8CDC-408E-96C6-99BB212BD8E1}" destId="{B3246866-9470-47E8-9487-6A92122BB79A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C99780-78F8-48E8-AE82-7E9DFDB8BCCE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A1EAD68E-A3EC-4EA8-9EFC-C71F1BBE8EA9}">
      <dgm:prSet phldrT="[Text]"/>
      <dgm:spPr/>
      <dgm:t>
        <a:bodyPr/>
        <a:lstStyle/>
        <a:p>
          <a:r>
            <a:rPr lang="en-US" dirty="0"/>
            <a:t>2012</a:t>
          </a:r>
        </a:p>
      </dgm:t>
    </dgm:pt>
    <dgm:pt modelId="{2F7AAC22-AE85-40B1-AD11-AAA012813DCC}" type="parTrans" cxnId="{4DDFF2E9-BD43-46F5-9EA4-493A68A6D6C7}">
      <dgm:prSet/>
      <dgm:spPr/>
      <dgm:t>
        <a:bodyPr/>
        <a:lstStyle/>
        <a:p>
          <a:endParaRPr lang="en-US"/>
        </a:p>
      </dgm:t>
    </dgm:pt>
    <dgm:pt modelId="{EA3A8347-DC0F-4138-87B2-8758A2E7B947}" type="sibTrans" cxnId="{4DDFF2E9-BD43-46F5-9EA4-493A68A6D6C7}">
      <dgm:prSet/>
      <dgm:spPr/>
      <dgm:t>
        <a:bodyPr/>
        <a:lstStyle/>
        <a:p>
          <a:endParaRPr lang="en-US"/>
        </a:p>
      </dgm:t>
    </dgm:pt>
    <dgm:pt modelId="{C97E6012-381C-4FD1-ACB4-4BA2D9504296}">
      <dgm:prSet phldrT="[Text]"/>
      <dgm:spPr/>
      <dgm:t>
        <a:bodyPr/>
        <a:lstStyle/>
        <a:p>
          <a:r>
            <a:rPr lang="en-US" dirty="0"/>
            <a:t>2014</a:t>
          </a:r>
        </a:p>
      </dgm:t>
    </dgm:pt>
    <dgm:pt modelId="{50502F9F-AD7D-47A1-9370-1730725309C0}" type="parTrans" cxnId="{6710832E-75CF-41D9-A1ED-00FD7B324797}">
      <dgm:prSet/>
      <dgm:spPr/>
      <dgm:t>
        <a:bodyPr/>
        <a:lstStyle/>
        <a:p>
          <a:endParaRPr lang="en-US"/>
        </a:p>
      </dgm:t>
    </dgm:pt>
    <dgm:pt modelId="{B70965E4-A6D8-48C3-B9E4-A691D03E1F1A}" type="sibTrans" cxnId="{6710832E-75CF-41D9-A1ED-00FD7B324797}">
      <dgm:prSet/>
      <dgm:spPr/>
      <dgm:t>
        <a:bodyPr/>
        <a:lstStyle/>
        <a:p>
          <a:endParaRPr lang="en-US"/>
        </a:p>
      </dgm:t>
    </dgm:pt>
    <dgm:pt modelId="{3C9165CD-A34A-4DC6-8089-5782FDF6B837}">
      <dgm:prSet phldrT="[Text]"/>
      <dgm:spPr/>
      <dgm:t>
        <a:bodyPr/>
        <a:lstStyle/>
        <a:p>
          <a:r>
            <a:rPr lang="en-US" dirty="0"/>
            <a:t>2015</a:t>
          </a:r>
        </a:p>
      </dgm:t>
    </dgm:pt>
    <dgm:pt modelId="{61B598A0-520D-440B-8FFB-A9DC0A5212CF}" type="parTrans" cxnId="{528B2A34-F649-438A-B950-153E236A23E5}">
      <dgm:prSet/>
      <dgm:spPr/>
      <dgm:t>
        <a:bodyPr/>
        <a:lstStyle/>
        <a:p>
          <a:endParaRPr lang="en-US"/>
        </a:p>
      </dgm:t>
    </dgm:pt>
    <dgm:pt modelId="{BF3BEC84-1F3D-4E6D-A16E-3229A3864AD9}" type="sibTrans" cxnId="{528B2A34-F649-438A-B950-153E236A23E5}">
      <dgm:prSet/>
      <dgm:spPr/>
      <dgm:t>
        <a:bodyPr/>
        <a:lstStyle/>
        <a:p>
          <a:endParaRPr lang="en-US"/>
        </a:p>
      </dgm:t>
    </dgm:pt>
    <dgm:pt modelId="{A23D4933-5A63-4C8E-8071-242E35C1CEE5}">
      <dgm:prSet/>
      <dgm:spPr/>
      <dgm:t>
        <a:bodyPr/>
        <a:lstStyle/>
        <a:p>
          <a:r>
            <a:rPr lang="en-US" dirty="0"/>
            <a:t>2016</a:t>
          </a:r>
        </a:p>
      </dgm:t>
    </dgm:pt>
    <dgm:pt modelId="{1E7DF961-88D7-4A01-8871-99079B0D8970}" type="parTrans" cxnId="{BCCA2D59-A8FA-425D-B817-7BFF67FDB80F}">
      <dgm:prSet/>
      <dgm:spPr/>
      <dgm:t>
        <a:bodyPr/>
        <a:lstStyle/>
        <a:p>
          <a:endParaRPr lang="en-US"/>
        </a:p>
      </dgm:t>
    </dgm:pt>
    <dgm:pt modelId="{47CBEDC7-7F6D-4779-9DA9-39BC77865285}" type="sibTrans" cxnId="{BCCA2D59-A8FA-425D-B817-7BFF67FDB80F}">
      <dgm:prSet/>
      <dgm:spPr/>
      <dgm:t>
        <a:bodyPr/>
        <a:lstStyle/>
        <a:p>
          <a:endParaRPr lang="en-US"/>
        </a:p>
      </dgm:t>
    </dgm:pt>
    <dgm:pt modelId="{40A4B23E-3371-47EA-8B95-26F369F730E9}">
      <dgm:prSet/>
      <dgm:spPr/>
      <dgm:t>
        <a:bodyPr/>
        <a:lstStyle/>
        <a:p>
          <a:r>
            <a:rPr lang="en-US" dirty="0"/>
            <a:t>2017</a:t>
          </a:r>
        </a:p>
      </dgm:t>
    </dgm:pt>
    <dgm:pt modelId="{D81A4EF4-AF87-4501-9270-16C3E6DAD09E}" type="parTrans" cxnId="{CB3DC242-D526-4FC7-A8E6-CF08522AD129}">
      <dgm:prSet/>
      <dgm:spPr/>
      <dgm:t>
        <a:bodyPr/>
        <a:lstStyle/>
        <a:p>
          <a:endParaRPr lang="en-US"/>
        </a:p>
      </dgm:t>
    </dgm:pt>
    <dgm:pt modelId="{0BD11360-0E43-4955-A084-4E520B86C436}" type="sibTrans" cxnId="{CB3DC242-D526-4FC7-A8E6-CF08522AD129}">
      <dgm:prSet/>
      <dgm:spPr/>
      <dgm:t>
        <a:bodyPr/>
        <a:lstStyle/>
        <a:p>
          <a:endParaRPr lang="en-US"/>
        </a:p>
      </dgm:t>
    </dgm:pt>
    <dgm:pt modelId="{F12341D5-081E-4997-87F0-3B27D7BB4B70}">
      <dgm:prSet/>
      <dgm:spPr/>
      <dgm:t>
        <a:bodyPr/>
        <a:lstStyle/>
        <a:p>
          <a:r>
            <a:rPr lang="en-US" dirty="0"/>
            <a:t>2018</a:t>
          </a:r>
        </a:p>
      </dgm:t>
    </dgm:pt>
    <dgm:pt modelId="{49EF0B30-A677-4638-A503-385175561641}" type="parTrans" cxnId="{4140B772-70F1-4DEF-B9BF-CE63DC3C294F}">
      <dgm:prSet/>
      <dgm:spPr/>
      <dgm:t>
        <a:bodyPr/>
        <a:lstStyle/>
        <a:p>
          <a:endParaRPr lang="en-US"/>
        </a:p>
      </dgm:t>
    </dgm:pt>
    <dgm:pt modelId="{A766FBA2-C24F-47AF-8ECC-849545C6E8EE}" type="sibTrans" cxnId="{4140B772-70F1-4DEF-B9BF-CE63DC3C294F}">
      <dgm:prSet/>
      <dgm:spPr/>
      <dgm:t>
        <a:bodyPr/>
        <a:lstStyle/>
        <a:p>
          <a:endParaRPr lang="en-US"/>
        </a:p>
      </dgm:t>
    </dgm:pt>
    <dgm:pt modelId="{A97D552D-32D1-486E-AAEE-01F01A4A9CF3}">
      <dgm:prSet/>
      <dgm:spPr/>
      <dgm:t>
        <a:bodyPr/>
        <a:lstStyle/>
        <a:p>
          <a:r>
            <a:rPr lang="en-US" dirty="0"/>
            <a:t>2019</a:t>
          </a:r>
        </a:p>
      </dgm:t>
    </dgm:pt>
    <dgm:pt modelId="{3DF5BE9A-9268-47CD-8DC4-00B7C6FB1811}" type="parTrans" cxnId="{31713532-A7AC-4FE7-876D-0EB49FC792EA}">
      <dgm:prSet/>
      <dgm:spPr/>
      <dgm:t>
        <a:bodyPr/>
        <a:lstStyle/>
        <a:p>
          <a:endParaRPr lang="en-US"/>
        </a:p>
      </dgm:t>
    </dgm:pt>
    <dgm:pt modelId="{318FBE60-A510-419E-815F-0145DAF6CBA2}" type="sibTrans" cxnId="{31713532-A7AC-4FE7-876D-0EB49FC792EA}">
      <dgm:prSet/>
      <dgm:spPr/>
      <dgm:t>
        <a:bodyPr/>
        <a:lstStyle/>
        <a:p>
          <a:endParaRPr lang="en-US"/>
        </a:p>
      </dgm:t>
    </dgm:pt>
    <dgm:pt modelId="{35E7C202-C373-47A4-A739-70D49D7D888F}">
      <dgm:prSet/>
      <dgm:spPr/>
      <dgm:t>
        <a:bodyPr/>
        <a:lstStyle/>
        <a:p>
          <a:r>
            <a:rPr lang="en-US" dirty="0"/>
            <a:t>2013</a:t>
          </a:r>
        </a:p>
      </dgm:t>
    </dgm:pt>
    <dgm:pt modelId="{4B8ADD7D-BBD3-4D24-B831-F71CE916A2F8}" type="parTrans" cxnId="{320E708F-45BB-41FC-9C83-F2919D932712}">
      <dgm:prSet/>
      <dgm:spPr/>
      <dgm:t>
        <a:bodyPr/>
        <a:lstStyle/>
        <a:p>
          <a:endParaRPr lang="en-US"/>
        </a:p>
      </dgm:t>
    </dgm:pt>
    <dgm:pt modelId="{81192563-3E6D-4B13-92EB-E5C2720F70C4}" type="sibTrans" cxnId="{320E708F-45BB-41FC-9C83-F2919D932712}">
      <dgm:prSet/>
      <dgm:spPr/>
      <dgm:t>
        <a:bodyPr/>
        <a:lstStyle/>
        <a:p>
          <a:endParaRPr lang="en-US"/>
        </a:p>
      </dgm:t>
    </dgm:pt>
    <dgm:pt modelId="{A1B6E93F-D6E9-47B1-B182-79AB7DF52EE1}" type="pres">
      <dgm:prSet presAssocID="{31C99780-78F8-48E8-AE82-7E9DFDB8BCCE}" presName="Name0" presStyleCnt="0">
        <dgm:presLayoutVars>
          <dgm:dir/>
          <dgm:resizeHandles val="exact"/>
        </dgm:presLayoutVars>
      </dgm:prSet>
      <dgm:spPr/>
    </dgm:pt>
    <dgm:pt modelId="{04690584-9E6D-48F7-A3DA-CFABB591D46B}" type="pres">
      <dgm:prSet presAssocID="{A1EAD68E-A3EC-4EA8-9EFC-C71F1BBE8EA9}" presName="parTxOnly" presStyleLbl="node1" presStyleIdx="0" presStyleCnt="8">
        <dgm:presLayoutVars>
          <dgm:bulletEnabled val="1"/>
        </dgm:presLayoutVars>
      </dgm:prSet>
      <dgm:spPr/>
    </dgm:pt>
    <dgm:pt modelId="{A58FDEC6-4983-40D5-9DF9-331C716F940B}" type="pres">
      <dgm:prSet presAssocID="{EA3A8347-DC0F-4138-87B2-8758A2E7B947}" presName="parSpace" presStyleCnt="0"/>
      <dgm:spPr/>
    </dgm:pt>
    <dgm:pt modelId="{C8895E95-A28C-4A9E-A97D-D1EC085C1ADF}" type="pres">
      <dgm:prSet presAssocID="{35E7C202-C373-47A4-A739-70D49D7D888F}" presName="parTxOnly" presStyleLbl="node1" presStyleIdx="1" presStyleCnt="8">
        <dgm:presLayoutVars>
          <dgm:bulletEnabled val="1"/>
        </dgm:presLayoutVars>
      </dgm:prSet>
      <dgm:spPr/>
    </dgm:pt>
    <dgm:pt modelId="{1F37566F-3D8A-4696-9B25-FBFD1D3AD408}" type="pres">
      <dgm:prSet presAssocID="{81192563-3E6D-4B13-92EB-E5C2720F70C4}" presName="parSpace" presStyleCnt="0"/>
      <dgm:spPr/>
    </dgm:pt>
    <dgm:pt modelId="{5F49B50E-ECF2-47AC-9FD2-93599D3AE253}" type="pres">
      <dgm:prSet presAssocID="{C97E6012-381C-4FD1-ACB4-4BA2D9504296}" presName="parTxOnly" presStyleLbl="node1" presStyleIdx="2" presStyleCnt="8">
        <dgm:presLayoutVars>
          <dgm:bulletEnabled val="1"/>
        </dgm:presLayoutVars>
      </dgm:prSet>
      <dgm:spPr/>
    </dgm:pt>
    <dgm:pt modelId="{3F47D0C7-E8A8-4B35-AD0B-D2FA1D0D4C2B}" type="pres">
      <dgm:prSet presAssocID="{B70965E4-A6D8-48C3-B9E4-A691D03E1F1A}" presName="parSpace" presStyleCnt="0"/>
      <dgm:spPr/>
    </dgm:pt>
    <dgm:pt modelId="{2F2A044C-DB78-4FEA-AD84-D60FD0C8BF0F}" type="pres">
      <dgm:prSet presAssocID="{3C9165CD-A34A-4DC6-8089-5782FDF6B837}" presName="parTxOnly" presStyleLbl="node1" presStyleIdx="3" presStyleCnt="8">
        <dgm:presLayoutVars>
          <dgm:bulletEnabled val="1"/>
        </dgm:presLayoutVars>
      </dgm:prSet>
      <dgm:spPr/>
    </dgm:pt>
    <dgm:pt modelId="{6C069B6C-3A99-4D90-8844-E23915B13748}" type="pres">
      <dgm:prSet presAssocID="{BF3BEC84-1F3D-4E6D-A16E-3229A3864AD9}" presName="parSpace" presStyleCnt="0"/>
      <dgm:spPr/>
    </dgm:pt>
    <dgm:pt modelId="{FF65EB97-4875-4CA0-B075-5828D17FB570}" type="pres">
      <dgm:prSet presAssocID="{A23D4933-5A63-4C8E-8071-242E35C1CEE5}" presName="parTxOnly" presStyleLbl="node1" presStyleIdx="4" presStyleCnt="8">
        <dgm:presLayoutVars>
          <dgm:bulletEnabled val="1"/>
        </dgm:presLayoutVars>
      </dgm:prSet>
      <dgm:spPr/>
    </dgm:pt>
    <dgm:pt modelId="{7A5062F5-0412-4378-836A-04492FD9A69B}" type="pres">
      <dgm:prSet presAssocID="{47CBEDC7-7F6D-4779-9DA9-39BC77865285}" presName="parSpace" presStyleCnt="0"/>
      <dgm:spPr/>
    </dgm:pt>
    <dgm:pt modelId="{3B7B5977-C024-41BE-AFCD-DF6538DC9A8C}" type="pres">
      <dgm:prSet presAssocID="{40A4B23E-3371-47EA-8B95-26F369F730E9}" presName="parTxOnly" presStyleLbl="node1" presStyleIdx="5" presStyleCnt="8">
        <dgm:presLayoutVars>
          <dgm:bulletEnabled val="1"/>
        </dgm:presLayoutVars>
      </dgm:prSet>
      <dgm:spPr/>
    </dgm:pt>
    <dgm:pt modelId="{988EEE7E-73DF-469A-868D-F7CC37ED3A9B}" type="pres">
      <dgm:prSet presAssocID="{0BD11360-0E43-4955-A084-4E520B86C436}" presName="parSpace" presStyleCnt="0"/>
      <dgm:spPr/>
    </dgm:pt>
    <dgm:pt modelId="{DEDD913B-5EEF-4AED-B9E6-290DF752ACAC}" type="pres">
      <dgm:prSet presAssocID="{F12341D5-081E-4997-87F0-3B27D7BB4B70}" presName="parTxOnly" presStyleLbl="node1" presStyleIdx="6" presStyleCnt="8">
        <dgm:presLayoutVars>
          <dgm:bulletEnabled val="1"/>
        </dgm:presLayoutVars>
      </dgm:prSet>
      <dgm:spPr/>
    </dgm:pt>
    <dgm:pt modelId="{082BAADB-04CC-4F7E-A1BB-4CF5E291B731}" type="pres">
      <dgm:prSet presAssocID="{A766FBA2-C24F-47AF-8ECC-849545C6E8EE}" presName="parSpace" presStyleCnt="0"/>
      <dgm:spPr/>
    </dgm:pt>
    <dgm:pt modelId="{956456C7-567F-4A95-933A-AD9ABB7471B2}" type="pres">
      <dgm:prSet presAssocID="{A97D552D-32D1-486E-AAEE-01F01A4A9CF3}" presName="parTxOnly" presStyleLbl="node1" presStyleIdx="7" presStyleCnt="8">
        <dgm:presLayoutVars>
          <dgm:bulletEnabled val="1"/>
        </dgm:presLayoutVars>
      </dgm:prSet>
      <dgm:spPr/>
    </dgm:pt>
  </dgm:ptLst>
  <dgm:cxnLst>
    <dgm:cxn modelId="{6710832E-75CF-41D9-A1ED-00FD7B324797}" srcId="{31C99780-78F8-48E8-AE82-7E9DFDB8BCCE}" destId="{C97E6012-381C-4FD1-ACB4-4BA2D9504296}" srcOrd="2" destOrd="0" parTransId="{50502F9F-AD7D-47A1-9370-1730725309C0}" sibTransId="{B70965E4-A6D8-48C3-B9E4-A691D03E1F1A}"/>
    <dgm:cxn modelId="{31713532-A7AC-4FE7-876D-0EB49FC792EA}" srcId="{31C99780-78F8-48E8-AE82-7E9DFDB8BCCE}" destId="{A97D552D-32D1-486E-AAEE-01F01A4A9CF3}" srcOrd="7" destOrd="0" parTransId="{3DF5BE9A-9268-47CD-8DC4-00B7C6FB1811}" sibTransId="{318FBE60-A510-419E-815F-0145DAF6CBA2}"/>
    <dgm:cxn modelId="{528B2A34-F649-438A-B950-153E236A23E5}" srcId="{31C99780-78F8-48E8-AE82-7E9DFDB8BCCE}" destId="{3C9165CD-A34A-4DC6-8089-5782FDF6B837}" srcOrd="3" destOrd="0" parTransId="{61B598A0-520D-440B-8FFB-A9DC0A5212CF}" sibTransId="{BF3BEC84-1F3D-4E6D-A16E-3229A3864AD9}"/>
    <dgm:cxn modelId="{DEDAD73F-0281-4A7F-8921-11CF026532B2}" type="presOf" srcId="{F12341D5-081E-4997-87F0-3B27D7BB4B70}" destId="{DEDD913B-5EEF-4AED-B9E6-290DF752ACAC}" srcOrd="0" destOrd="0" presId="urn:microsoft.com/office/officeart/2005/8/layout/hChevron3"/>
    <dgm:cxn modelId="{53718561-D49D-4575-B4F7-8AD4BC129C42}" type="presOf" srcId="{A97D552D-32D1-486E-AAEE-01F01A4A9CF3}" destId="{956456C7-567F-4A95-933A-AD9ABB7471B2}" srcOrd="0" destOrd="0" presId="urn:microsoft.com/office/officeart/2005/8/layout/hChevron3"/>
    <dgm:cxn modelId="{CB3DC242-D526-4FC7-A8E6-CF08522AD129}" srcId="{31C99780-78F8-48E8-AE82-7E9DFDB8BCCE}" destId="{40A4B23E-3371-47EA-8B95-26F369F730E9}" srcOrd="5" destOrd="0" parTransId="{D81A4EF4-AF87-4501-9270-16C3E6DAD09E}" sibTransId="{0BD11360-0E43-4955-A084-4E520B86C436}"/>
    <dgm:cxn modelId="{E0230644-AC50-48DF-AA6C-8A1CFFA0D023}" type="presOf" srcId="{A1EAD68E-A3EC-4EA8-9EFC-C71F1BBE8EA9}" destId="{04690584-9E6D-48F7-A3DA-CFABB591D46B}" srcOrd="0" destOrd="0" presId="urn:microsoft.com/office/officeart/2005/8/layout/hChevron3"/>
    <dgm:cxn modelId="{A83EB145-EFFA-46D2-9D63-9AE3C75189D0}" type="presOf" srcId="{40A4B23E-3371-47EA-8B95-26F369F730E9}" destId="{3B7B5977-C024-41BE-AFCD-DF6538DC9A8C}" srcOrd="0" destOrd="0" presId="urn:microsoft.com/office/officeart/2005/8/layout/hChevron3"/>
    <dgm:cxn modelId="{C4B16C47-EDDC-48F7-ABB1-96EF1902DF97}" type="presOf" srcId="{35E7C202-C373-47A4-A739-70D49D7D888F}" destId="{C8895E95-A28C-4A9E-A97D-D1EC085C1ADF}" srcOrd="0" destOrd="0" presId="urn:microsoft.com/office/officeart/2005/8/layout/hChevron3"/>
    <dgm:cxn modelId="{4ECBD94B-6B13-4140-BF27-3406341924EF}" type="presOf" srcId="{3C9165CD-A34A-4DC6-8089-5782FDF6B837}" destId="{2F2A044C-DB78-4FEA-AD84-D60FD0C8BF0F}" srcOrd="0" destOrd="0" presId="urn:microsoft.com/office/officeart/2005/8/layout/hChevron3"/>
    <dgm:cxn modelId="{4140B772-70F1-4DEF-B9BF-CE63DC3C294F}" srcId="{31C99780-78F8-48E8-AE82-7E9DFDB8BCCE}" destId="{F12341D5-081E-4997-87F0-3B27D7BB4B70}" srcOrd="6" destOrd="0" parTransId="{49EF0B30-A677-4638-A503-385175561641}" sibTransId="{A766FBA2-C24F-47AF-8ECC-849545C6E8EE}"/>
    <dgm:cxn modelId="{BCCA2D59-A8FA-425D-B817-7BFF67FDB80F}" srcId="{31C99780-78F8-48E8-AE82-7E9DFDB8BCCE}" destId="{A23D4933-5A63-4C8E-8071-242E35C1CEE5}" srcOrd="4" destOrd="0" parTransId="{1E7DF961-88D7-4A01-8871-99079B0D8970}" sibTransId="{47CBEDC7-7F6D-4779-9DA9-39BC77865285}"/>
    <dgm:cxn modelId="{320E708F-45BB-41FC-9C83-F2919D932712}" srcId="{31C99780-78F8-48E8-AE82-7E9DFDB8BCCE}" destId="{35E7C202-C373-47A4-A739-70D49D7D888F}" srcOrd="1" destOrd="0" parTransId="{4B8ADD7D-BBD3-4D24-B831-F71CE916A2F8}" sibTransId="{81192563-3E6D-4B13-92EB-E5C2720F70C4}"/>
    <dgm:cxn modelId="{4B0D27D9-C450-4A01-B795-7B577F649087}" type="presOf" srcId="{31C99780-78F8-48E8-AE82-7E9DFDB8BCCE}" destId="{A1B6E93F-D6E9-47B1-B182-79AB7DF52EE1}" srcOrd="0" destOrd="0" presId="urn:microsoft.com/office/officeart/2005/8/layout/hChevron3"/>
    <dgm:cxn modelId="{4DDFF2E9-BD43-46F5-9EA4-493A68A6D6C7}" srcId="{31C99780-78F8-48E8-AE82-7E9DFDB8BCCE}" destId="{A1EAD68E-A3EC-4EA8-9EFC-C71F1BBE8EA9}" srcOrd="0" destOrd="0" parTransId="{2F7AAC22-AE85-40B1-AD11-AAA012813DCC}" sibTransId="{EA3A8347-DC0F-4138-87B2-8758A2E7B947}"/>
    <dgm:cxn modelId="{7AC6B0EA-8F0D-4535-8D93-893A05498773}" type="presOf" srcId="{C97E6012-381C-4FD1-ACB4-4BA2D9504296}" destId="{5F49B50E-ECF2-47AC-9FD2-93599D3AE253}" srcOrd="0" destOrd="0" presId="urn:microsoft.com/office/officeart/2005/8/layout/hChevron3"/>
    <dgm:cxn modelId="{670F49F2-3B61-4B4E-8E0A-7C0DE4A4BD37}" type="presOf" srcId="{A23D4933-5A63-4C8E-8071-242E35C1CEE5}" destId="{FF65EB97-4875-4CA0-B075-5828D17FB570}" srcOrd="0" destOrd="0" presId="urn:microsoft.com/office/officeart/2005/8/layout/hChevron3"/>
    <dgm:cxn modelId="{3F24A49D-0B6E-4E5F-AE44-8A382686FE5F}" type="presParOf" srcId="{A1B6E93F-D6E9-47B1-B182-79AB7DF52EE1}" destId="{04690584-9E6D-48F7-A3DA-CFABB591D46B}" srcOrd="0" destOrd="0" presId="urn:microsoft.com/office/officeart/2005/8/layout/hChevron3"/>
    <dgm:cxn modelId="{2A569B5C-91FB-4EAA-B2D1-BD3DBB159098}" type="presParOf" srcId="{A1B6E93F-D6E9-47B1-B182-79AB7DF52EE1}" destId="{A58FDEC6-4983-40D5-9DF9-331C716F940B}" srcOrd="1" destOrd="0" presId="urn:microsoft.com/office/officeart/2005/8/layout/hChevron3"/>
    <dgm:cxn modelId="{EF7FDE12-14CC-4E9D-97BD-2EAB7173EFCC}" type="presParOf" srcId="{A1B6E93F-D6E9-47B1-B182-79AB7DF52EE1}" destId="{C8895E95-A28C-4A9E-A97D-D1EC085C1ADF}" srcOrd="2" destOrd="0" presId="urn:microsoft.com/office/officeart/2005/8/layout/hChevron3"/>
    <dgm:cxn modelId="{5447E5B6-A61B-4AE7-99B8-5207B8103244}" type="presParOf" srcId="{A1B6E93F-D6E9-47B1-B182-79AB7DF52EE1}" destId="{1F37566F-3D8A-4696-9B25-FBFD1D3AD408}" srcOrd="3" destOrd="0" presId="urn:microsoft.com/office/officeart/2005/8/layout/hChevron3"/>
    <dgm:cxn modelId="{5D7B515B-CC86-4858-99AC-A67909344F6E}" type="presParOf" srcId="{A1B6E93F-D6E9-47B1-B182-79AB7DF52EE1}" destId="{5F49B50E-ECF2-47AC-9FD2-93599D3AE253}" srcOrd="4" destOrd="0" presId="urn:microsoft.com/office/officeart/2005/8/layout/hChevron3"/>
    <dgm:cxn modelId="{4C6D909A-AF67-4BD7-AD97-B7B8A5F72450}" type="presParOf" srcId="{A1B6E93F-D6E9-47B1-B182-79AB7DF52EE1}" destId="{3F47D0C7-E8A8-4B35-AD0B-D2FA1D0D4C2B}" srcOrd="5" destOrd="0" presId="urn:microsoft.com/office/officeart/2005/8/layout/hChevron3"/>
    <dgm:cxn modelId="{0B369AC8-6BEC-4D1A-8AC1-B9D18E2DAF11}" type="presParOf" srcId="{A1B6E93F-D6E9-47B1-B182-79AB7DF52EE1}" destId="{2F2A044C-DB78-4FEA-AD84-D60FD0C8BF0F}" srcOrd="6" destOrd="0" presId="urn:microsoft.com/office/officeart/2005/8/layout/hChevron3"/>
    <dgm:cxn modelId="{A71D6DDE-9E1B-4CBB-B828-0B9923B04D32}" type="presParOf" srcId="{A1B6E93F-D6E9-47B1-B182-79AB7DF52EE1}" destId="{6C069B6C-3A99-4D90-8844-E23915B13748}" srcOrd="7" destOrd="0" presId="urn:microsoft.com/office/officeart/2005/8/layout/hChevron3"/>
    <dgm:cxn modelId="{5819FDD5-82AE-4D71-A9C1-1D19BB5ECECA}" type="presParOf" srcId="{A1B6E93F-D6E9-47B1-B182-79AB7DF52EE1}" destId="{FF65EB97-4875-4CA0-B075-5828D17FB570}" srcOrd="8" destOrd="0" presId="urn:microsoft.com/office/officeart/2005/8/layout/hChevron3"/>
    <dgm:cxn modelId="{89F68866-F40D-4FC8-8A05-F259B219578C}" type="presParOf" srcId="{A1B6E93F-D6E9-47B1-B182-79AB7DF52EE1}" destId="{7A5062F5-0412-4378-836A-04492FD9A69B}" srcOrd="9" destOrd="0" presId="urn:microsoft.com/office/officeart/2005/8/layout/hChevron3"/>
    <dgm:cxn modelId="{C7FD13AA-95A4-406E-BAC3-494DBBCEE938}" type="presParOf" srcId="{A1B6E93F-D6E9-47B1-B182-79AB7DF52EE1}" destId="{3B7B5977-C024-41BE-AFCD-DF6538DC9A8C}" srcOrd="10" destOrd="0" presId="urn:microsoft.com/office/officeart/2005/8/layout/hChevron3"/>
    <dgm:cxn modelId="{EE24DD89-13CC-40A8-BEF1-6039D89FD7DF}" type="presParOf" srcId="{A1B6E93F-D6E9-47B1-B182-79AB7DF52EE1}" destId="{988EEE7E-73DF-469A-868D-F7CC37ED3A9B}" srcOrd="11" destOrd="0" presId="urn:microsoft.com/office/officeart/2005/8/layout/hChevron3"/>
    <dgm:cxn modelId="{1B1AE44C-C68B-4690-A392-219D611FB875}" type="presParOf" srcId="{A1B6E93F-D6E9-47B1-B182-79AB7DF52EE1}" destId="{DEDD913B-5EEF-4AED-B9E6-290DF752ACAC}" srcOrd="12" destOrd="0" presId="urn:microsoft.com/office/officeart/2005/8/layout/hChevron3"/>
    <dgm:cxn modelId="{A1F1E3EF-6343-4CC0-A937-470A0564F2A9}" type="presParOf" srcId="{A1B6E93F-D6E9-47B1-B182-79AB7DF52EE1}" destId="{082BAADB-04CC-4F7E-A1BB-4CF5E291B731}" srcOrd="13" destOrd="0" presId="urn:microsoft.com/office/officeart/2005/8/layout/hChevron3"/>
    <dgm:cxn modelId="{1252A289-EC41-4DCB-8EF9-C6DB70160830}" type="presParOf" srcId="{A1B6E93F-D6E9-47B1-B182-79AB7DF52EE1}" destId="{956456C7-567F-4A95-933A-AD9ABB7471B2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B5BAC-E225-4C2A-8655-0F48AA17515F}">
      <dsp:nvSpPr>
        <dsp:cNvPr id="0" name=""/>
        <dsp:cNvSpPr/>
      </dsp:nvSpPr>
      <dsp:spPr>
        <a:xfrm>
          <a:off x="3260" y="0"/>
          <a:ext cx="3972676" cy="886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1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(Feb 2015)</a:t>
          </a:r>
        </a:p>
      </dsp:txBody>
      <dsp:txXfrm>
        <a:off x="446394" y="0"/>
        <a:ext cx="3086409" cy="886267"/>
      </dsp:txXfrm>
    </dsp:sp>
    <dsp:sp modelId="{074C4C10-B9DF-422E-BE6D-33FB03CEFAD0}">
      <dsp:nvSpPr>
        <dsp:cNvPr id="0" name=""/>
        <dsp:cNvSpPr/>
      </dsp:nvSpPr>
      <dsp:spPr>
        <a:xfrm>
          <a:off x="3578669" y="0"/>
          <a:ext cx="3972676" cy="886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2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(Aug 2016)</a:t>
          </a:r>
        </a:p>
      </dsp:txBody>
      <dsp:txXfrm>
        <a:off x="4021803" y="0"/>
        <a:ext cx="3086409" cy="886267"/>
      </dsp:txXfrm>
    </dsp:sp>
    <dsp:sp modelId="{B3246866-9470-47E8-9487-6A92122BB79A}">
      <dsp:nvSpPr>
        <dsp:cNvPr id="0" name=""/>
        <dsp:cNvSpPr/>
      </dsp:nvSpPr>
      <dsp:spPr>
        <a:xfrm>
          <a:off x="7154078" y="0"/>
          <a:ext cx="3972676" cy="886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3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(Dec 2018)</a:t>
          </a:r>
        </a:p>
      </dsp:txBody>
      <dsp:txXfrm>
        <a:off x="7597212" y="0"/>
        <a:ext cx="3086409" cy="8862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B5BAC-E225-4C2A-8655-0F48AA17515F}">
      <dsp:nvSpPr>
        <dsp:cNvPr id="0" name=""/>
        <dsp:cNvSpPr/>
      </dsp:nvSpPr>
      <dsp:spPr>
        <a:xfrm>
          <a:off x="3187" y="0"/>
          <a:ext cx="3883157" cy="92602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1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(Feb 2015)</a:t>
          </a:r>
        </a:p>
      </dsp:txBody>
      <dsp:txXfrm>
        <a:off x="466199" y="0"/>
        <a:ext cx="2957134" cy="926023"/>
      </dsp:txXfrm>
    </dsp:sp>
    <dsp:sp modelId="{074C4C10-B9DF-422E-BE6D-33FB03CEFAD0}">
      <dsp:nvSpPr>
        <dsp:cNvPr id="0" name=""/>
        <dsp:cNvSpPr/>
      </dsp:nvSpPr>
      <dsp:spPr>
        <a:xfrm>
          <a:off x="3498029" y="0"/>
          <a:ext cx="3883157" cy="92602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2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(Aug 2016)</a:t>
          </a:r>
        </a:p>
      </dsp:txBody>
      <dsp:txXfrm>
        <a:off x="3961041" y="0"/>
        <a:ext cx="2957134" cy="926023"/>
      </dsp:txXfrm>
    </dsp:sp>
    <dsp:sp modelId="{B3246866-9470-47E8-9487-6A92122BB79A}">
      <dsp:nvSpPr>
        <dsp:cNvPr id="0" name=""/>
        <dsp:cNvSpPr/>
      </dsp:nvSpPr>
      <dsp:spPr>
        <a:xfrm>
          <a:off x="6992871" y="0"/>
          <a:ext cx="3883157" cy="92602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3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(Dec 2018)</a:t>
          </a:r>
        </a:p>
      </dsp:txBody>
      <dsp:txXfrm>
        <a:off x="7455883" y="0"/>
        <a:ext cx="2957134" cy="9260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690584-9E6D-48F7-A3DA-CFABB591D46B}">
      <dsp:nvSpPr>
        <dsp:cNvPr id="0" name=""/>
        <dsp:cNvSpPr/>
      </dsp:nvSpPr>
      <dsp:spPr>
        <a:xfrm>
          <a:off x="5534" y="603282"/>
          <a:ext cx="1715846" cy="68633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22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2012</a:t>
          </a:r>
        </a:p>
      </dsp:txBody>
      <dsp:txXfrm>
        <a:off x="5534" y="603282"/>
        <a:ext cx="1544262" cy="686338"/>
      </dsp:txXfrm>
    </dsp:sp>
    <dsp:sp modelId="{C8895E95-A28C-4A9E-A97D-D1EC085C1ADF}">
      <dsp:nvSpPr>
        <dsp:cNvPr id="0" name=""/>
        <dsp:cNvSpPr/>
      </dsp:nvSpPr>
      <dsp:spPr>
        <a:xfrm>
          <a:off x="1378212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2013</a:t>
          </a:r>
        </a:p>
      </dsp:txBody>
      <dsp:txXfrm>
        <a:off x="1721381" y="603282"/>
        <a:ext cx="1029508" cy="686338"/>
      </dsp:txXfrm>
    </dsp:sp>
    <dsp:sp modelId="{5F49B50E-ECF2-47AC-9FD2-93599D3AE253}">
      <dsp:nvSpPr>
        <dsp:cNvPr id="0" name=""/>
        <dsp:cNvSpPr/>
      </dsp:nvSpPr>
      <dsp:spPr>
        <a:xfrm>
          <a:off x="2750889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2014</a:t>
          </a:r>
        </a:p>
      </dsp:txBody>
      <dsp:txXfrm>
        <a:off x="3094058" y="603282"/>
        <a:ext cx="1029508" cy="686338"/>
      </dsp:txXfrm>
    </dsp:sp>
    <dsp:sp modelId="{2F2A044C-DB78-4FEA-AD84-D60FD0C8BF0F}">
      <dsp:nvSpPr>
        <dsp:cNvPr id="0" name=""/>
        <dsp:cNvSpPr/>
      </dsp:nvSpPr>
      <dsp:spPr>
        <a:xfrm>
          <a:off x="4123566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2015</a:t>
          </a:r>
        </a:p>
      </dsp:txBody>
      <dsp:txXfrm>
        <a:off x="4466735" y="603282"/>
        <a:ext cx="1029508" cy="686338"/>
      </dsp:txXfrm>
    </dsp:sp>
    <dsp:sp modelId="{FF65EB97-4875-4CA0-B075-5828D17FB570}">
      <dsp:nvSpPr>
        <dsp:cNvPr id="0" name=""/>
        <dsp:cNvSpPr/>
      </dsp:nvSpPr>
      <dsp:spPr>
        <a:xfrm>
          <a:off x="5496243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2016</a:t>
          </a:r>
        </a:p>
      </dsp:txBody>
      <dsp:txXfrm>
        <a:off x="5839412" y="603282"/>
        <a:ext cx="1029508" cy="686338"/>
      </dsp:txXfrm>
    </dsp:sp>
    <dsp:sp modelId="{3B7B5977-C024-41BE-AFCD-DF6538DC9A8C}">
      <dsp:nvSpPr>
        <dsp:cNvPr id="0" name=""/>
        <dsp:cNvSpPr/>
      </dsp:nvSpPr>
      <dsp:spPr>
        <a:xfrm>
          <a:off x="6868921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2017</a:t>
          </a:r>
        </a:p>
      </dsp:txBody>
      <dsp:txXfrm>
        <a:off x="7212090" y="603282"/>
        <a:ext cx="1029508" cy="686338"/>
      </dsp:txXfrm>
    </dsp:sp>
    <dsp:sp modelId="{DEDD913B-5EEF-4AED-B9E6-290DF752ACAC}">
      <dsp:nvSpPr>
        <dsp:cNvPr id="0" name=""/>
        <dsp:cNvSpPr/>
      </dsp:nvSpPr>
      <dsp:spPr>
        <a:xfrm>
          <a:off x="8241598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2018</a:t>
          </a:r>
        </a:p>
      </dsp:txBody>
      <dsp:txXfrm>
        <a:off x="8584767" y="603282"/>
        <a:ext cx="1029508" cy="686338"/>
      </dsp:txXfrm>
    </dsp:sp>
    <dsp:sp modelId="{956456C7-567F-4A95-933A-AD9ABB7471B2}">
      <dsp:nvSpPr>
        <dsp:cNvPr id="0" name=""/>
        <dsp:cNvSpPr/>
      </dsp:nvSpPr>
      <dsp:spPr>
        <a:xfrm>
          <a:off x="9614275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2019</a:t>
          </a:r>
        </a:p>
      </dsp:txBody>
      <dsp:txXfrm>
        <a:off x="9957444" y="603282"/>
        <a:ext cx="1029508" cy="6863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920" cy="481728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r">
              <a:defRPr sz="1300"/>
            </a:lvl1pPr>
          </a:lstStyle>
          <a:p>
            <a:fld id="{BAEFF2A1-358F-4528-A4D8-E0726B92D422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94" tIns="49547" rIns="99094" bIns="4954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9094" tIns="49547" rIns="99094" bIns="4954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5"/>
            <a:ext cx="3169920" cy="481727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r">
              <a:defRPr sz="1300"/>
            </a:lvl1pPr>
          </a:lstStyle>
          <a:p>
            <a:fld id="{D0F76782-937A-4515-87C8-DB2EE3E75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50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76782-937A-4515-87C8-DB2EE3E751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61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76782-937A-4515-87C8-DB2EE3E751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64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bg bwMode="ltGray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457200" y="457200"/>
            <a:ext cx="1905000" cy="762203"/>
            <a:chOff x="3578225" y="1146175"/>
            <a:chExt cx="5038725" cy="2111375"/>
          </a:xfrm>
        </p:grpSpPr>
        <p:sp>
          <p:nvSpPr>
            <p:cNvPr id="8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3" name="Rectangle 12"/>
          <p:cNvSpPr/>
          <p:nvPr userDrawn="1"/>
        </p:nvSpPr>
        <p:spPr bwMode="ltGray">
          <a:xfrm>
            <a:off x="228600" y="228600"/>
            <a:ext cx="11734800" cy="6400800"/>
          </a:xfrm>
          <a:prstGeom prst="rect">
            <a:avLst/>
          </a:prstGeom>
          <a:noFill/>
          <a:ln w="190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73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39516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773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Green Fram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2571746"/>
            <a:ext cx="8228011" cy="576263"/>
          </a:xfrm>
        </p:spPr>
        <p:txBody>
          <a:bodyPr>
            <a:no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8014" y="3149201"/>
            <a:ext cx="8228011" cy="533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608013" y="462819"/>
            <a:ext cx="10986134" cy="1957368"/>
          </a:xfrm>
          <a:custGeom>
            <a:avLst/>
            <a:gdLst>
              <a:gd name="connsiteX0" fmla="*/ 188969 w 10986134"/>
              <a:gd name="connsiteY0" fmla="*/ 176957 h 1957368"/>
              <a:gd name="connsiteX1" fmla="*/ 188969 w 10986134"/>
              <a:gd name="connsiteY1" fmla="*/ 1768399 h 1957368"/>
              <a:gd name="connsiteX2" fmla="*/ 10797165 w 10986134"/>
              <a:gd name="connsiteY2" fmla="*/ 1768399 h 1957368"/>
              <a:gd name="connsiteX3" fmla="*/ 10797165 w 10986134"/>
              <a:gd name="connsiteY3" fmla="*/ 176957 h 1957368"/>
              <a:gd name="connsiteX4" fmla="*/ 10797165 w 10986134"/>
              <a:gd name="connsiteY4" fmla="*/ 0 h 1957368"/>
              <a:gd name="connsiteX5" fmla="*/ 10986134 w 10986134"/>
              <a:gd name="connsiteY5" fmla="*/ 0 h 1957368"/>
              <a:gd name="connsiteX6" fmla="*/ 10986134 w 10986134"/>
              <a:gd name="connsiteY6" fmla="*/ 1957368 h 1957368"/>
              <a:gd name="connsiteX7" fmla="*/ 10971369 w 10986134"/>
              <a:gd name="connsiteY7" fmla="*/ 1957368 h 1957368"/>
              <a:gd name="connsiteX8" fmla="*/ 10797165 w 10986134"/>
              <a:gd name="connsiteY8" fmla="*/ 1957368 h 1957368"/>
              <a:gd name="connsiteX9" fmla="*/ 188969 w 10986134"/>
              <a:gd name="connsiteY9" fmla="*/ 1957368 h 1957368"/>
              <a:gd name="connsiteX10" fmla="*/ 14764 w 10986134"/>
              <a:gd name="connsiteY10" fmla="*/ 1957368 h 1957368"/>
              <a:gd name="connsiteX11" fmla="*/ 0 w 10986134"/>
              <a:gd name="connsiteY11" fmla="*/ 1957368 h 1957368"/>
              <a:gd name="connsiteX12" fmla="*/ 0 w 10986134"/>
              <a:gd name="connsiteY12" fmla="*/ 0 h 1957368"/>
              <a:gd name="connsiteX13" fmla="*/ 14764 w 10986134"/>
              <a:gd name="connsiteY13" fmla="*/ 0 h 1957368"/>
              <a:gd name="connsiteX14" fmla="*/ 188969 w 10986134"/>
              <a:gd name="connsiteY14" fmla="*/ 0 h 1957368"/>
              <a:gd name="connsiteX15" fmla="*/ 10797165 w 10986134"/>
              <a:gd name="connsiteY15" fmla="*/ 0 h 195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986134" h="1957368">
                <a:moveTo>
                  <a:pt x="188969" y="176957"/>
                </a:moveTo>
                <a:lnTo>
                  <a:pt x="188969" y="1768399"/>
                </a:lnTo>
                <a:lnTo>
                  <a:pt x="10797165" y="1768399"/>
                </a:lnTo>
                <a:lnTo>
                  <a:pt x="10797165" y="176957"/>
                </a:lnTo>
                <a:close/>
                <a:moveTo>
                  <a:pt x="10797165" y="0"/>
                </a:moveTo>
                <a:lnTo>
                  <a:pt x="10986134" y="0"/>
                </a:lnTo>
                <a:lnTo>
                  <a:pt x="10986134" y="1957368"/>
                </a:lnTo>
                <a:lnTo>
                  <a:pt x="10971369" y="1957368"/>
                </a:lnTo>
                <a:lnTo>
                  <a:pt x="10797165" y="1957368"/>
                </a:lnTo>
                <a:lnTo>
                  <a:pt x="188969" y="1957368"/>
                </a:lnTo>
                <a:lnTo>
                  <a:pt x="14764" y="1957368"/>
                </a:lnTo>
                <a:lnTo>
                  <a:pt x="0" y="1957368"/>
                </a:lnTo>
                <a:lnTo>
                  <a:pt x="0" y="0"/>
                </a:lnTo>
                <a:lnTo>
                  <a:pt x="14764" y="0"/>
                </a:lnTo>
                <a:lnTo>
                  <a:pt x="188969" y="0"/>
                </a:lnTo>
                <a:lnTo>
                  <a:pt x="10797165" y="0"/>
                </a:lnTo>
                <a:close/>
              </a:path>
            </a:pathLst>
          </a:custGeom>
          <a:solidFill>
            <a:schemeClr val="accent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 dirty="0">
              <a:solidFill>
                <a:prstClr val="white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543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tricHPE" panose="020B050303020206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etricHPE" panose="020B0503030202060203" pitchFamily="34" charset="0"/>
              </a:defRPr>
            </a:lvl1pPr>
            <a:lvl2pPr>
              <a:defRPr>
                <a:latin typeface="MetricHPE" panose="020B0503030202060203" pitchFamily="34" charset="0"/>
              </a:defRPr>
            </a:lvl2pPr>
            <a:lvl3pPr>
              <a:defRPr>
                <a:latin typeface="MetricHPE" panose="020B0503030202060203" pitchFamily="34" charset="0"/>
              </a:defRPr>
            </a:lvl3pPr>
            <a:lvl4pPr>
              <a:defRPr>
                <a:latin typeface="MetricHPE" panose="020B0503030202060203" pitchFamily="34" charset="0"/>
              </a:defRPr>
            </a:lvl4pPr>
            <a:lvl5pPr>
              <a:defRPr>
                <a:latin typeface="MetricHPE" panose="020B050303020206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869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09441" y="521208"/>
            <a:ext cx="10969943" cy="411480"/>
          </a:xfrm>
        </p:spPr>
        <p:txBody>
          <a:bodyPr/>
          <a:lstStyle>
            <a:lvl1pPr>
              <a:defRPr/>
            </a:lvl1pPr>
          </a:lstStyle>
          <a:p>
            <a:r>
              <a:t>Click to add one-line title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934240"/>
            <a:ext cx="10969943" cy="381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 baseline="0"/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t>Click to add one-line subtitle</a:t>
            </a:r>
          </a:p>
        </p:txBody>
      </p:sp>
    </p:spTree>
    <p:extLst>
      <p:ext uri="{BB962C8B-B14F-4D97-AF65-F5344CB8AC3E}">
        <p14:creationId xmlns:p14="http://schemas.microsoft.com/office/powerpoint/2010/main" val="31016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mpower_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554" y="206935"/>
            <a:ext cx="11276847" cy="587188"/>
          </a:xfrm>
          <a:noFill/>
        </p:spPr>
        <p:txBody>
          <a:bodyPr vert="horz" lIns="217728" tIns="109728" rIns="217728" bIns="108864" rtlCol="0" anchor="t" anchorCtr="0">
            <a:normAutofit/>
          </a:bodyPr>
          <a:lstStyle>
            <a:lvl1pPr>
              <a:defRPr lang="en-US" dirty="0"/>
            </a:lvl1pPr>
          </a:lstStyle>
          <a:p>
            <a:pPr marL="0" lvl="0">
              <a:lnSpc>
                <a:spcPct val="90000"/>
              </a:lnSpc>
            </a:pPr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 bwMode="white">
          <a:xfrm>
            <a:off x="305554" y="674599"/>
            <a:ext cx="11276847" cy="587188"/>
          </a:xfrm>
          <a:prstGeom prst="rect">
            <a:avLst/>
          </a:prstGeom>
        </p:spPr>
        <p:txBody>
          <a:bodyPr vert="horz" lIns="217728" tIns="108864" rIns="217728" bIns="108864" rtlCol="0">
            <a:noAutofit/>
          </a:bodyPr>
          <a:lstStyle>
            <a:lvl1pPr>
              <a:defRPr lang="en-US" baseline="0" dirty="0">
                <a:solidFill>
                  <a:schemeClr val="bg1"/>
                </a:solidFill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892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0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10969784" cy="45719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608012" y="437706"/>
            <a:ext cx="10972800" cy="18288"/>
          </a:xfrm>
          <a:prstGeom prst="rect">
            <a:avLst/>
          </a:prstGeom>
          <a:solidFill>
            <a:srgbClr val="01A98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3" name="TextBox 12"/>
          <p:cNvSpPr txBox="1"/>
          <p:nvPr userDrawn="1"/>
        </p:nvSpPr>
        <p:spPr>
          <a:xfrm>
            <a:off x="11261859" y="6400500"/>
            <a:ext cx="370408" cy="25549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 lang="en-US" sz="1200" b="1" dirty="0">
              <a:solidFill>
                <a:srgbClr val="C6C9CA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661652" y="6248401"/>
            <a:ext cx="0" cy="407594"/>
          </a:xfrm>
          <a:prstGeom prst="line">
            <a:avLst/>
          </a:prstGeom>
          <a:ln w="12700">
            <a:solidFill>
              <a:srgbClr val="01A9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55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8" r:id="rId3"/>
    <p:sldLayoutId id="2147483689" r:id="rId4"/>
    <p:sldLayoutId id="2147483690" r:id="rId5"/>
    <p:sldLayoutId id="2147483691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tx1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3152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686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05156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960">
          <p15:clr>
            <a:srgbClr val="F26B43"/>
          </p15:clr>
        </p15:guide>
        <p15:guide id="6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ghttalk.com/webcast/11949/129553" TargetMode="External"/><Relationship Id="rId2" Type="http://schemas.openxmlformats.org/officeDocument/2006/relationships/hyperlink" Target="https://www.brighttalk.com/webcast/11949/158013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brighttalk.com/webcast/11949/22633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461730"/>
            <a:ext cx="11296184" cy="2387600"/>
          </a:xfrm>
        </p:spPr>
        <p:txBody>
          <a:bodyPr/>
          <a:lstStyle/>
          <a:p>
            <a:r>
              <a:rPr lang="en-US" b="0" dirty="0"/>
              <a:t>oneM2M Release Progression and Value Proposition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775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E9B3B-292E-4AF9-8177-AFFF59050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and Objectives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CD72C5-E5F9-40B8-9739-86729B7AD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purpose of this document is to define the oneM2M value proposition in the context of its release milestones</a:t>
            </a:r>
          </a:p>
          <a:p>
            <a:pPr lvl="1"/>
            <a:r>
              <a:rPr lang="en-US" dirty="0"/>
              <a:t>Some high-level messaging (non-technical) is needed to convey the value proposition to audiences outside of oneM2M</a:t>
            </a:r>
          </a:p>
          <a:p>
            <a:endParaRPr lang="en-US" dirty="0"/>
          </a:p>
          <a:p>
            <a:r>
              <a:rPr lang="en-US" dirty="0"/>
              <a:t>The document will serve the needs of:</a:t>
            </a:r>
          </a:p>
          <a:p>
            <a:pPr lvl="1"/>
            <a:r>
              <a:rPr lang="en-US" dirty="0"/>
              <a:t>MARCOMs – promote oneM2M to audiences that are not involved in the Technical Plenary (TP), using market-friendly terms</a:t>
            </a:r>
          </a:p>
          <a:p>
            <a:pPr lvl="1"/>
            <a:r>
              <a:rPr lang="en-US" dirty="0"/>
              <a:t>On-going work in the TP’s WI-0087 (analysis of differences between sequential releases)</a:t>
            </a:r>
          </a:p>
          <a:p>
            <a:pPr lvl="1"/>
            <a:endParaRPr lang="en-US" dirty="0"/>
          </a:p>
          <a:p>
            <a:r>
              <a:rPr lang="en-US" dirty="0"/>
              <a:t>The next steps are to gather wider input about the descriptive information regarding individual releases and their implementation value for wider </a:t>
            </a:r>
            <a:r>
              <a:rPr lang="en-US"/>
              <a:t>market audiences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184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E9B3B-292E-4AF9-8177-AFFF59050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oneM2M Value Proposition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2CBE8D-53D1-4E53-8D99-AF7F450D4887}"/>
              </a:ext>
            </a:extLst>
          </p:cNvPr>
          <p:cNvSpPr txBox="1"/>
          <p:nvPr/>
        </p:nvSpPr>
        <p:spPr>
          <a:xfrm>
            <a:off x="502004" y="2280409"/>
            <a:ext cx="370849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Provides a standardized general-purpose, horizontal architecture for operators and service providers to deploy IoT services: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Avoid vendor lock-in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Reduce development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Reduce deployment complexity and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Speed up time to market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Interwork service providers and operators</a:t>
            </a:r>
          </a:p>
          <a:p>
            <a:endParaRPr lang="en-US" sz="900" dirty="0"/>
          </a:p>
          <a:p>
            <a:r>
              <a:rPr lang="en-US" sz="1600" dirty="0"/>
              <a:t>Provides a standardized set of higher-level APIs for developers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Developers do not need to be communications/connectivity experts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Facilitates cross-application interaction and sharing of data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Simplifies application development, testing and interworking of components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Support device management over various technologies in a consolidated way.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A4484E-DA17-4F60-BB7D-6A16FC023272}"/>
              </a:ext>
            </a:extLst>
          </p:cNvPr>
          <p:cNvSpPr txBox="1"/>
          <p:nvPr/>
        </p:nvSpPr>
        <p:spPr>
          <a:xfrm>
            <a:off x="4433747" y="2301295"/>
            <a:ext cx="3360983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All the benefits of Release 1 plus:</a:t>
            </a:r>
          </a:p>
          <a:p>
            <a:endParaRPr lang="en-US" sz="1200" dirty="0"/>
          </a:p>
          <a:p>
            <a:r>
              <a:rPr lang="en-US" sz="1600" dirty="0"/>
              <a:t>Provides a framework for interworking diverse types of IoT devices to a service provider platform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Enables support for more types of devices</a:t>
            </a:r>
          </a:p>
          <a:p>
            <a:endParaRPr lang="en-US" sz="800" dirty="0"/>
          </a:p>
          <a:p>
            <a:r>
              <a:rPr lang="en-US" sz="1600" dirty="0"/>
              <a:t>Provides enhanced end-to-end security features to secure operator / service provider’s IoT  platforms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Improves security of operator’s network</a:t>
            </a:r>
          </a:p>
          <a:p>
            <a:endParaRPr lang="en-US" sz="800" dirty="0"/>
          </a:p>
          <a:p>
            <a:r>
              <a:rPr lang="en-US" sz="1600" dirty="0"/>
              <a:t>Provides common set of APIs that allow developers to communicate with IoT devices independent of their underlying device technologies </a:t>
            </a:r>
          </a:p>
          <a:p>
            <a:endParaRPr lang="en-US" sz="1600" dirty="0"/>
          </a:p>
          <a:p>
            <a:endParaRPr lang="en-US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9B7CEE-47B1-4D95-8B13-4F6761AD7B29}"/>
              </a:ext>
            </a:extLst>
          </p:cNvPr>
          <p:cNvSpPr txBox="1"/>
          <p:nvPr/>
        </p:nvSpPr>
        <p:spPr>
          <a:xfrm>
            <a:off x="8013842" y="2266334"/>
            <a:ext cx="393299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All the benefits of Release 1 and 2 plus:</a:t>
            </a:r>
          </a:p>
          <a:p>
            <a:endParaRPr lang="en-US" sz="800" dirty="0"/>
          </a:p>
          <a:p>
            <a:r>
              <a:rPr lang="en-US" sz="1600" dirty="0"/>
              <a:t>Provides a complimentary set of oneM2M value-add services layered over top of 3GPP IoT features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Eases use and adoption of operator’s IoT services by IoT devices and apps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Helps mitigate network congestion and  security issues in an operator’s network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Enables operator to scale their networks for IoT deployments</a:t>
            </a:r>
          </a:p>
          <a:p>
            <a:endParaRPr lang="en-US" sz="800" dirty="0"/>
          </a:p>
          <a:p>
            <a:r>
              <a:rPr lang="en-US" sz="1600" dirty="0"/>
              <a:t>Provides essential services often required by industrial deployments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Time Series and Transactions</a:t>
            </a:r>
          </a:p>
          <a:p>
            <a:endParaRPr lang="en-US" sz="800" dirty="0"/>
          </a:p>
          <a:p>
            <a:r>
              <a:rPr lang="en-US" sz="1600" dirty="0"/>
              <a:t>Provides a means for semantic level data query and automated interworking. </a:t>
            </a:r>
          </a:p>
          <a:p>
            <a:endParaRPr lang="en-US" sz="800" dirty="0"/>
          </a:p>
          <a:p>
            <a:r>
              <a:rPr lang="en-US" sz="1600" dirty="0"/>
              <a:t>Provides Global oneM2M certification by GCF</a:t>
            </a:r>
          </a:p>
          <a:p>
            <a:endParaRPr lang="en-US" sz="1400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67AD79C-ABA4-41EC-AA0D-09B50C37BEF8}"/>
              </a:ext>
            </a:extLst>
          </p:cNvPr>
          <p:cNvCxnSpPr>
            <a:cxnSpLocks/>
          </p:cNvCxnSpPr>
          <p:nvPr/>
        </p:nvCxnSpPr>
        <p:spPr>
          <a:xfrm>
            <a:off x="4337235" y="2370433"/>
            <a:ext cx="0" cy="3944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B84FD64-FEE5-4346-90DF-B27B19A3D286}"/>
              </a:ext>
            </a:extLst>
          </p:cNvPr>
          <p:cNvCxnSpPr>
            <a:cxnSpLocks/>
          </p:cNvCxnSpPr>
          <p:nvPr/>
        </p:nvCxnSpPr>
        <p:spPr>
          <a:xfrm>
            <a:off x="7860162" y="2370433"/>
            <a:ext cx="0" cy="3944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D23D765-114E-4346-8510-D9F953B290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2473101"/>
              </p:ext>
            </p:extLst>
          </p:nvPr>
        </p:nvGraphicFramePr>
        <p:xfrm>
          <a:off x="502003" y="1311965"/>
          <a:ext cx="11130015" cy="886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86879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E9B3B-292E-4AF9-8177-AFFF59050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oneM2M Key Deliverables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D30322-41D4-42AE-ACC6-853B2105948F}"/>
              </a:ext>
            </a:extLst>
          </p:cNvPr>
          <p:cNvSpPr txBox="1"/>
          <p:nvPr/>
        </p:nvSpPr>
        <p:spPr>
          <a:xfrm>
            <a:off x="1028136" y="2356123"/>
            <a:ext cx="2985695" cy="3457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600" dirty="0"/>
              <a:t>Definition of a minimum deployable horizontal IoT service layer</a:t>
            </a:r>
          </a:p>
          <a:p>
            <a:pPr>
              <a:spcBef>
                <a:spcPts val="600"/>
              </a:spcBef>
            </a:pPr>
            <a:endParaRPr lang="en-US" sz="800" dirty="0"/>
          </a:p>
          <a:p>
            <a:pPr>
              <a:spcBef>
                <a:spcPts val="600"/>
              </a:spcBef>
            </a:pPr>
            <a:r>
              <a:rPr lang="en-US" sz="1600" dirty="0"/>
              <a:t>Definition of a core set of foundational IoT services (registration, security, device &amp; data management, etc.)</a:t>
            </a:r>
          </a:p>
          <a:p>
            <a:pPr>
              <a:spcBef>
                <a:spcPts val="600"/>
              </a:spcBef>
            </a:pPr>
            <a:endParaRPr lang="en-US" sz="800" dirty="0"/>
          </a:p>
          <a:p>
            <a:pPr>
              <a:spcBef>
                <a:spcPts val="600"/>
              </a:spcBef>
            </a:pPr>
            <a:r>
              <a:rPr lang="en-US" sz="1600" dirty="0"/>
              <a:t>Binding of oneM2M service layer to a core set of underlying internet protocols (HTTP, </a:t>
            </a:r>
            <a:r>
              <a:rPr lang="en-US" sz="1600" dirty="0" err="1"/>
              <a:t>CoAP</a:t>
            </a:r>
            <a:r>
              <a:rPr lang="en-US" sz="1600" dirty="0"/>
              <a:t>, MQTT)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D51C95-A432-40A9-A303-015A0F5673AA}"/>
              </a:ext>
            </a:extLst>
          </p:cNvPr>
          <p:cNvSpPr txBox="1"/>
          <p:nvPr/>
        </p:nvSpPr>
        <p:spPr>
          <a:xfrm>
            <a:off x="4265368" y="2356123"/>
            <a:ext cx="363624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Extensions to interwork oneM2M service layer with other IoT proximal network technologies</a:t>
            </a:r>
          </a:p>
          <a:p>
            <a:endParaRPr lang="en-US" sz="800" dirty="0"/>
          </a:p>
          <a:p>
            <a:r>
              <a:rPr lang="en-US" sz="1600" dirty="0"/>
              <a:t>A series of app developer guides  </a:t>
            </a:r>
          </a:p>
          <a:p>
            <a:endParaRPr lang="en-US" sz="800" dirty="0"/>
          </a:p>
          <a:p>
            <a:r>
              <a:rPr lang="en-US" sz="1600" dirty="0"/>
              <a:t>Launch of product profiles and the oneM2M certification program</a:t>
            </a:r>
            <a:br>
              <a:rPr lang="en-US" sz="1600" dirty="0"/>
            </a:br>
            <a:endParaRPr lang="en-US" sz="1600" dirty="0"/>
          </a:p>
          <a:p>
            <a:r>
              <a:rPr lang="en-US" sz="1600" dirty="0"/>
              <a:t>Enhanced security framework (end-to-end security, dynamic authorization, content security)</a:t>
            </a:r>
          </a:p>
          <a:p>
            <a:endParaRPr lang="en-US" sz="1000" dirty="0"/>
          </a:p>
          <a:p>
            <a:r>
              <a:rPr lang="en-US" sz="1600" dirty="0"/>
              <a:t>Services for describing and discovering devices and data based on semantic descriptions</a:t>
            </a:r>
          </a:p>
          <a:p>
            <a:endParaRPr lang="en-US" sz="1000" dirty="0"/>
          </a:p>
          <a:p>
            <a:r>
              <a:rPr lang="en-US" sz="1600" dirty="0"/>
              <a:t>oneM2M Conformance Tests and Profiles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9B7CEE-47B1-4D95-8B13-4F6761AD7B29}"/>
              </a:ext>
            </a:extLst>
          </p:cNvPr>
          <p:cNvSpPr txBox="1"/>
          <p:nvPr/>
        </p:nvSpPr>
        <p:spPr>
          <a:xfrm>
            <a:off x="7898317" y="2356123"/>
            <a:ext cx="366990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Extensions to interwork oneM2M service layer with underlying 3GPP networks and layering of additional value-add IoT services over top of 3GPP network services </a:t>
            </a:r>
          </a:p>
          <a:p>
            <a:r>
              <a:rPr lang="en-US" sz="1600" dirty="0"/>
              <a:t> </a:t>
            </a:r>
          </a:p>
          <a:p>
            <a:r>
              <a:rPr lang="en-US" sz="1600" dirty="0"/>
              <a:t>Services targeting industrial domain (time series, atomic transaction processing)</a:t>
            </a:r>
          </a:p>
          <a:p>
            <a:endParaRPr lang="en-US" sz="1200" dirty="0"/>
          </a:p>
          <a:p>
            <a:r>
              <a:rPr lang="en-US" sz="1600" dirty="0"/>
              <a:t>A unified home domain information model and resource mapping</a:t>
            </a:r>
          </a:p>
          <a:p>
            <a:endParaRPr lang="en-US" sz="1200" dirty="0"/>
          </a:p>
          <a:p>
            <a:r>
              <a:rPr lang="en-US" sz="1600" dirty="0"/>
              <a:t>Advanced semantic query, access control and mashup</a:t>
            </a:r>
          </a:p>
          <a:p>
            <a:endParaRPr lang="en-US" sz="1200" dirty="0"/>
          </a:p>
          <a:p>
            <a:r>
              <a:rPr lang="en-US" sz="1600" dirty="0"/>
              <a:t>Additional oneM2M Conformance Tests and Profiles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67AD79C-ABA4-41EC-AA0D-09B50C37BEF8}"/>
              </a:ext>
            </a:extLst>
          </p:cNvPr>
          <p:cNvCxnSpPr>
            <a:cxnSpLocks/>
          </p:cNvCxnSpPr>
          <p:nvPr/>
        </p:nvCxnSpPr>
        <p:spPr>
          <a:xfrm>
            <a:off x="4192325" y="2400685"/>
            <a:ext cx="0" cy="4013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B84FD64-FEE5-4346-90DF-B27B19A3D286}"/>
              </a:ext>
            </a:extLst>
          </p:cNvPr>
          <p:cNvCxnSpPr>
            <a:cxnSpLocks/>
          </p:cNvCxnSpPr>
          <p:nvPr/>
        </p:nvCxnSpPr>
        <p:spPr>
          <a:xfrm>
            <a:off x="7845152" y="2400685"/>
            <a:ext cx="0" cy="4013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D23D765-114E-4346-8510-D9F953B290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6007636"/>
              </p:ext>
            </p:extLst>
          </p:nvPr>
        </p:nvGraphicFramePr>
        <p:xfrm>
          <a:off x="689007" y="1351722"/>
          <a:ext cx="10879216" cy="926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9549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3FB63DC6-1CDC-4EF7-A81E-A1538EAD1027}"/>
              </a:ext>
            </a:extLst>
          </p:cNvPr>
          <p:cNvCxnSpPr>
            <a:cxnSpLocks/>
          </p:cNvCxnSpPr>
          <p:nvPr/>
        </p:nvCxnSpPr>
        <p:spPr>
          <a:xfrm>
            <a:off x="10758689" y="4093705"/>
            <a:ext cx="0" cy="1676401"/>
          </a:xfrm>
          <a:prstGeom prst="line">
            <a:avLst/>
          </a:prstGeom>
          <a:ln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29B8A304-42FF-490D-8938-FE67D08E4EB9}"/>
              </a:ext>
            </a:extLst>
          </p:cNvPr>
          <p:cNvCxnSpPr>
            <a:cxnSpLocks/>
          </p:cNvCxnSpPr>
          <p:nvPr/>
        </p:nvCxnSpPr>
        <p:spPr>
          <a:xfrm>
            <a:off x="10097762" y="4111424"/>
            <a:ext cx="0" cy="1676401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BA9C93AD-8B78-4AB3-B10E-CB03A45EA665}"/>
              </a:ext>
            </a:extLst>
          </p:cNvPr>
          <p:cNvCxnSpPr>
            <a:cxnSpLocks/>
          </p:cNvCxnSpPr>
          <p:nvPr/>
        </p:nvCxnSpPr>
        <p:spPr>
          <a:xfrm>
            <a:off x="7976501" y="4111424"/>
            <a:ext cx="0" cy="1676401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A93B628-2B7D-4E8E-91E8-05D627347039}"/>
              </a:ext>
            </a:extLst>
          </p:cNvPr>
          <p:cNvCxnSpPr/>
          <p:nvPr/>
        </p:nvCxnSpPr>
        <p:spPr>
          <a:xfrm>
            <a:off x="9765540" y="3635825"/>
            <a:ext cx="0" cy="1045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1BD63D9A-09FF-479B-9803-12370CA73EC5}"/>
              </a:ext>
            </a:extLst>
          </p:cNvPr>
          <p:cNvSpPr/>
          <p:nvPr/>
        </p:nvSpPr>
        <p:spPr>
          <a:xfrm>
            <a:off x="9667565" y="4571994"/>
            <a:ext cx="217714" cy="2177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EAADEB3-0A21-4321-8C72-DE8705ADC4EE}"/>
              </a:ext>
            </a:extLst>
          </p:cNvPr>
          <p:cNvSpPr txBox="1"/>
          <p:nvPr/>
        </p:nvSpPr>
        <p:spPr>
          <a:xfrm>
            <a:off x="9241962" y="4806236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Industry </a:t>
            </a:r>
          </a:p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Day 4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66642E3E-F7DD-4EE3-8B57-F0F21264BD7F}"/>
              </a:ext>
            </a:extLst>
          </p:cNvPr>
          <p:cNvCxnSpPr/>
          <p:nvPr/>
        </p:nvCxnSpPr>
        <p:spPr>
          <a:xfrm>
            <a:off x="8643257" y="3635825"/>
            <a:ext cx="0" cy="1045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944B863A-B5A0-46B4-8836-C0CCBA072C62}"/>
              </a:ext>
            </a:extLst>
          </p:cNvPr>
          <p:cNvSpPr/>
          <p:nvPr/>
        </p:nvSpPr>
        <p:spPr>
          <a:xfrm>
            <a:off x="8545282" y="4571994"/>
            <a:ext cx="217714" cy="2177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ECF5E19-26A7-413E-AA14-1EB937F7F3D7}"/>
              </a:ext>
            </a:extLst>
          </p:cNvPr>
          <p:cNvCxnSpPr/>
          <p:nvPr/>
        </p:nvCxnSpPr>
        <p:spPr>
          <a:xfrm>
            <a:off x="8218715" y="3635827"/>
            <a:ext cx="0" cy="1045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>
            <a:extLst>
              <a:ext uri="{FF2B5EF4-FFF2-40B4-BE49-F238E27FC236}">
                <a16:creationId xmlns:a16="http://schemas.microsoft.com/office/drawing/2014/main" id="{677CA53C-9567-4E36-A47C-3498E790E57E}"/>
              </a:ext>
            </a:extLst>
          </p:cNvPr>
          <p:cNvSpPr/>
          <p:nvPr/>
        </p:nvSpPr>
        <p:spPr>
          <a:xfrm>
            <a:off x="8120740" y="4571996"/>
            <a:ext cx="217714" cy="2177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48FA4C9-E348-4EC4-A1A3-5C022AC258E2}"/>
              </a:ext>
            </a:extLst>
          </p:cNvPr>
          <p:cNvCxnSpPr/>
          <p:nvPr/>
        </p:nvCxnSpPr>
        <p:spPr>
          <a:xfrm>
            <a:off x="7750627" y="3635827"/>
            <a:ext cx="0" cy="1045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536E33C6-D1DB-412A-9967-C08EA943D326}"/>
              </a:ext>
            </a:extLst>
          </p:cNvPr>
          <p:cNvSpPr/>
          <p:nvPr/>
        </p:nvSpPr>
        <p:spPr>
          <a:xfrm>
            <a:off x="7652652" y="4571996"/>
            <a:ext cx="217714" cy="2177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4470624-E54F-4BD7-941E-69484380EC84}"/>
              </a:ext>
            </a:extLst>
          </p:cNvPr>
          <p:cNvSpPr txBox="1"/>
          <p:nvPr/>
        </p:nvSpPr>
        <p:spPr>
          <a:xfrm>
            <a:off x="7154633" y="4806236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Industry </a:t>
            </a:r>
          </a:p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Day 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7EB440-303B-45A1-B8FE-20C621DD8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oneM2M Timeline</a:t>
            </a:r>
            <a:endParaRPr lang="en-US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65B821E-392C-4C3C-B966-3E5C3C5407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4362451"/>
              </p:ext>
            </p:extLst>
          </p:nvPr>
        </p:nvGraphicFramePr>
        <p:xfrm>
          <a:off x="508000" y="3015339"/>
          <a:ext cx="11335657" cy="1892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82FDEB9-4630-430D-8210-48F1760802CC}"/>
              </a:ext>
            </a:extLst>
          </p:cNvPr>
          <p:cNvCxnSpPr/>
          <p:nvPr/>
        </p:nvCxnSpPr>
        <p:spPr>
          <a:xfrm>
            <a:off x="1012371" y="2732314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A1054856-2B46-49FC-95D7-37B340A1F010}"/>
              </a:ext>
            </a:extLst>
          </p:cNvPr>
          <p:cNvSpPr/>
          <p:nvPr/>
        </p:nvSpPr>
        <p:spPr>
          <a:xfrm>
            <a:off x="903514" y="2514600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314D9B-0B8D-499B-8734-FAFE5E3F8BB5}"/>
              </a:ext>
            </a:extLst>
          </p:cNvPr>
          <p:cNvSpPr txBox="1"/>
          <p:nvPr/>
        </p:nvSpPr>
        <p:spPr>
          <a:xfrm>
            <a:off x="478968" y="2064173"/>
            <a:ext cx="1104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oneM2M </a:t>
            </a:r>
          </a:p>
          <a:p>
            <a:pPr algn="ctr"/>
            <a:r>
              <a:rPr lang="en-US" sz="1000" b="1" dirty="0">
                <a:solidFill>
                  <a:srgbClr val="C00000"/>
                </a:solidFill>
              </a:rPr>
              <a:t>Established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C1515E1-AC6E-40EB-BA76-A66F3A258F69}"/>
              </a:ext>
            </a:extLst>
          </p:cNvPr>
          <p:cNvCxnSpPr/>
          <p:nvPr/>
        </p:nvCxnSpPr>
        <p:spPr>
          <a:xfrm>
            <a:off x="5029199" y="2754082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3C1451BC-6200-4DD0-B3BC-20C332EA136A}"/>
              </a:ext>
            </a:extLst>
          </p:cNvPr>
          <p:cNvSpPr/>
          <p:nvPr/>
        </p:nvSpPr>
        <p:spPr>
          <a:xfrm>
            <a:off x="4920342" y="2536368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8A9205-84CF-4C76-ABAE-D757B32EF225}"/>
              </a:ext>
            </a:extLst>
          </p:cNvPr>
          <p:cNvSpPr txBox="1"/>
          <p:nvPr/>
        </p:nvSpPr>
        <p:spPr>
          <a:xfrm>
            <a:off x="4474027" y="2253343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Release 1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718A31C-E91D-40B4-BA14-937E3932838A}"/>
              </a:ext>
            </a:extLst>
          </p:cNvPr>
          <p:cNvCxnSpPr/>
          <p:nvPr/>
        </p:nvCxnSpPr>
        <p:spPr>
          <a:xfrm>
            <a:off x="6966856" y="2740574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D0C90CA8-1046-474A-8D1D-126C88885F28}"/>
              </a:ext>
            </a:extLst>
          </p:cNvPr>
          <p:cNvSpPr/>
          <p:nvPr/>
        </p:nvSpPr>
        <p:spPr>
          <a:xfrm>
            <a:off x="6857999" y="2522860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68D22C6-3A7B-443D-AB66-61840AC28E5E}"/>
              </a:ext>
            </a:extLst>
          </p:cNvPr>
          <p:cNvSpPr txBox="1"/>
          <p:nvPr/>
        </p:nvSpPr>
        <p:spPr>
          <a:xfrm>
            <a:off x="6368140" y="2239835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Release 2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3DC03F-63EF-40A7-9A7F-FF6E2BEF3657}"/>
              </a:ext>
            </a:extLst>
          </p:cNvPr>
          <p:cNvCxnSpPr/>
          <p:nvPr/>
        </p:nvCxnSpPr>
        <p:spPr>
          <a:xfrm>
            <a:off x="9111345" y="2740574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AAD5EB61-6DAF-4050-87D7-662304720DEC}"/>
              </a:ext>
            </a:extLst>
          </p:cNvPr>
          <p:cNvSpPr/>
          <p:nvPr/>
        </p:nvSpPr>
        <p:spPr>
          <a:xfrm>
            <a:off x="9002488" y="2522860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951C06-D91E-4754-B7E1-48FB1ACCED1A}"/>
              </a:ext>
            </a:extLst>
          </p:cNvPr>
          <p:cNvSpPr txBox="1"/>
          <p:nvPr/>
        </p:nvSpPr>
        <p:spPr>
          <a:xfrm>
            <a:off x="8556173" y="2239835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Release 2A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FB778C3-7A4D-44BE-B94F-2068E374FF73}"/>
              </a:ext>
            </a:extLst>
          </p:cNvPr>
          <p:cNvCxnSpPr/>
          <p:nvPr/>
        </p:nvCxnSpPr>
        <p:spPr>
          <a:xfrm>
            <a:off x="10112831" y="2740573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297BB9A-ED8D-497A-A29B-6338262DEB67}"/>
              </a:ext>
            </a:extLst>
          </p:cNvPr>
          <p:cNvSpPr/>
          <p:nvPr/>
        </p:nvSpPr>
        <p:spPr>
          <a:xfrm>
            <a:off x="10003974" y="2522859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3AEE83D-3FE3-4158-81D0-2958D52AE5DB}"/>
              </a:ext>
            </a:extLst>
          </p:cNvPr>
          <p:cNvSpPr txBox="1"/>
          <p:nvPr/>
        </p:nvSpPr>
        <p:spPr>
          <a:xfrm>
            <a:off x="9557659" y="2239834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Release 3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BF6E9ED-2034-4ACA-B59E-813059919E1B}"/>
              </a:ext>
            </a:extLst>
          </p:cNvPr>
          <p:cNvCxnSpPr>
            <a:cxnSpLocks/>
          </p:cNvCxnSpPr>
          <p:nvPr/>
        </p:nvCxnSpPr>
        <p:spPr>
          <a:xfrm>
            <a:off x="7228111" y="1959433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2B04318F-207C-4690-959C-32A8312D6710}"/>
              </a:ext>
            </a:extLst>
          </p:cNvPr>
          <p:cNvSpPr/>
          <p:nvPr/>
        </p:nvSpPr>
        <p:spPr>
          <a:xfrm>
            <a:off x="7119254" y="1752599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B79209A-274B-49E7-A69E-DB07AC6E9F97}"/>
              </a:ext>
            </a:extLst>
          </p:cNvPr>
          <p:cNvSpPr txBox="1"/>
          <p:nvPr/>
        </p:nvSpPr>
        <p:spPr>
          <a:xfrm>
            <a:off x="5192482" y="1447802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1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2B70352-A9FA-4E32-A351-B8CBCE9389C1}"/>
              </a:ext>
            </a:extLst>
          </p:cNvPr>
          <p:cNvCxnSpPr>
            <a:cxnSpLocks/>
          </p:cNvCxnSpPr>
          <p:nvPr/>
        </p:nvCxnSpPr>
        <p:spPr>
          <a:xfrm>
            <a:off x="6618512" y="1937661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0087FA98-4E0D-46E1-80AE-CC5B3E28CBE5}"/>
              </a:ext>
            </a:extLst>
          </p:cNvPr>
          <p:cNvSpPr/>
          <p:nvPr/>
        </p:nvSpPr>
        <p:spPr>
          <a:xfrm>
            <a:off x="6509655" y="1730827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63C390A-FBB3-43A3-BDB3-2858F99AD2EB}"/>
              </a:ext>
            </a:extLst>
          </p:cNvPr>
          <p:cNvSpPr txBox="1"/>
          <p:nvPr/>
        </p:nvSpPr>
        <p:spPr>
          <a:xfrm>
            <a:off x="6063340" y="1447802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F49F4E6-1191-4A47-8F72-B19B5DE9B02E}"/>
              </a:ext>
            </a:extLst>
          </p:cNvPr>
          <p:cNvSpPr txBox="1"/>
          <p:nvPr/>
        </p:nvSpPr>
        <p:spPr>
          <a:xfrm>
            <a:off x="6727369" y="1468458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3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6D77A3F-05E7-4731-81CA-52EF9ECFB58B}"/>
              </a:ext>
            </a:extLst>
          </p:cNvPr>
          <p:cNvCxnSpPr>
            <a:cxnSpLocks/>
          </p:cNvCxnSpPr>
          <p:nvPr/>
        </p:nvCxnSpPr>
        <p:spPr>
          <a:xfrm>
            <a:off x="5712278" y="1945920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AF2BF03D-788E-4EF4-8737-3DD825A6356E}"/>
              </a:ext>
            </a:extLst>
          </p:cNvPr>
          <p:cNvSpPr/>
          <p:nvPr/>
        </p:nvSpPr>
        <p:spPr>
          <a:xfrm>
            <a:off x="5603421" y="1739086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1481E21-FC43-4DAC-82D2-F2B10661C7A2}"/>
              </a:ext>
            </a:extLst>
          </p:cNvPr>
          <p:cNvSpPr txBox="1"/>
          <p:nvPr/>
        </p:nvSpPr>
        <p:spPr>
          <a:xfrm>
            <a:off x="7413165" y="1461315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4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B5C1C50-8E3A-4614-AC6B-C4A2891E5DE4}"/>
              </a:ext>
            </a:extLst>
          </p:cNvPr>
          <p:cNvCxnSpPr>
            <a:cxnSpLocks/>
          </p:cNvCxnSpPr>
          <p:nvPr/>
        </p:nvCxnSpPr>
        <p:spPr>
          <a:xfrm>
            <a:off x="7932961" y="1959433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487ECD35-86E3-4B4E-882A-92FB76F4F441}"/>
              </a:ext>
            </a:extLst>
          </p:cNvPr>
          <p:cNvSpPr/>
          <p:nvPr/>
        </p:nvSpPr>
        <p:spPr>
          <a:xfrm>
            <a:off x="7824104" y="1752599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18F5009-FFC6-40F6-8A04-E6015DAEC4F1}"/>
              </a:ext>
            </a:extLst>
          </p:cNvPr>
          <p:cNvSpPr txBox="1"/>
          <p:nvPr/>
        </p:nvSpPr>
        <p:spPr>
          <a:xfrm>
            <a:off x="8088080" y="1447804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5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74346DE-1A3F-402C-8DB9-32F78D44DBE3}"/>
              </a:ext>
            </a:extLst>
          </p:cNvPr>
          <p:cNvCxnSpPr>
            <a:cxnSpLocks/>
          </p:cNvCxnSpPr>
          <p:nvPr/>
        </p:nvCxnSpPr>
        <p:spPr>
          <a:xfrm>
            <a:off x="8629648" y="1924150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05E9A3D6-957B-4BD0-9B1C-EC4958A4923E}"/>
              </a:ext>
            </a:extLst>
          </p:cNvPr>
          <p:cNvSpPr/>
          <p:nvPr/>
        </p:nvSpPr>
        <p:spPr>
          <a:xfrm>
            <a:off x="8520791" y="1717316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CB0E4FC-6779-4E8B-B359-234D1574FCC6}"/>
              </a:ext>
            </a:extLst>
          </p:cNvPr>
          <p:cNvSpPr txBox="1"/>
          <p:nvPr/>
        </p:nvSpPr>
        <p:spPr>
          <a:xfrm>
            <a:off x="9133110" y="1447802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6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B7EF64E-7489-42A4-A4B1-4F76540CAC30}"/>
              </a:ext>
            </a:extLst>
          </p:cNvPr>
          <p:cNvCxnSpPr>
            <a:cxnSpLocks/>
          </p:cNvCxnSpPr>
          <p:nvPr/>
        </p:nvCxnSpPr>
        <p:spPr>
          <a:xfrm>
            <a:off x="9652906" y="1945920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79AE0B81-7020-4731-B6E5-5FB2A9A08C3E}"/>
              </a:ext>
            </a:extLst>
          </p:cNvPr>
          <p:cNvSpPr/>
          <p:nvPr/>
        </p:nvSpPr>
        <p:spPr>
          <a:xfrm>
            <a:off x="9544049" y="1739086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488AF-F04B-4729-B5FF-4FD18900CD15}"/>
              </a:ext>
            </a:extLst>
          </p:cNvPr>
          <p:cNvSpPr txBox="1"/>
          <p:nvPr/>
        </p:nvSpPr>
        <p:spPr>
          <a:xfrm>
            <a:off x="7685310" y="4806236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Industry </a:t>
            </a:r>
          </a:p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Day 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4D4C1F6-2A41-4EA4-A268-BFD30EE4A222}"/>
              </a:ext>
            </a:extLst>
          </p:cNvPr>
          <p:cNvSpPr txBox="1"/>
          <p:nvPr/>
        </p:nvSpPr>
        <p:spPr>
          <a:xfrm>
            <a:off x="8184995" y="4806236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Industry </a:t>
            </a:r>
          </a:p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Day 3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CB80A978-85CE-4778-BB68-63CFDA3B1458}"/>
              </a:ext>
            </a:extLst>
          </p:cNvPr>
          <p:cNvSpPr/>
          <p:nvPr/>
        </p:nvSpPr>
        <p:spPr>
          <a:xfrm>
            <a:off x="7865360" y="5695494"/>
            <a:ext cx="217714" cy="217714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D6631A1-062A-49A1-B0BA-F1F87971ECDC}"/>
              </a:ext>
            </a:extLst>
          </p:cNvPr>
          <p:cNvSpPr txBox="1"/>
          <p:nvPr/>
        </p:nvSpPr>
        <p:spPr>
          <a:xfrm>
            <a:off x="7413165" y="5913208"/>
            <a:ext cx="1126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4"/>
                </a:solidFill>
              </a:rPr>
              <a:t>oneM2M Certification Launch</a:t>
            </a:r>
          </a:p>
        </p:txBody>
      </p:sp>
      <p:pic>
        <p:nvPicPr>
          <p:cNvPr id="64" name="그림 1">
            <a:extLst>
              <a:ext uri="{FF2B5EF4-FFF2-40B4-BE49-F238E27FC236}">
                <a16:creationId xmlns:a16="http://schemas.microsoft.com/office/drawing/2014/main" id="{EC7A01C8-CC69-431D-AC4E-3641F7C369F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713" y="5832236"/>
            <a:ext cx="546100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Oval 65">
            <a:extLst>
              <a:ext uri="{FF2B5EF4-FFF2-40B4-BE49-F238E27FC236}">
                <a16:creationId xmlns:a16="http://schemas.microsoft.com/office/drawing/2014/main" id="{19DCBD01-3746-4AB5-AB41-701467562071}"/>
              </a:ext>
            </a:extLst>
          </p:cNvPr>
          <p:cNvSpPr/>
          <p:nvPr/>
        </p:nvSpPr>
        <p:spPr>
          <a:xfrm>
            <a:off x="9986621" y="5695494"/>
            <a:ext cx="217714" cy="217714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8454CF8-258B-4D35-923F-0AA1E14762EE}"/>
              </a:ext>
            </a:extLst>
          </p:cNvPr>
          <p:cNvSpPr txBox="1"/>
          <p:nvPr/>
        </p:nvSpPr>
        <p:spPr>
          <a:xfrm>
            <a:off x="9534426" y="5913208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4"/>
                </a:solidFill>
              </a:rPr>
              <a:t>15+ products certified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D00F03A9-0A0A-40E9-8765-B644CB45B0BD}"/>
              </a:ext>
            </a:extLst>
          </p:cNvPr>
          <p:cNvSpPr/>
          <p:nvPr/>
        </p:nvSpPr>
        <p:spPr>
          <a:xfrm>
            <a:off x="10647548" y="5677775"/>
            <a:ext cx="217714" cy="217714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7736580-0A90-48FF-97A7-8BC7284A85B0}"/>
              </a:ext>
            </a:extLst>
          </p:cNvPr>
          <p:cNvSpPr txBox="1"/>
          <p:nvPr/>
        </p:nvSpPr>
        <p:spPr>
          <a:xfrm>
            <a:off x="10120995" y="5855331"/>
            <a:ext cx="1309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4"/>
                </a:solidFill>
              </a:rPr>
              <a:t>GCF</a:t>
            </a:r>
          </a:p>
          <a:p>
            <a:pPr algn="ctr"/>
            <a:r>
              <a:rPr lang="en-US" sz="1000" b="1" dirty="0">
                <a:solidFill>
                  <a:schemeClr val="accent4"/>
                </a:solidFill>
              </a:rPr>
              <a:t>oneM2M Certification </a:t>
            </a:r>
          </a:p>
          <a:p>
            <a:pPr algn="ctr"/>
            <a:r>
              <a:rPr lang="en-US" sz="1000" b="1" dirty="0">
                <a:solidFill>
                  <a:schemeClr val="accent4"/>
                </a:solidFill>
              </a:rPr>
              <a:t>Launch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8C828296-DBB9-4F60-9795-F453DB07D550}"/>
              </a:ext>
            </a:extLst>
          </p:cNvPr>
          <p:cNvSpPr/>
          <p:nvPr/>
        </p:nvSpPr>
        <p:spPr>
          <a:xfrm>
            <a:off x="9781035" y="3063897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0A84A467-D6F1-443F-B920-E7CB6CA3D09C}"/>
              </a:ext>
            </a:extLst>
          </p:cNvPr>
          <p:cNvSpPr/>
          <p:nvPr/>
        </p:nvSpPr>
        <p:spPr>
          <a:xfrm>
            <a:off x="8125787" y="3060796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42185CAF-9785-4331-8195-C0C8ABB8C38F}"/>
              </a:ext>
            </a:extLst>
          </p:cNvPr>
          <p:cNvSpPr/>
          <p:nvPr/>
        </p:nvSpPr>
        <p:spPr>
          <a:xfrm>
            <a:off x="8856920" y="3052269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FF79E07A-297E-452D-BA1C-A2695594DEDD}"/>
              </a:ext>
            </a:extLst>
          </p:cNvPr>
          <p:cNvSpPr/>
          <p:nvPr/>
        </p:nvSpPr>
        <p:spPr>
          <a:xfrm>
            <a:off x="9171365" y="3064652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D9A33476-4C9F-40FC-8FE4-22B5FF7F8382}"/>
              </a:ext>
            </a:extLst>
          </p:cNvPr>
          <p:cNvSpPr/>
          <p:nvPr/>
        </p:nvSpPr>
        <p:spPr>
          <a:xfrm>
            <a:off x="9323765" y="3066577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F98521B8-7714-40C2-BD90-5FCEA0836B43}"/>
              </a:ext>
            </a:extLst>
          </p:cNvPr>
          <p:cNvSpPr/>
          <p:nvPr/>
        </p:nvSpPr>
        <p:spPr>
          <a:xfrm>
            <a:off x="9476165" y="3068502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E94F06DC-1709-496A-BB55-B3B906EAE7A0}"/>
              </a:ext>
            </a:extLst>
          </p:cNvPr>
          <p:cNvSpPr/>
          <p:nvPr/>
        </p:nvSpPr>
        <p:spPr>
          <a:xfrm>
            <a:off x="9651715" y="3058856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A8B74AC-3FF5-4BA1-A042-7B8C6BECB4F9}"/>
              </a:ext>
            </a:extLst>
          </p:cNvPr>
          <p:cNvCxnSpPr/>
          <p:nvPr/>
        </p:nvCxnSpPr>
        <p:spPr>
          <a:xfrm>
            <a:off x="8252746" y="3275635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val 74">
            <a:extLst>
              <a:ext uri="{FF2B5EF4-FFF2-40B4-BE49-F238E27FC236}">
                <a16:creationId xmlns:a16="http://schemas.microsoft.com/office/drawing/2014/main" id="{C81237D6-EC3D-4B22-9542-AB5AA385ECC8}"/>
              </a:ext>
            </a:extLst>
          </p:cNvPr>
          <p:cNvSpPr/>
          <p:nvPr/>
        </p:nvSpPr>
        <p:spPr>
          <a:xfrm>
            <a:off x="316228" y="6113930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CE1C0F-6BA1-4A1B-9B5B-137E5AC921DD}"/>
              </a:ext>
            </a:extLst>
          </p:cNvPr>
          <p:cNvSpPr txBox="1"/>
          <p:nvPr/>
        </p:nvSpPr>
        <p:spPr>
          <a:xfrm>
            <a:off x="510792" y="6058192"/>
            <a:ext cx="3077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92D050"/>
                </a:solidFill>
              </a:rPr>
              <a:t>- oneM2M Hack-a-Thon Event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5C1F89CC-186E-4830-BE87-45D7446D6B4D}"/>
              </a:ext>
            </a:extLst>
          </p:cNvPr>
          <p:cNvCxnSpPr/>
          <p:nvPr/>
        </p:nvCxnSpPr>
        <p:spPr>
          <a:xfrm>
            <a:off x="8958480" y="3277563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E5211D74-F03D-47A4-928B-9A85E4F10B77}"/>
              </a:ext>
            </a:extLst>
          </p:cNvPr>
          <p:cNvCxnSpPr/>
          <p:nvPr/>
        </p:nvCxnSpPr>
        <p:spPr>
          <a:xfrm>
            <a:off x="9297597" y="3284291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06452866-F633-4CB5-9266-F2C3C2A69EE1}"/>
              </a:ext>
            </a:extLst>
          </p:cNvPr>
          <p:cNvCxnSpPr/>
          <p:nvPr/>
        </p:nvCxnSpPr>
        <p:spPr>
          <a:xfrm>
            <a:off x="9457115" y="3253872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563429CC-8D73-4FBD-A31A-5DA25A3AAA29}"/>
              </a:ext>
            </a:extLst>
          </p:cNvPr>
          <p:cNvCxnSpPr/>
          <p:nvPr/>
        </p:nvCxnSpPr>
        <p:spPr>
          <a:xfrm>
            <a:off x="9603165" y="3272922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2957E90-A557-4B72-AC45-F1D66BCAAE86}"/>
              </a:ext>
            </a:extLst>
          </p:cNvPr>
          <p:cNvCxnSpPr/>
          <p:nvPr/>
        </p:nvCxnSpPr>
        <p:spPr>
          <a:xfrm>
            <a:off x="9761915" y="3272922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AADD74C8-AEDC-4D2D-B083-1A5495F941E4}"/>
              </a:ext>
            </a:extLst>
          </p:cNvPr>
          <p:cNvCxnSpPr/>
          <p:nvPr/>
        </p:nvCxnSpPr>
        <p:spPr>
          <a:xfrm>
            <a:off x="9920665" y="3272922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val 81">
            <a:extLst>
              <a:ext uri="{FF2B5EF4-FFF2-40B4-BE49-F238E27FC236}">
                <a16:creationId xmlns:a16="http://schemas.microsoft.com/office/drawing/2014/main" id="{824EBEC1-EC63-4233-8DCC-61DBF6CDFEFB}"/>
              </a:ext>
            </a:extLst>
          </p:cNvPr>
          <p:cNvSpPr/>
          <p:nvPr/>
        </p:nvSpPr>
        <p:spPr>
          <a:xfrm>
            <a:off x="9883740" y="3057273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A959F5AF-8916-426D-8D06-92E3A1F28637}"/>
              </a:ext>
            </a:extLst>
          </p:cNvPr>
          <p:cNvCxnSpPr/>
          <p:nvPr/>
        </p:nvCxnSpPr>
        <p:spPr>
          <a:xfrm>
            <a:off x="10023370" y="3266298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2367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2ABCD-731F-4666-9850-BC75B4C47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Feature Summary by Release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4E502EC-F221-4A87-BE8C-2AC1DCF44359}"/>
              </a:ext>
            </a:extLst>
          </p:cNvPr>
          <p:cNvSpPr/>
          <p:nvPr/>
        </p:nvSpPr>
        <p:spPr>
          <a:xfrm rot="16200000">
            <a:off x="-800571" y="2371214"/>
            <a:ext cx="5044345" cy="2841322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1F696DB-1CAB-4C35-A79F-6E4FE1C02D00}"/>
              </a:ext>
            </a:extLst>
          </p:cNvPr>
          <p:cNvSpPr/>
          <p:nvPr/>
        </p:nvSpPr>
        <p:spPr>
          <a:xfrm rot="16200000">
            <a:off x="2144920" y="2372647"/>
            <a:ext cx="5044344" cy="2841321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86EF112-D09A-4851-B5CF-991E875581F5}"/>
              </a:ext>
            </a:extLst>
          </p:cNvPr>
          <p:cNvSpPr/>
          <p:nvPr/>
        </p:nvSpPr>
        <p:spPr>
          <a:xfrm rot="16200000">
            <a:off x="8026453" y="2372646"/>
            <a:ext cx="5044344" cy="2841321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E0D1EB4-981E-422D-87C3-98DECAD42325}"/>
              </a:ext>
            </a:extLst>
          </p:cNvPr>
          <p:cNvSpPr txBox="1"/>
          <p:nvPr/>
        </p:nvSpPr>
        <p:spPr>
          <a:xfrm>
            <a:off x="248274" y="1670855"/>
            <a:ext cx="28533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Registration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Discovery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Group Mgmt.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Data Mgmt. &amp; Repository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Subscription &amp; Notification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Device Management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Communication Mgmt.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Service Charging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Network Service Exposure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App &amp; Service Mgmt.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HTTP/CoAP/MQTT Bindings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D643B3-9274-4B2F-B2C4-CF2A30D8DD99}"/>
              </a:ext>
            </a:extLst>
          </p:cNvPr>
          <p:cNvSpPr txBox="1"/>
          <p:nvPr/>
        </p:nvSpPr>
        <p:spPr>
          <a:xfrm>
            <a:off x="3186262" y="1670855"/>
            <a:ext cx="283101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Time Series Data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Flexible resources that can be customized by app developers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Semantics Description &amp; Discovery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Dynamic Authorization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Content Security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E2E Security</a:t>
            </a:r>
            <a:endParaRPr lang="en-US" sz="1400" dirty="0">
              <a:solidFill>
                <a:schemeClr val="bg1"/>
              </a:solidFill>
            </a:endParaRP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chemeClr val="bg1"/>
                </a:solidFill>
              </a:rPr>
              <a:t>WebSocket</a:t>
            </a:r>
            <a:r>
              <a:rPr lang="en-US" sz="1600" dirty="0">
                <a:solidFill>
                  <a:schemeClr val="bg1"/>
                </a:solidFill>
              </a:rPr>
              <a:t> Binding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Ontology for Home Area Information Model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App-ID Registry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Interworking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LWM2M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AllJoyn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3GPP Triggering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3DA39E-B20B-42E5-B78C-EA5AEBDA0170}"/>
              </a:ext>
            </a:extLst>
          </p:cNvPr>
          <p:cNvSpPr txBox="1"/>
          <p:nvPr/>
        </p:nvSpPr>
        <p:spPr>
          <a:xfrm>
            <a:off x="9034287" y="1670855"/>
            <a:ext cx="2935000" cy="4708981"/>
          </a:xfrm>
          <a:prstGeom prst="rect">
            <a:avLst/>
          </a:prstGeom>
          <a:noFill/>
        </p:spPr>
        <p:txBody>
          <a:bodyPr wrap="square" lIns="91440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Fog/Edge Computing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Service Provisioning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Service Pooling, etc.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3GPP Interworking</a:t>
            </a:r>
            <a:endParaRPr lang="en-US" sz="1400" dirty="0">
              <a:solidFill>
                <a:schemeClr val="bg1"/>
              </a:solidFill>
            </a:endParaRP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Session QoS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V2X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NIDD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Charging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Vehicular Centric Features</a:t>
            </a:r>
            <a:endParaRPr lang="en-US" sz="1400" dirty="0">
              <a:solidFill>
                <a:schemeClr val="bg1"/>
              </a:solidFill>
            </a:endParaRP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Mobility, low latency, …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Semantic Reasoning &amp; Ontology Mapping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Service/User Subscription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User/Data Privacy, etc.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</a:rPr>
              <a:t>W3C </a:t>
            </a:r>
            <a:r>
              <a:rPr lang="en-US" sz="1500" dirty="0" err="1">
                <a:solidFill>
                  <a:schemeClr val="bg1"/>
                </a:solidFill>
              </a:rPr>
              <a:t>WoT</a:t>
            </a:r>
            <a:r>
              <a:rPr lang="en-US" sz="1500" dirty="0">
                <a:solidFill>
                  <a:schemeClr val="bg1"/>
                </a:solidFill>
              </a:rPr>
              <a:t> Interworking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</a:rPr>
              <a:t>SDT4.0 and the information models for multiple domains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</a:rPr>
              <a:t>Streamlining oneM2M protocol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</a:rPr>
              <a:t>oneM2M Conformance Tests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97A2552-C2D6-4376-B107-F87A43954C6C}"/>
              </a:ext>
            </a:extLst>
          </p:cNvPr>
          <p:cNvSpPr/>
          <p:nvPr/>
        </p:nvSpPr>
        <p:spPr>
          <a:xfrm rot="16200000">
            <a:off x="5079635" y="2372647"/>
            <a:ext cx="5044344" cy="2841321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E2A97F7-8425-4730-8EDD-CE30D9AE8A1B}"/>
              </a:ext>
            </a:extLst>
          </p:cNvPr>
          <p:cNvSpPr txBox="1"/>
          <p:nvPr/>
        </p:nvSpPr>
        <p:spPr>
          <a:xfrm>
            <a:off x="6101182" y="1732800"/>
            <a:ext cx="2978445" cy="3908762"/>
          </a:xfrm>
          <a:prstGeom prst="rect">
            <a:avLst/>
          </a:prstGeom>
          <a:noFill/>
        </p:spPr>
        <p:txBody>
          <a:bodyPr wrap="square" lIns="91440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Semantic Querying/Mashups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3GPP SCEF Interworking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Non-IP Data Delivery, 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UE Reachability Monitoring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Device Triggering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Etc.</a:t>
            </a:r>
            <a:endParaRPr lang="en-US" sz="1600" dirty="0">
              <a:solidFill>
                <a:schemeClr val="bg1"/>
              </a:solidFill>
            </a:endParaRP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Transaction Management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Service Layer Routing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Common oneM2M Interworking Framework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OCF, OPC UA, OSGi, Modbus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Conformance Tests and Profiles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Distributed Authorization, etc.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Ontology-based Interworking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7613554-B97F-4B31-850A-C106D1303B26}"/>
              </a:ext>
            </a:extLst>
          </p:cNvPr>
          <p:cNvSpPr txBox="1"/>
          <p:nvPr/>
        </p:nvSpPr>
        <p:spPr>
          <a:xfrm>
            <a:off x="345167" y="1210644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Rel-1 Features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10AE491-4614-48D6-A8AB-DA78E38CE012}"/>
              </a:ext>
            </a:extLst>
          </p:cNvPr>
          <p:cNvSpPr txBox="1"/>
          <p:nvPr/>
        </p:nvSpPr>
        <p:spPr>
          <a:xfrm>
            <a:off x="3312428" y="1217416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Rel-2 Features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291131D-F05A-44A6-997C-046E2C1B0C10}"/>
              </a:ext>
            </a:extLst>
          </p:cNvPr>
          <p:cNvSpPr txBox="1"/>
          <p:nvPr/>
        </p:nvSpPr>
        <p:spPr>
          <a:xfrm>
            <a:off x="6268583" y="1222974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Rel-3 Features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421ADEC-DBDE-42B7-834F-0E97D66E3E76}"/>
              </a:ext>
            </a:extLst>
          </p:cNvPr>
          <p:cNvSpPr txBox="1"/>
          <p:nvPr/>
        </p:nvSpPr>
        <p:spPr>
          <a:xfrm>
            <a:off x="9188402" y="1223690"/>
            <a:ext cx="2886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Rel-4 Features </a:t>
            </a:r>
            <a:r>
              <a:rPr lang="en-US" sz="1400" b="1" u="sng" dirty="0">
                <a:solidFill>
                  <a:schemeClr val="bg1"/>
                </a:solidFill>
              </a:rPr>
              <a:t>(planned)</a:t>
            </a:r>
            <a:endParaRPr lang="en-US" sz="2400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226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EB440-303B-45A1-B8FE-20C621DD8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69956-ABC4-4ED6-8189-99FB452B8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dirty="0">
                <a:hlinkClick r:id="rId2"/>
              </a:rPr>
              <a:t>oneM2M Release 1 Primer</a:t>
            </a:r>
            <a:r>
              <a:rPr lang="en-US" dirty="0"/>
              <a:t>, (</a:t>
            </a:r>
            <a:r>
              <a:rPr lang="en-US" dirty="0" err="1"/>
              <a:t>BrightTalk</a:t>
            </a:r>
            <a:r>
              <a:rPr lang="en-US" dirty="0"/>
              <a:t> webinar, Oct. 2015)</a:t>
            </a:r>
          </a:p>
          <a:p>
            <a:pPr marL="342900" indent="-342900"/>
            <a:r>
              <a:rPr lang="en-US" dirty="0">
                <a:hlinkClick r:id="rId3"/>
              </a:rPr>
              <a:t>Taking a Look Inside oneM2M</a:t>
            </a:r>
            <a:r>
              <a:rPr lang="en-US" dirty="0"/>
              <a:t> (</a:t>
            </a:r>
            <a:r>
              <a:rPr lang="en-US" dirty="0" err="1"/>
              <a:t>BrightTalk</a:t>
            </a:r>
            <a:r>
              <a:rPr lang="en-US" dirty="0"/>
              <a:t> webinar, Oct. 2014)</a:t>
            </a:r>
          </a:p>
          <a:p>
            <a:pPr marL="342900" indent="-342900"/>
            <a:r>
              <a:rPr lang="en-US" dirty="0"/>
              <a:t>Role of oneM2M in achieving profitability (O </a:t>
            </a:r>
            <a:r>
              <a:rPr lang="en-US" dirty="0" err="1"/>
              <a:t>Elloumi</a:t>
            </a:r>
            <a:r>
              <a:rPr lang="en-US" dirty="0"/>
              <a:t> presentation)</a:t>
            </a:r>
          </a:p>
          <a:p>
            <a:pPr marL="342900" indent="-342900"/>
            <a:r>
              <a:rPr lang="en-US" dirty="0"/>
              <a:t>oneM2M-3GPP Interworking (slide from D Seed but need to check that it is in public domain)</a:t>
            </a:r>
          </a:p>
          <a:p>
            <a:pPr marL="342900" indent="-342900"/>
            <a:r>
              <a:rPr lang="en-US" dirty="0">
                <a:hlinkClick r:id="rId4"/>
              </a:rPr>
              <a:t>oneM2M Release 2 Overview </a:t>
            </a:r>
            <a:r>
              <a:rPr lang="en-US" dirty="0"/>
              <a:t>(</a:t>
            </a:r>
            <a:r>
              <a:rPr lang="en-US" dirty="0" err="1"/>
              <a:t>BrightTalk</a:t>
            </a:r>
            <a:r>
              <a:rPr lang="en-US" dirty="0"/>
              <a:t> webinar, Nov. 2016)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949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HPE_Standard_Metric_16x9_v6">
  <a:themeElements>
    <a:clrScheme name="HPE">
      <a:dk1>
        <a:sysClr val="windowText" lastClr="000000"/>
      </a:dk1>
      <a:lt1>
        <a:sysClr val="window" lastClr="FFFFFF"/>
      </a:lt1>
      <a:dk2>
        <a:srgbClr val="808285"/>
      </a:dk2>
      <a:lt2>
        <a:srgbClr val="C6C9CA"/>
      </a:lt2>
      <a:accent1>
        <a:srgbClr val="2AD2C9"/>
      </a:accent1>
      <a:accent2>
        <a:srgbClr val="614767"/>
      </a:accent2>
      <a:accent3>
        <a:srgbClr val="FF8D6D"/>
      </a:accent3>
      <a:accent4>
        <a:srgbClr val="5F7A76"/>
      </a:accent4>
      <a:accent5>
        <a:srgbClr val="C6C9CA"/>
      </a:accent5>
      <a:accent6>
        <a:srgbClr val="808285"/>
      </a:accent6>
      <a:hlink>
        <a:srgbClr val="01A982"/>
      </a:hlink>
      <a:folHlink>
        <a:srgbClr val="01A982"/>
      </a:folHlink>
    </a:clrScheme>
    <a:fontScheme name="MetricHPE">
      <a:majorFont>
        <a:latin typeface="MetricHPE"/>
        <a:ea typeface=""/>
        <a:cs typeface=""/>
      </a:majorFont>
      <a:minorFont>
        <a:latin typeface="MetricH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ltGray">
        <a:solidFill>
          <a:schemeClr val="accent6"/>
        </a:solidFill>
        <a:ln w="19050">
          <a:solidFill>
            <a:schemeClr val="accent6"/>
          </a:solidFill>
        </a:ln>
      </a:spPr>
      <a:bodyPr rtlCol="0" anchor="ctr"/>
      <a:lstStyle>
        <a:defPPr algn="ctr">
          <a:lnSpc>
            <a:spcPct val="9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/>
        </a:defPPr>
      </a:lstStyle>
    </a:txDef>
  </a:objectDefaults>
  <a:extraClrSchemeLst/>
  <a:custClrLst>
    <a:custClr name="1|169|130">
      <a:srgbClr val="01A982"/>
    </a:custClr>
    <a:custClr name="128|116|110">
      <a:srgbClr val="80746E"/>
    </a:custClr>
    <a:custClr name="66|85|99">
      <a:srgbClr val="425563"/>
    </a:custClr>
  </a:custClrLst>
  <a:extLst>
    <a:ext uri="{05A4C25C-085E-4340-85A3-A5531E510DB2}">
      <thm15:themeFamily xmlns:thm15="http://schemas.microsoft.com/office/thememl/2012/main" name="HPE_Standard_Arial_16x9.potx" id="{21F84462-1C9F-438F-A772-0EBAD7B3BCD8}" vid="{077F0EBE-C80C-4B61-8BF1-0309CF31637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7591</TotalTime>
  <Words>860</Words>
  <Application>Microsoft Office PowerPoint</Application>
  <PresentationFormat>Widescreen</PresentationFormat>
  <Paragraphs>188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MetricHPE</vt:lpstr>
      <vt:lpstr>Myriad Pro</vt:lpstr>
      <vt:lpstr>Myriad Pro Light</vt:lpstr>
      <vt:lpstr>Office Theme</vt:lpstr>
      <vt:lpstr>1_HPE_Standard_Metric_16x9_v6</vt:lpstr>
      <vt:lpstr>oneM2M Release Progression and Value Proposition</vt:lpstr>
      <vt:lpstr>Introduction and Objectives</vt:lpstr>
      <vt:lpstr>oneM2M Value Proposition</vt:lpstr>
      <vt:lpstr>oneM2M Key Deliverables</vt:lpstr>
      <vt:lpstr>oneM2M Timeline</vt:lpstr>
      <vt:lpstr>Feature Summary by Release</vt:lpstr>
      <vt:lpstr>References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Dale Seed2</cp:lastModifiedBy>
  <cp:revision>137</cp:revision>
  <cp:lastPrinted>2018-03-21T22:12:22Z</cp:lastPrinted>
  <dcterms:created xsi:type="dcterms:W3CDTF">2017-09-21T15:46:31Z</dcterms:created>
  <dcterms:modified xsi:type="dcterms:W3CDTF">2018-09-21T04:39:10Z</dcterms:modified>
</cp:coreProperties>
</file>