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36AC3-E156-4DC0-99A9-C0F91C5352E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E3B9D-416F-44D2-9092-55FEB4D1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8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ILC Report to TP37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Josef Blanz, Industry Liaison Committee Chair</a:t>
            </a:r>
            <a:br>
              <a:rPr lang="en-US" dirty="0"/>
            </a:br>
            <a:r>
              <a:rPr lang="en-US" dirty="0"/>
              <a:t> 2018-09-19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D05A1A-A884-4E1F-AC4B-4708BB2B45C1}"/>
              </a:ext>
            </a:extLst>
          </p:cNvPr>
          <p:cNvSpPr txBox="1"/>
          <p:nvPr/>
        </p:nvSpPr>
        <p:spPr>
          <a:xfrm>
            <a:off x="9371876" y="182563"/>
            <a:ext cx="2592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TP-2018-0251-ILC_Report</a:t>
            </a:r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1486002" cy="499895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F2F meeting during TP37 on Sept 18 2018 in Korea. First meeting since TP35</a:t>
            </a:r>
          </a:p>
          <a:p>
            <a:pPr lvl="0"/>
            <a:r>
              <a:rPr lang="en-US" dirty="0"/>
              <a:t>Relationships covered</a:t>
            </a:r>
          </a:p>
          <a:p>
            <a:pPr lvl="1"/>
            <a:r>
              <a:rPr lang="en-US" dirty="0"/>
              <a:t>IIC: Joint White Paper drafting</a:t>
            </a:r>
          </a:p>
          <a:p>
            <a:pPr lvl="2"/>
            <a:r>
              <a:rPr lang="en-US" dirty="0" err="1"/>
              <a:t>Rouzbeh</a:t>
            </a:r>
            <a:r>
              <a:rPr lang="en-US" dirty="0"/>
              <a:t> </a:t>
            </a:r>
            <a:r>
              <a:rPr lang="en-US" dirty="0" err="1"/>
              <a:t>Farhoumand</a:t>
            </a:r>
            <a:r>
              <a:rPr lang="en-US" dirty="0"/>
              <a:t> (SC Vice Chair) &amp; Ken Figueredo (Interdigital/</a:t>
            </a:r>
            <a:r>
              <a:rPr lang="en-US" dirty="0" err="1"/>
              <a:t>Chordant</a:t>
            </a:r>
            <a:r>
              <a:rPr lang="en-US" dirty="0"/>
              <a:t>) leading</a:t>
            </a:r>
          </a:p>
          <a:p>
            <a:pPr lvl="2"/>
            <a:r>
              <a:rPr lang="en-US" dirty="0"/>
              <a:t>Work plan defined, process outlined, lack of contributors, see draft shared by </a:t>
            </a:r>
            <a:r>
              <a:rPr lang="en-US" dirty="0" err="1"/>
              <a:t>Convida</a:t>
            </a:r>
            <a:r>
              <a:rPr lang="en-US" dirty="0"/>
              <a:t> in TP-2018-0239</a:t>
            </a:r>
          </a:p>
          <a:p>
            <a:pPr lvl="2"/>
            <a:r>
              <a:rPr lang="en-US" dirty="0"/>
              <a:t>Proposed first draft for “boiler plate” text defining joined copy right and disclaimers for this document </a:t>
            </a:r>
          </a:p>
          <a:p>
            <a:pPr lvl="2"/>
            <a:r>
              <a:rPr lang="en-US" dirty="0"/>
              <a:t>Text to be reviewed / modified / agreed by LG; also text for granting permission to use logos of external bodies (like IIC)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Plattform</a:t>
            </a:r>
            <a:r>
              <a:rPr lang="en-US" dirty="0"/>
              <a:t> </a:t>
            </a:r>
            <a:r>
              <a:rPr lang="en-US" dirty="0" err="1"/>
              <a:t>Industrie</a:t>
            </a:r>
            <a:r>
              <a:rPr lang="en-US" dirty="0"/>
              <a:t> 4.0” &amp; oneM2M collaboration</a:t>
            </a:r>
          </a:p>
          <a:p>
            <a:pPr lvl="2"/>
            <a:r>
              <a:rPr lang="en-US" dirty="0"/>
              <a:t>Defined proposals for dates for joint workshop, sending to PI4.0</a:t>
            </a:r>
          </a:p>
          <a:p>
            <a:pPr lvl="2"/>
            <a:r>
              <a:rPr lang="en-US" dirty="0"/>
              <a:t>Need to get commitment of oneM2M experts to present / attend; so far: Deutsche Telekom, Qualcomm, looking for more</a:t>
            </a:r>
          </a:p>
          <a:p>
            <a:pPr lvl="1"/>
            <a:r>
              <a:rPr lang="en-US" dirty="0"/>
              <a:t>Interaction with IEC </a:t>
            </a:r>
          </a:p>
          <a:p>
            <a:pPr lvl="2"/>
            <a:r>
              <a:rPr lang="en-US" dirty="0"/>
              <a:t>Andreas </a:t>
            </a:r>
            <a:r>
              <a:rPr lang="en-US" dirty="0" err="1"/>
              <a:t>Neubacher</a:t>
            </a:r>
            <a:r>
              <a:rPr lang="en-US" dirty="0"/>
              <a:t> of Deutsche represented oneM2M in IEC SEG 8 meetings in June (Germany), opportunity to go for an IEC standard in JTC1/SC41</a:t>
            </a:r>
          </a:p>
          <a:p>
            <a:pPr lvl="2"/>
            <a:r>
              <a:rPr lang="en-US" dirty="0"/>
              <a:t>created good understanding on oneM2M, need to discuss next steps, see separate report in TP-2018-0237</a:t>
            </a:r>
          </a:p>
          <a:p>
            <a:pPr lvl="2"/>
            <a:r>
              <a:rPr lang="en-US" dirty="0"/>
              <a:t>Need to discuss &amp; decide how to proceed with IEC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1486002" cy="49989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GSMA Security Guidelines</a:t>
            </a:r>
          </a:p>
          <a:p>
            <a:pPr lvl="2"/>
            <a:r>
              <a:rPr lang="en-US" dirty="0"/>
              <a:t>Request to reference and/or endorse GSMA Security Guidelines by oneM2M </a:t>
            </a:r>
          </a:p>
          <a:p>
            <a:pPr lvl="2"/>
            <a:r>
              <a:rPr lang="en-US" dirty="0"/>
              <a:t>TP crafting text to guide SC regarding value / applicability / compatibility of GSMA Security Guidelines with respect to oneM2M specification</a:t>
            </a:r>
          </a:p>
          <a:p>
            <a:pPr lvl="2"/>
            <a:r>
              <a:rPr lang="en-US" dirty="0"/>
              <a:t>SC to discuss and decide what to do with GSMA request</a:t>
            </a:r>
          </a:p>
          <a:p>
            <a:pPr lvl="1"/>
            <a:r>
              <a:rPr lang="en-US" dirty="0"/>
              <a:t>Interaction with Zigbee Alliance</a:t>
            </a:r>
          </a:p>
          <a:p>
            <a:pPr lvl="2"/>
            <a:r>
              <a:rPr lang="en-US" dirty="0"/>
              <a:t>ZA interested in working with oneM2M to enable specification of oneM2M – Zigbee interworking</a:t>
            </a:r>
          </a:p>
          <a:p>
            <a:pPr lvl="2"/>
            <a:r>
              <a:rPr lang="en-US" dirty="0"/>
              <a:t>Prefer to establish MoU; need text from LG and run through decision / signing process</a:t>
            </a:r>
          </a:p>
          <a:p>
            <a:pPr lvl="2"/>
            <a:r>
              <a:rPr lang="en-US" dirty="0"/>
              <a:t>New WI to be prepared for closing session of TP during TP37</a:t>
            </a:r>
          </a:p>
          <a:p>
            <a:pPr lvl="1"/>
            <a:r>
              <a:rPr lang="en-US" dirty="0"/>
              <a:t>Interaction with GCF</a:t>
            </a:r>
          </a:p>
          <a:p>
            <a:pPr lvl="2"/>
            <a:r>
              <a:rPr lang="en-US" dirty="0"/>
              <a:t>TST WG handling input to GCF</a:t>
            </a:r>
          </a:p>
          <a:p>
            <a:pPr lvl="1"/>
            <a:r>
              <a:rPr lang="en-US" dirty="0"/>
              <a:t>Interaction with 5GAA</a:t>
            </a:r>
          </a:p>
          <a:p>
            <a:pPr lvl="2"/>
            <a:r>
              <a:rPr lang="en-US" dirty="0"/>
              <a:t>No further activities since Paris meeting (June), need for MoU first.</a:t>
            </a:r>
          </a:p>
          <a:p>
            <a:pPr lvl="0"/>
            <a:r>
              <a:rPr lang="en-US" dirty="0"/>
              <a:t>Next meeting</a:t>
            </a:r>
          </a:p>
          <a:p>
            <a:pPr lvl="1"/>
            <a:r>
              <a:rPr lang="en-US" dirty="0"/>
              <a:t>Electronic: </a:t>
            </a:r>
            <a:r>
              <a:rPr lang="en-GB" dirty="0"/>
              <a:t>October 16</a:t>
            </a:r>
            <a:r>
              <a:rPr lang="en-GB" baseline="30000" dirty="0"/>
              <a:t>th</a:t>
            </a:r>
            <a:r>
              <a:rPr lang="en-GB" dirty="0"/>
              <a:t> 2018 from 13:00 - 14:30 (UTC)</a:t>
            </a:r>
            <a:endParaRPr lang="en-US" dirty="0"/>
          </a:p>
          <a:p>
            <a:pPr lvl="1"/>
            <a:r>
              <a:rPr lang="en-US" dirty="0"/>
              <a:t>F2F: During week of  </a:t>
            </a:r>
            <a:r>
              <a:rPr lang="en-GB" dirty="0"/>
              <a:t>December 3</a:t>
            </a:r>
            <a:r>
              <a:rPr lang="en-GB" baseline="30000" dirty="0"/>
              <a:t>rd</a:t>
            </a:r>
            <a:r>
              <a:rPr lang="en-GB" dirty="0"/>
              <a:t> – 7</a:t>
            </a:r>
            <a:r>
              <a:rPr lang="en-GB" baseline="30000" dirty="0"/>
              <a:t>th</a:t>
            </a:r>
            <a:r>
              <a:rPr lang="en-GB" dirty="0"/>
              <a:t> 2018 / Kanazawa, Japan (TP 38</a:t>
            </a:r>
            <a:r>
              <a:rPr lang="en-US" dirty="0"/>
              <a:t>), time slot TBD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40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380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Myriad Pro Light</vt:lpstr>
      <vt:lpstr>Office Theme</vt:lpstr>
      <vt:lpstr>ILC Report to TP37</vt:lpstr>
      <vt:lpstr>Executive Summary (1)</vt:lpstr>
      <vt:lpstr>Executive Summary (2)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Josef Blanz (JJB1)</cp:lastModifiedBy>
  <cp:revision>37</cp:revision>
  <dcterms:created xsi:type="dcterms:W3CDTF">2017-09-21T15:46:31Z</dcterms:created>
  <dcterms:modified xsi:type="dcterms:W3CDTF">2018-09-19T06:26:11Z</dcterms:modified>
</cp:coreProperties>
</file>