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4" r:id="rId4"/>
    <p:sldId id="275" r:id="rId5"/>
    <p:sldId id="263" r:id="rId6"/>
    <p:sldId id="278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OCEAN’s OSIF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Group Name: TP</a:t>
            </a:r>
          </a:p>
          <a:p>
            <a:r>
              <a:rPr lang="en-US" altLang="zh-CN" dirty="0">
                <a:ea typeface="SimSun" charset="-122"/>
              </a:rPr>
              <a:t>Source: InSong Lee, </a:t>
            </a:r>
            <a:r>
              <a:rPr lang="en-US" altLang="zh-CN" dirty="0" err="1">
                <a:ea typeface="SimSun" charset="-122"/>
              </a:rPr>
              <a:t>SeungMyeong</a:t>
            </a:r>
            <a:r>
              <a:rPr lang="en-US" altLang="zh-CN" dirty="0">
                <a:ea typeface="SimSun" charset="-122"/>
              </a:rPr>
              <a:t> </a:t>
            </a:r>
            <a:r>
              <a:rPr lang="en-US" altLang="zh-CN" dirty="0" err="1">
                <a:ea typeface="SimSun" charset="-122"/>
              </a:rPr>
              <a:t>Jeong</a:t>
            </a:r>
            <a:r>
              <a:rPr lang="en-US" altLang="zh-CN" dirty="0">
                <a:ea typeface="SimSun" charset="-122"/>
              </a:rPr>
              <a:t> (KETI)</a:t>
            </a:r>
          </a:p>
          <a:p>
            <a:r>
              <a:rPr lang="en-US" altLang="zh-CN" dirty="0">
                <a:ea typeface="SimSun" charset="-122"/>
              </a:rPr>
              <a:t>Meeting Date: </a:t>
            </a:r>
            <a:r>
              <a:rPr lang="en-US" altLang="zh-CN" dirty="0"/>
              <a:t>2018-12-03 to 2018-12-07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10253094" cy="1173570"/>
          </a:xfrm>
        </p:spPr>
        <p:txBody>
          <a:bodyPr>
            <a:normAutofit/>
          </a:bodyPr>
          <a:lstStyle/>
          <a:p>
            <a:r>
              <a:rPr lang="fr-FR" dirty="0" smtClean="0"/>
              <a:t>OSIF(Open Service Integration Framework)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683" y="1504634"/>
            <a:ext cx="4466263" cy="416223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Concept of OSIF</a:t>
            </a:r>
          </a:p>
          <a:p>
            <a:pPr lvl="1"/>
            <a:r>
              <a:rPr lang="en-US" altLang="ko-KR" sz="2000" dirty="0" smtClean="0"/>
              <a:t>OCEAN </a:t>
            </a:r>
            <a:r>
              <a:rPr lang="en-US" altLang="ko-KR" sz="2000" dirty="0"/>
              <a:t>offers various open </a:t>
            </a:r>
            <a:r>
              <a:rPr lang="en-US" altLang="ko-KR" sz="2000" dirty="0" smtClean="0"/>
              <a:t>sources such as Mobius, </a:t>
            </a:r>
            <a:r>
              <a:rPr lang="en-US" altLang="ko-KR" sz="2000" dirty="0" err="1" smtClean="0"/>
              <a:t>nCube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Has been developed for people who feel difficult to use service from OCEAN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OSIF let </a:t>
            </a:r>
            <a:r>
              <a:rPr lang="en-US" altLang="ko-KR" sz="2000" dirty="0"/>
              <a:t>people easy to use open source</a:t>
            </a:r>
          </a:p>
          <a:p>
            <a:pPr lvl="2"/>
            <a:r>
              <a:rPr lang="en-US" altLang="ko-KR" sz="1600" dirty="0"/>
              <a:t>Run the program </a:t>
            </a:r>
            <a:r>
              <a:rPr lang="en-US" altLang="ko-KR" sz="1600" dirty="0" smtClean="0"/>
              <a:t>easily by using Web UI</a:t>
            </a:r>
            <a:endParaRPr lang="en-US" altLang="ko-KR" sz="1600" dirty="0"/>
          </a:p>
          <a:p>
            <a:pPr lvl="2"/>
            <a:r>
              <a:rPr lang="en-US" altLang="ko-KR" sz="1600" dirty="0" smtClean="0"/>
              <a:t>Make a system by choosing service block which is fit to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46" y="1504634"/>
            <a:ext cx="6962062" cy="4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A045565-A684-483C-BA68-B49EFC8F0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207" y="3484445"/>
            <a:ext cx="6673043" cy="2945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739470" cy="1173570"/>
          </a:xfrm>
        </p:spPr>
        <p:txBody>
          <a:bodyPr>
            <a:normAutofit/>
          </a:bodyPr>
          <a:lstStyle/>
          <a:p>
            <a:r>
              <a:rPr lang="fr-FR" dirty="0"/>
              <a:t>OSIF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042" y="929194"/>
            <a:ext cx="10971199" cy="3098896"/>
          </a:xfrm>
        </p:spPr>
        <p:txBody>
          <a:bodyPr>
            <a:normAutofit fontScale="85000" lnSpcReduction="10000"/>
          </a:bodyPr>
          <a:lstStyle/>
          <a:p>
            <a:endParaRPr lang="en-US" altLang="ko-KR" sz="2400" i="1" u="sng" dirty="0"/>
          </a:p>
          <a:p>
            <a:r>
              <a:rPr lang="en-US" altLang="ko-KR" dirty="0" smtClean="0"/>
              <a:t>Support the </a:t>
            </a:r>
            <a:r>
              <a:rPr lang="en-US" altLang="ko-KR" dirty="0" err="1" smtClean="0"/>
              <a:t>Microservices</a:t>
            </a:r>
            <a:r>
              <a:rPr lang="en-US" altLang="ko-KR" dirty="0" smtClean="0"/>
              <a:t> architecture</a:t>
            </a:r>
            <a:endParaRPr lang="en-US" altLang="ko-KR" sz="2400" dirty="0"/>
          </a:p>
          <a:p>
            <a:pPr lvl="1"/>
            <a:r>
              <a:rPr lang="en-US" altLang="ko-KR" sz="2000" dirty="0" smtClean="0"/>
              <a:t>Use several OCEAN’s </a:t>
            </a:r>
            <a:r>
              <a:rPr lang="en-US" altLang="ko-KR" sz="2000" dirty="0"/>
              <a:t>program </a:t>
            </a:r>
            <a:r>
              <a:rPr lang="en-US" altLang="ko-KR" sz="2000" dirty="0" smtClean="0"/>
              <a:t>to </a:t>
            </a:r>
            <a:r>
              <a:rPr lang="en-US" altLang="ko-KR" sz="2000" dirty="0"/>
              <a:t>solve the one </a:t>
            </a:r>
            <a:r>
              <a:rPr lang="en-US" altLang="ko-KR" sz="2000" dirty="0" smtClean="0"/>
              <a:t>problem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Can be used any service such as smart city server, edge intelligence server</a:t>
            </a:r>
          </a:p>
          <a:p>
            <a:r>
              <a:rPr lang="en-US" altLang="ko-KR" dirty="0" smtClean="0"/>
              <a:t>Provide OSIF data grid among services using </a:t>
            </a:r>
            <a:r>
              <a:rPr lang="en-US" altLang="ko-KR" dirty="0" err="1" smtClean="0"/>
              <a:t>Hazelcast’s</a:t>
            </a:r>
            <a:r>
              <a:rPr lang="en-US" altLang="ko-KR" dirty="0" smtClean="0"/>
              <a:t> IMDG (In-Memory Data Grid)</a:t>
            </a:r>
            <a:endParaRPr lang="en-US" altLang="ko-KR" sz="2400" dirty="0"/>
          </a:p>
          <a:p>
            <a:pPr lvl="1"/>
            <a:r>
              <a:rPr lang="en-US" altLang="ko-KR" dirty="0" smtClean="0"/>
              <a:t>Manage dispersed objects like a same object: once update Node 1 object, Node 3 object will be updated automatically</a:t>
            </a:r>
          </a:p>
          <a:p>
            <a:r>
              <a:rPr lang="en-US" altLang="ko-KR" dirty="0" smtClean="0"/>
              <a:t>Manage the lifecycle of services: download, monitor, run, stop, and delete by Web UI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739470" cy="1173570"/>
          </a:xfrm>
        </p:spPr>
        <p:txBody>
          <a:bodyPr>
            <a:normAutofit/>
          </a:bodyPr>
          <a:lstStyle/>
          <a:p>
            <a:r>
              <a:rPr lang="fr-FR" dirty="0"/>
              <a:t>OSIF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BB461E5-4ECD-41D0-BB35-6F2B358911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688" y="1544320"/>
            <a:ext cx="6768125" cy="44907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8D4B5F-8960-47EB-8561-4E751BA323F3}"/>
              </a:ext>
            </a:extLst>
          </p:cNvPr>
          <p:cNvSpPr txBox="1">
            <a:spLocks/>
          </p:cNvSpPr>
          <p:nvPr/>
        </p:nvSpPr>
        <p:spPr>
          <a:xfrm>
            <a:off x="466684" y="1504634"/>
            <a:ext cx="3907713" cy="512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OSIF Nodes are connected devices to OSIF Service Platform</a:t>
            </a:r>
          </a:p>
          <a:p>
            <a:pPr lvl="1"/>
            <a:r>
              <a:rPr lang="en-US" altLang="ko-KR" sz="2000" dirty="0" smtClean="0"/>
              <a:t>Blue color boxes are common module which is used in running micro services </a:t>
            </a:r>
          </a:p>
          <a:p>
            <a:pPr lvl="1"/>
            <a:r>
              <a:rPr lang="en-US" altLang="ko-KR" sz="2000" dirty="0" smtClean="0"/>
              <a:t>Green and yellow boxes are service modules on OSIF Node</a:t>
            </a:r>
          </a:p>
          <a:p>
            <a:r>
              <a:rPr lang="en-US" altLang="ko-KR" sz="2400" dirty="0" smtClean="0"/>
              <a:t>As using IMDG, </a:t>
            </a:r>
            <a:r>
              <a:rPr lang="en-US" altLang="ko-KR" sz="2400" dirty="0"/>
              <a:t>o</a:t>
            </a:r>
            <a:r>
              <a:rPr lang="en-US" altLang="ko-KR" sz="2400" dirty="0" smtClean="0"/>
              <a:t>nce </a:t>
            </a:r>
            <a:r>
              <a:rPr lang="en-US" altLang="ko-KR" sz="2400" dirty="0"/>
              <a:t>data is updated in OSIF </a:t>
            </a:r>
            <a:r>
              <a:rPr lang="en-US" altLang="ko-KR" sz="2400"/>
              <a:t>Service </a:t>
            </a:r>
            <a:r>
              <a:rPr lang="en-US" altLang="ko-KR" sz="2400" smtClean="0"/>
              <a:t>Platform, </a:t>
            </a:r>
            <a:r>
              <a:rPr lang="en-US" altLang="ko-KR" sz="2400" dirty="0"/>
              <a:t>data is also updated on the gateway or device level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3562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OSIF portal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pic>
        <p:nvPicPr>
          <p:cNvPr id="10" name="그림 4">
            <a:extLst>
              <a:ext uri="{FF2B5EF4-FFF2-40B4-BE49-F238E27FC236}">
                <a16:creationId xmlns:a16="http://schemas.microsoft.com/office/drawing/2014/main" id="{D1BEA52C-94D3-425E-B008-826FF3ED79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03" y="1374464"/>
            <a:ext cx="7677364" cy="48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OSIF portal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  <p:pic>
        <p:nvPicPr>
          <p:cNvPr id="5" name="그림 2">
            <a:extLst>
              <a:ext uri="{FF2B5EF4-FFF2-40B4-BE49-F238E27FC236}">
                <a16:creationId xmlns:a16="http://schemas.microsoft.com/office/drawing/2014/main" id="{E7FC3175-1238-A84A-8DFB-4E1AEBFCB4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377" y="1373579"/>
            <a:ext cx="7736768" cy="48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10253094" cy="1173570"/>
          </a:xfrm>
        </p:spPr>
        <p:txBody>
          <a:bodyPr>
            <a:normAutofit/>
          </a:bodyPr>
          <a:lstStyle/>
          <a:p>
            <a:r>
              <a:rPr lang="en-US" dirty="0" smtClean="0"/>
              <a:t>OSIF at ETSI </a:t>
            </a:r>
            <a:r>
              <a:rPr lang="en-US" dirty="0" err="1" smtClean="0"/>
              <a:t>IoT</a:t>
            </a:r>
            <a:r>
              <a:rPr lang="en-US" dirty="0" smtClean="0"/>
              <a:t> Week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682" y="1504634"/>
            <a:ext cx="7714791" cy="416223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OSIF was introduced in KETI booth at 2018 ETSI </a:t>
            </a:r>
            <a:r>
              <a:rPr lang="en-US" altLang="ko-KR" sz="2400" dirty="0" err="1" smtClean="0"/>
              <a:t>IoT</a:t>
            </a:r>
            <a:r>
              <a:rPr lang="en-US" altLang="ko-KR" sz="2400" dirty="0" smtClean="0"/>
              <a:t> Week</a:t>
            </a:r>
          </a:p>
          <a:p>
            <a:endParaRPr lang="en-US" altLang="ko-K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7</a:t>
            </a:fld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897" y="2041721"/>
            <a:ext cx="5562934" cy="41722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977" y="1335519"/>
            <a:ext cx="2811626" cy="50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250</Words>
  <Application>Microsoft Office PowerPoint</Application>
  <PresentationFormat>와이드스크린</PresentationFormat>
  <Paragraphs>35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Myriad Pro</vt:lpstr>
      <vt:lpstr>Myriad Pro Light</vt:lpstr>
      <vt:lpstr>宋体</vt:lpstr>
      <vt:lpstr>宋体</vt:lpstr>
      <vt:lpstr>맑은 고딕</vt:lpstr>
      <vt:lpstr>Arial</vt:lpstr>
      <vt:lpstr>Calibri</vt:lpstr>
      <vt:lpstr>Office Theme</vt:lpstr>
      <vt:lpstr>Overview of OCEAN’s OSIF</vt:lpstr>
      <vt:lpstr>OSIF(Open Service Integration Framework)</vt:lpstr>
      <vt:lpstr>OSIF overview</vt:lpstr>
      <vt:lpstr>OSIF overview</vt:lpstr>
      <vt:lpstr>OSIF portal</vt:lpstr>
      <vt:lpstr>OSIF portal</vt:lpstr>
      <vt:lpstr>OSIF at ETSI IoT Week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InSong(KETI)</cp:lastModifiedBy>
  <cp:revision>41</cp:revision>
  <dcterms:created xsi:type="dcterms:W3CDTF">2017-09-21T15:46:31Z</dcterms:created>
  <dcterms:modified xsi:type="dcterms:W3CDTF">2018-12-04T06:31:48Z</dcterms:modified>
</cp:coreProperties>
</file>