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61" r:id="rId2"/>
    <p:sldId id="292" r:id="rId3"/>
    <p:sldId id="320" r:id="rId4"/>
    <p:sldId id="335" r:id="rId5"/>
    <p:sldId id="334" r:id="rId6"/>
    <p:sldId id="293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3" orient="horz" pos="2160">
          <p15:clr>
            <a:srgbClr val="A4A3A4"/>
          </p15:clr>
        </p15:guide>
        <p15:guide id="4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iri Shilat" initials="MS" lastIdx="20" clrIdx="0">
    <p:extLst>
      <p:ext uri="{19B8F6BF-5375-455C-9EA6-DF929625EA0E}">
        <p15:presenceInfo xmlns:p15="http://schemas.microsoft.com/office/powerpoint/2012/main" userId="S-1-5-21-143744227-174999600-642189945-19616" providerId="AD"/>
      </p:ext>
    </p:extLst>
  </p:cmAuthor>
  <p:cmAuthor id="2" name="Ronit Soen" initials="RS" lastIdx="4" clrIdx="1">
    <p:extLst>
      <p:ext uri="{19B8F6BF-5375-455C-9EA6-DF929625EA0E}">
        <p15:presenceInfo xmlns:p15="http://schemas.microsoft.com/office/powerpoint/2012/main" userId="S-1-5-21-143744227-174999600-642189945-819680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0CBED"/>
    <a:srgbClr val="034EA2"/>
    <a:srgbClr val="5A7DB8"/>
    <a:srgbClr val="5480BA"/>
    <a:srgbClr val="1E5CA9"/>
    <a:srgbClr val="B1B4B6"/>
    <a:srgbClr val="346AAF"/>
    <a:srgbClr val="5FA8D5"/>
    <a:srgbClr val="414042"/>
    <a:srgbClr val="00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סגנון ביניים 2 - הדגשה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F2DE63D5-997A-4646-A377-4702673A728D}" styleName="סגנון בהיר 2 - הדגשה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65" autoAdjust="0"/>
    <p:restoredTop sz="95465" autoAdjust="0"/>
  </p:normalViewPr>
  <p:slideViewPr>
    <p:cSldViewPr snapToGrid="0" showGuides="1">
      <p:cViewPr varScale="1">
        <p:scale>
          <a:sx n="42" d="100"/>
          <a:sy n="42" d="100"/>
        </p:scale>
        <p:origin x="34" y="199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howGuides="1">
      <p:cViewPr varScale="1">
        <p:scale>
          <a:sx n="124" d="100"/>
          <a:sy n="124" d="100"/>
        </p:scale>
        <p:origin x="4098" y="9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646816" cy="458787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200"/>
            </a:lvl1pPr>
          </a:lstStyle>
          <a:p>
            <a:fld id="{31C06EA9-5B09-4754-A303-3A3F0FC820EB}" type="slidenum">
              <a:rPr lang="en-US" smtClean="0">
                <a:latin typeface="Calibri" panose="020F0502020204030204" pitchFamily="34" charset="0"/>
                <a:cs typeface="Calibri" panose="020F0502020204030204" pitchFamily="34" charset="0"/>
              </a:rPr>
              <a:t>‹#›</a:t>
            </a:fld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EA9B941-C70F-4493-ABCD-8B1917C4210C}"/>
              </a:ext>
            </a:extLst>
          </p:cNvPr>
          <p:cNvSpPr txBox="1"/>
          <p:nvPr/>
        </p:nvSpPr>
        <p:spPr>
          <a:xfrm>
            <a:off x="380359" y="8685213"/>
            <a:ext cx="170132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1400" dirty="0">
                <a:solidFill>
                  <a:schemeClr val="tx2"/>
                </a:solidFill>
                <a:latin typeface="+mj-lt"/>
              </a:rPr>
              <a:t>© INDICO 2018</a:t>
            </a:r>
            <a:endParaRPr lang="he-IL" sz="1400" dirty="0">
              <a:solidFill>
                <a:schemeClr val="tx2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85887662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49"/>
            <a:ext cx="5486400" cy="360045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Slide Number Placeholder 4">
            <a:extLst>
              <a:ext uri="{FF2B5EF4-FFF2-40B4-BE49-F238E27FC236}">
                <a16:creationId xmlns:a16="http://schemas.microsoft.com/office/drawing/2014/main" id="{3C6A86D3-EC4B-4CF0-BE59-F74CA7A04FF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646816" cy="458787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200">
                <a:solidFill>
                  <a:schemeClr val="tx1"/>
                </a:solidFill>
                <a:latin typeface="+mn-lt"/>
              </a:defRPr>
            </a:lvl1pPr>
          </a:lstStyle>
          <a:p>
            <a:fld id="{31C06EA9-5B09-4754-A303-3A3F0FC820EB}" type="slidenum">
              <a:rPr lang="en-US" smtClean="0">
                <a:cs typeface="Tahoma" panose="020B0604030504040204" pitchFamily="34" charset="0"/>
              </a:rPr>
              <a:pPr/>
              <a:t>‹#›</a:t>
            </a:fld>
            <a:endParaRPr lang="en-US">
              <a:cs typeface="Tahoma" panose="020B0604030504040204" pitchFamily="34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4948076B-76A3-4224-9B71-D12CDD5C4DD1}"/>
              </a:ext>
            </a:extLst>
          </p:cNvPr>
          <p:cNvSpPr txBox="1"/>
          <p:nvPr/>
        </p:nvSpPr>
        <p:spPr>
          <a:xfrm>
            <a:off x="380359" y="8685213"/>
            <a:ext cx="170132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1400" dirty="0">
                <a:solidFill>
                  <a:schemeClr val="tx2"/>
                </a:solidFill>
                <a:latin typeface="+mj-lt"/>
              </a:rPr>
              <a:t>© INDICO 2018</a:t>
            </a:r>
            <a:endParaRPr lang="he-IL" sz="1400" dirty="0">
              <a:solidFill>
                <a:schemeClr val="tx2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0621714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Tahoma" panose="020B0604030504040204" pitchFamily="34" charset="0"/>
      </a:defRPr>
    </a:lvl1pPr>
    <a:lvl2pPr marL="628650" indent="-171450" algn="l" defTabSz="914400" rtl="0" eaLnBrk="1" latinLnBrk="0" hangingPunct="1">
      <a:buFont typeface="Arial" panose="020B0604020202020204" pitchFamily="34" charset="0"/>
      <a:buChar char="•"/>
      <a:defRPr sz="1200" kern="1200">
        <a:solidFill>
          <a:schemeClr val="tx1"/>
        </a:solidFill>
        <a:latin typeface="+mn-lt"/>
        <a:ea typeface="+mn-ea"/>
        <a:cs typeface="Tahoma" panose="020B0604030504040204" pitchFamily="34" charset="0"/>
      </a:defRPr>
    </a:lvl2pPr>
    <a:lvl3pPr marL="1085850" indent="-171450" algn="l" defTabSz="914400" rtl="0" eaLnBrk="1" latinLnBrk="0" hangingPunct="1">
      <a:buFont typeface="Arial" panose="020B0604020202020204" pitchFamily="34" charset="0"/>
      <a:buChar char="•"/>
      <a:defRPr sz="1200" kern="1200">
        <a:solidFill>
          <a:schemeClr val="tx1"/>
        </a:solidFill>
        <a:latin typeface="+mn-lt"/>
        <a:ea typeface="+mn-ea"/>
        <a:cs typeface="Tahoma" panose="020B0604030504040204" pitchFamily="34" charset="0"/>
      </a:defRPr>
    </a:lvl3pPr>
    <a:lvl4pPr marL="1543050" indent="-171450" algn="l" defTabSz="914400" rtl="0" eaLnBrk="1" latinLnBrk="0" hangingPunct="1">
      <a:buFont typeface="Arial" panose="020B0604020202020204" pitchFamily="34" charset="0"/>
      <a:buChar char="•"/>
      <a:defRPr sz="1200" kern="1200">
        <a:solidFill>
          <a:schemeClr val="tx1"/>
        </a:solidFill>
        <a:latin typeface="+mn-lt"/>
        <a:ea typeface="+mn-ea"/>
        <a:cs typeface="Tahoma" panose="020B0604030504040204" pitchFamily="34" charset="0"/>
      </a:defRPr>
    </a:lvl4pPr>
    <a:lvl5pPr marL="2000250" indent="-171450" algn="l" defTabSz="914400" rtl="0" eaLnBrk="1" latinLnBrk="0" hangingPunct="1">
      <a:buFont typeface="Arial" panose="020B0604020202020204" pitchFamily="34" charset="0"/>
      <a:buChar char="•"/>
      <a:defRPr sz="1200" kern="1200">
        <a:solidFill>
          <a:schemeClr val="tx1"/>
        </a:solidFill>
        <a:latin typeface="+mn-lt"/>
        <a:ea typeface="+mn-ea"/>
        <a:cs typeface="Tahoma" panose="020B0604030504040204" pitchFamily="34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Cover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" name="Picture 50">
            <a:extLst>
              <a:ext uri="{FF2B5EF4-FFF2-40B4-BE49-F238E27FC236}">
                <a16:creationId xmlns:a16="http://schemas.microsoft.com/office/drawing/2014/main" id="{5DB20A03-250D-4E4D-AB52-74DFDFE0906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009533" y="239578"/>
            <a:ext cx="4864573" cy="2149330"/>
          </a:xfrm>
          <a:prstGeom prst="rect">
            <a:avLst/>
          </a:prstGeom>
        </p:spPr>
      </p:pic>
      <p:sp>
        <p:nvSpPr>
          <p:cNvPr id="26" name="מציין מיקום טקסט 46">
            <a:extLst>
              <a:ext uri="{FF2B5EF4-FFF2-40B4-BE49-F238E27FC236}">
                <a16:creationId xmlns:a16="http://schemas.microsoft.com/office/drawing/2014/main" id="{E8764290-FB38-42DB-A451-B6028A7F4AA2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352925" y="5786779"/>
            <a:ext cx="2409825" cy="360000"/>
          </a:xfrm>
        </p:spPr>
        <p:txBody>
          <a:bodyPr>
            <a:noAutofit/>
          </a:bodyPr>
          <a:lstStyle>
            <a:lvl1pPr algn="l">
              <a:spcBef>
                <a:spcPts val="0"/>
              </a:spcBef>
              <a:defRPr sz="2000" b="0">
                <a:solidFill>
                  <a:schemeClr val="tx2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Date</a:t>
            </a:r>
          </a:p>
        </p:txBody>
      </p:sp>
      <p:sp>
        <p:nvSpPr>
          <p:cNvPr id="30" name="כותרת 1">
            <a:extLst>
              <a:ext uri="{FF2B5EF4-FFF2-40B4-BE49-F238E27FC236}">
                <a16:creationId xmlns:a16="http://schemas.microsoft.com/office/drawing/2014/main" id="{9ABE937E-880A-485B-B24C-45CBD5961E9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3306763" y="2397705"/>
            <a:ext cx="8528621" cy="2432430"/>
          </a:xfrm>
        </p:spPr>
        <p:txBody>
          <a:bodyPr anchor="ctr">
            <a:noAutofit/>
          </a:bodyPr>
          <a:lstStyle>
            <a:lvl1pPr algn="l">
              <a:lnSpc>
                <a:spcPts val="5800"/>
              </a:lnSpc>
              <a:defRPr sz="5800" b="0" baseline="0">
                <a:solidFill>
                  <a:schemeClr val="tx2"/>
                </a:solidFill>
                <a:latin typeface="+mj-lt"/>
              </a:defRPr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31" name="מציין מיקום טקסט 46">
            <a:extLst>
              <a:ext uri="{FF2B5EF4-FFF2-40B4-BE49-F238E27FC236}">
                <a16:creationId xmlns:a16="http://schemas.microsoft.com/office/drawing/2014/main" id="{DBBED7A2-FE66-4BAE-B1DF-AE0297E5DF36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784284" y="5366361"/>
            <a:ext cx="7051100" cy="325683"/>
          </a:xfrm>
        </p:spPr>
        <p:txBody>
          <a:bodyPr vert="horz" lIns="108878" tIns="54439" rIns="108878" bIns="54439" rtlCol="0">
            <a:noAutofit/>
          </a:bodyPr>
          <a:lstStyle>
            <a:lvl1pPr>
              <a:defRPr lang="en-US" sz="2000" b="0" dirty="0">
                <a:solidFill>
                  <a:schemeClr val="tx2"/>
                </a:solidFill>
                <a:latin typeface="+mn-lt"/>
              </a:defRPr>
            </a:lvl1pPr>
          </a:lstStyle>
          <a:p>
            <a:pPr lvl="0">
              <a:spcBef>
                <a:spcPts val="0"/>
              </a:spcBef>
            </a:pPr>
            <a:r>
              <a:rPr lang="en-US" dirty="0"/>
              <a:t>Place, Event, Meeting reference, etc.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23CA7211-2781-4CC7-A862-D01C14DA3256}"/>
              </a:ext>
            </a:extLst>
          </p:cNvPr>
          <p:cNvSpPr txBox="1"/>
          <p:nvPr userDrawn="1"/>
        </p:nvSpPr>
        <p:spPr>
          <a:xfrm>
            <a:off x="4352925" y="5378101"/>
            <a:ext cx="65043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0" kern="1200" baseline="0" dirty="0">
                <a:solidFill>
                  <a:schemeClr val="tx2"/>
                </a:solidFill>
                <a:latin typeface="+mj-lt"/>
                <a:ea typeface="+mn-ea"/>
                <a:cs typeface="Tahoma" panose="020B0604030504040204" pitchFamily="34" charset="0"/>
              </a:rPr>
              <a:t>For:</a:t>
            </a:r>
          </a:p>
        </p:txBody>
      </p:sp>
      <p:grpSp>
        <p:nvGrpSpPr>
          <p:cNvPr id="52" name="Group 51">
            <a:extLst>
              <a:ext uri="{FF2B5EF4-FFF2-40B4-BE49-F238E27FC236}">
                <a16:creationId xmlns:a16="http://schemas.microsoft.com/office/drawing/2014/main" id="{353F0EB8-CF01-472A-A881-D1FF781DF9B4}"/>
              </a:ext>
            </a:extLst>
          </p:cNvPr>
          <p:cNvGrpSpPr/>
          <p:nvPr userDrawn="1"/>
        </p:nvGrpSpPr>
        <p:grpSpPr>
          <a:xfrm>
            <a:off x="762001" y="0"/>
            <a:ext cx="3297238" cy="6858000"/>
            <a:chOff x="762001" y="0"/>
            <a:chExt cx="3297238" cy="6858000"/>
          </a:xfrm>
        </p:grpSpPr>
        <p:sp>
          <p:nvSpPr>
            <p:cNvPr id="7" name="Freeform 6">
              <a:extLst>
                <a:ext uri="{FF2B5EF4-FFF2-40B4-BE49-F238E27FC236}">
                  <a16:creationId xmlns:a16="http://schemas.microsoft.com/office/drawing/2014/main" id="{A15A200E-6C2E-4945-B538-29AE7B4B9BB2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762001" y="412750"/>
              <a:ext cx="3297238" cy="6445250"/>
            </a:xfrm>
            <a:custGeom>
              <a:avLst/>
              <a:gdLst>
                <a:gd name="T0" fmla="*/ 750 w 1386"/>
                <a:gd name="T1" fmla="*/ 2319 h 2707"/>
                <a:gd name="T2" fmla="*/ 292 w 1386"/>
                <a:gd name="T3" fmla="*/ 1316 h 2707"/>
                <a:gd name="T4" fmla="*/ 750 w 1386"/>
                <a:gd name="T5" fmla="*/ 86 h 2707"/>
                <a:gd name="T6" fmla="*/ 664 w 1386"/>
                <a:gd name="T7" fmla="*/ 0 h 2707"/>
                <a:gd name="T8" fmla="*/ 664 w 1386"/>
                <a:gd name="T9" fmla="*/ 2405 h 2707"/>
                <a:gd name="T10" fmla="*/ 1073 w 1386"/>
                <a:gd name="T11" fmla="*/ 2707 h 2707"/>
                <a:gd name="T12" fmla="*/ 1386 w 1386"/>
                <a:gd name="T13" fmla="*/ 2707 h 2707"/>
                <a:gd name="T14" fmla="*/ 750 w 1386"/>
                <a:gd name="T15" fmla="*/ 2319 h 27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386" h="2707">
                  <a:moveTo>
                    <a:pt x="750" y="2319"/>
                  </a:moveTo>
                  <a:cubicBezTo>
                    <a:pt x="471" y="2040"/>
                    <a:pt x="318" y="1681"/>
                    <a:pt x="292" y="1316"/>
                  </a:cubicBezTo>
                  <a:cubicBezTo>
                    <a:pt x="260" y="875"/>
                    <a:pt x="413" y="423"/>
                    <a:pt x="750" y="86"/>
                  </a:cubicBezTo>
                  <a:cubicBezTo>
                    <a:pt x="664" y="0"/>
                    <a:pt x="664" y="0"/>
                    <a:pt x="664" y="0"/>
                  </a:cubicBezTo>
                  <a:cubicBezTo>
                    <a:pt x="0" y="664"/>
                    <a:pt x="0" y="1741"/>
                    <a:pt x="664" y="2405"/>
                  </a:cubicBezTo>
                  <a:cubicBezTo>
                    <a:pt x="788" y="2529"/>
                    <a:pt x="926" y="2629"/>
                    <a:pt x="1073" y="2707"/>
                  </a:cubicBezTo>
                  <a:cubicBezTo>
                    <a:pt x="1386" y="2707"/>
                    <a:pt x="1386" y="2707"/>
                    <a:pt x="1386" y="2707"/>
                  </a:cubicBezTo>
                  <a:cubicBezTo>
                    <a:pt x="1154" y="2633"/>
                    <a:pt x="935" y="2504"/>
                    <a:pt x="750" y="2319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" name="Freeform 7">
              <a:extLst>
                <a:ext uri="{FF2B5EF4-FFF2-40B4-BE49-F238E27FC236}">
                  <a16:creationId xmlns:a16="http://schemas.microsoft.com/office/drawing/2014/main" id="{4A870840-6B7F-47B2-B93D-796D7DA67540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370013" y="0"/>
              <a:ext cx="2670175" cy="5934075"/>
            </a:xfrm>
            <a:custGeom>
              <a:avLst/>
              <a:gdLst>
                <a:gd name="T0" fmla="*/ 32 w 1122"/>
                <a:gd name="T1" fmla="*/ 1489 h 2492"/>
                <a:gd name="T2" fmla="*/ 490 w 1122"/>
                <a:gd name="T3" fmla="*/ 2492 h 2492"/>
                <a:gd name="T4" fmla="*/ 576 w 1122"/>
                <a:gd name="T5" fmla="*/ 2406 h 2492"/>
                <a:gd name="T6" fmla="*/ 576 w 1122"/>
                <a:gd name="T7" fmla="*/ 344 h 2492"/>
                <a:gd name="T8" fmla="*/ 1122 w 1122"/>
                <a:gd name="T9" fmla="*/ 0 h 2492"/>
                <a:gd name="T10" fmla="*/ 830 w 1122"/>
                <a:gd name="T11" fmla="*/ 0 h 2492"/>
                <a:gd name="T12" fmla="*/ 490 w 1122"/>
                <a:gd name="T13" fmla="*/ 259 h 2492"/>
                <a:gd name="T14" fmla="*/ 490 w 1122"/>
                <a:gd name="T15" fmla="*/ 259 h 2492"/>
                <a:gd name="T16" fmla="*/ 490 w 1122"/>
                <a:gd name="T17" fmla="*/ 259 h 2492"/>
                <a:gd name="T18" fmla="*/ 32 w 1122"/>
                <a:gd name="T19" fmla="*/ 1489 h 24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122" h="2492">
                  <a:moveTo>
                    <a:pt x="32" y="1489"/>
                  </a:moveTo>
                  <a:cubicBezTo>
                    <a:pt x="58" y="1854"/>
                    <a:pt x="211" y="2212"/>
                    <a:pt x="490" y="2492"/>
                  </a:cubicBezTo>
                  <a:cubicBezTo>
                    <a:pt x="576" y="2406"/>
                    <a:pt x="576" y="2406"/>
                    <a:pt x="576" y="2406"/>
                  </a:cubicBezTo>
                  <a:cubicBezTo>
                    <a:pt x="7" y="1837"/>
                    <a:pt x="7" y="914"/>
                    <a:pt x="576" y="344"/>
                  </a:cubicBezTo>
                  <a:cubicBezTo>
                    <a:pt x="735" y="185"/>
                    <a:pt x="923" y="70"/>
                    <a:pt x="1122" y="0"/>
                  </a:cubicBezTo>
                  <a:cubicBezTo>
                    <a:pt x="830" y="0"/>
                    <a:pt x="830" y="0"/>
                    <a:pt x="830" y="0"/>
                  </a:cubicBezTo>
                  <a:cubicBezTo>
                    <a:pt x="708" y="69"/>
                    <a:pt x="594" y="155"/>
                    <a:pt x="490" y="259"/>
                  </a:cubicBezTo>
                  <a:cubicBezTo>
                    <a:pt x="490" y="259"/>
                    <a:pt x="490" y="259"/>
                    <a:pt x="490" y="259"/>
                  </a:cubicBezTo>
                  <a:cubicBezTo>
                    <a:pt x="490" y="259"/>
                    <a:pt x="490" y="259"/>
                    <a:pt x="490" y="259"/>
                  </a:cubicBezTo>
                  <a:cubicBezTo>
                    <a:pt x="153" y="596"/>
                    <a:pt x="0" y="1048"/>
                    <a:pt x="32" y="1489"/>
                  </a:cubicBezTo>
                  <a:close/>
                </a:path>
              </a:pathLst>
            </a:custGeom>
            <a:solidFill>
              <a:srgbClr val="A0CBE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  <p:sp>
        <p:nvSpPr>
          <p:cNvPr id="17" name="מציין מיקום טקסט 46">
            <a:extLst>
              <a:ext uri="{FF2B5EF4-FFF2-40B4-BE49-F238E27FC236}">
                <a16:creationId xmlns:a16="http://schemas.microsoft.com/office/drawing/2014/main" id="{89207930-8F55-416A-BA6A-F9AE47D07775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4784284" y="4945943"/>
            <a:ext cx="7051100" cy="325683"/>
          </a:xfrm>
        </p:spPr>
        <p:txBody>
          <a:bodyPr vert="horz" lIns="108878" tIns="54439" rIns="108878" bIns="54439" rtlCol="0">
            <a:noAutofit/>
          </a:bodyPr>
          <a:lstStyle>
            <a:lvl1pPr rtl="0">
              <a:defRPr lang="en-US" sz="2000" b="0" dirty="0">
                <a:solidFill>
                  <a:schemeClr val="tx2"/>
                </a:solidFill>
                <a:latin typeface="+mn-lt"/>
              </a:defRPr>
            </a:lvl1pPr>
          </a:lstStyle>
          <a:p>
            <a:pPr lvl="0">
              <a:spcBef>
                <a:spcPts val="0"/>
              </a:spcBef>
            </a:pPr>
            <a:r>
              <a:rPr lang="en-US" dirty="0"/>
              <a:t>Name + title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FEBFE7E5-2C80-447A-873F-6D9663D65612}"/>
              </a:ext>
            </a:extLst>
          </p:cNvPr>
          <p:cNvSpPr txBox="1"/>
          <p:nvPr userDrawn="1"/>
        </p:nvSpPr>
        <p:spPr>
          <a:xfrm>
            <a:off x="3356739" y="4957683"/>
            <a:ext cx="164662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rtl="0"/>
            <a:r>
              <a:rPr lang="en-US" sz="2000" b="0" kern="1200" baseline="0" dirty="0">
                <a:solidFill>
                  <a:schemeClr val="tx2"/>
                </a:solidFill>
                <a:latin typeface="+mj-lt"/>
                <a:ea typeface="+mn-ea"/>
                <a:cs typeface="Tahoma" panose="020B0604030504040204" pitchFamily="34" charset="0"/>
              </a:rPr>
              <a:t>Presented by: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4BE38FF6-1A9B-4147-AC42-60EFD21804B5}"/>
              </a:ext>
            </a:extLst>
          </p:cNvPr>
          <p:cNvSpPr txBox="1"/>
          <p:nvPr userDrawn="1"/>
        </p:nvSpPr>
        <p:spPr>
          <a:xfrm>
            <a:off x="4400550" y="6418428"/>
            <a:ext cx="74676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kern="1100" spc="10" baseline="0" dirty="0">
                <a:solidFill>
                  <a:schemeClr val="accent2"/>
                </a:solidFill>
                <a:latin typeface="+mj-lt"/>
                <a:ea typeface="+mn-ea"/>
                <a:cs typeface="+mn-cs"/>
              </a:rPr>
              <a:t>The project "International Digital Cooperation - ICT Standardisation" is funded by the European Union and coordinated by ETSI</a:t>
            </a:r>
            <a:endParaRPr lang="en-GB" sz="1100" kern="1100" spc="10" baseline="0" dirty="0">
              <a:solidFill>
                <a:schemeClr val="accent2"/>
              </a:solidFill>
              <a:latin typeface="+mj-lt"/>
              <a:ea typeface="+mn-ea"/>
              <a:cs typeface="+mn-cs"/>
            </a:endParaRPr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E8936539-9C4F-4743-BFF3-3C9D89C33CC5}"/>
              </a:ext>
            </a:extLst>
          </p:cNvPr>
          <p:cNvSpPr txBox="1"/>
          <p:nvPr userDrawn="1"/>
        </p:nvSpPr>
        <p:spPr>
          <a:xfrm>
            <a:off x="622780" y="6418428"/>
            <a:ext cx="1253646" cy="307777"/>
          </a:xfrm>
          <a:prstGeom prst="rect">
            <a:avLst/>
          </a:prstGeom>
          <a:noFill/>
        </p:spPr>
        <p:txBody>
          <a:bodyPr wrap="square" lIns="0" rtlCol="0">
            <a:spAutoFit/>
          </a:bodyPr>
          <a:lstStyle/>
          <a:p>
            <a:pPr lvl="0"/>
            <a:r>
              <a:rPr lang="en-US" sz="1400" kern="1200" dirty="0">
                <a:solidFill>
                  <a:schemeClr val="bg2"/>
                </a:solidFill>
                <a:latin typeface="+mj-lt"/>
                <a:ea typeface="+mn-ea"/>
                <a:cs typeface="+mn-cs"/>
              </a:rPr>
              <a:t>© INDICO 2019</a:t>
            </a:r>
            <a:endParaRPr lang="he-IL" sz="1400" kern="1200" dirty="0">
              <a:solidFill>
                <a:schemeClr val="bg2"/>
              </a:solidFill>
              <a:latin typeface="+mj-lt"/>
              <a:ea typeface="+mn-ea"/>
              <a:cs typeface="+mn-cs"/>
            </a:endParaRPr>
          </a:p>
        </p:txBody>
      </p:sp>
      <p:pic>
        <p:nvPicPr>
          <p:cNvPr id="43" name="תמונה 7">
            <a:extLst>
              <a:ext uri="{FF2B5EF4-FFF2-40B4-BE49-F238E27FC236}">
                <a16:creationId xmlns:a16="http://schemas.microsoft.com/office/drawing/2014/main" id="{BB4D93FB-EF59-4D49-83CD-841A9B98E73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246612" y="5943600"/>
            <a:ext cx="1512000" cy="483835"/>
          </a:xfrm>
          <a:prstGeom prst="rect">
            <a:avLst/>
          </a:prstGeom>
        </p:spPr>
      </p:pic>
      <p:grpSp>
        <p:nvGrpSpPr>
          <p:cNvPr id="44" name="Group 43">
            <a:extLst>
              <a:ext uri="{FF2B5EF4-FFF2-40B4-BE49-F238E27FC236}">
                <a16:creationId xmlns:a16="http://schemas.microsoft.com/office/drawing/2014/main" id="{B3A21BDF-E658-4972-BD97-F4E5540865F6}"/>
              </a:ext>
            </a:extLst>
          </p:cNvPr>
          <p:cNvGrpSpPr/>
          <p:nvPr userDrawn="1"/>
        </p:nvGrpSpPr>
        <p:grpSpPr>
          <a:xfrm>
            <a:off x="9234260" y="5929342"/>
            <a:ext cx="724127" cy="483836"/>
            <a:chOff x="8836025" y="-266700"/>
            <a:chExt cx="3181350" cy="2125663"/>
          </a:xfrm>
        </p:grpSpPr>
        <p:sp>
          <p:nvSpPr>
            <p:cNvPr id="45" name="Rectangle 9">
              <a:extLst>
                <a:ext uri="{FF2B5EF4-FFF2-40B4-BE49-F238E27FC236}">
                  <a16:creationId xmlns:a16="http://schemas.microsoft.com/office/drawing/2014/main" id="{E0A474AE-7361-4676-BE92-D1F776BE709A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8836025" y="-266700"/>
              <a:ext cx="3181350" cy="2125663"/>
            </a:xfrm>
            <a:prstGeom prst="rect">
              <a:avLst/>
            </a:prstGeom>
            <a:solidFill>
              <a:srgbClr val="0033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6" name="Freeform 12">
              <a:extLst>
                <a:ext uri="{FF2B5EF4-FFF2-40B4-BE49-F238E27FC236}">
                  <a16:creationId xmlns:a16="http://schemas.microsoft.com/office/drawing/2014/main" id="{3B99C440-FFC9-413D-9778-853A838B94F6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0317163" y="-12700"/>
              <a:ext cx="219075" cy="209550"/>
            </a:xfrm>
            <a:custGeom>
              <a:avLst/>
              <a:gdLst>
                <a:gd name="T0" fmla="*/ 27 w 138"/>
                <a:gd name="T1" fmla="*/ 132 h 132"/>
                <a:gd name="T2" fmla="*/ 69 w 138"/>
                <a:gd name="T3" fmla="*/ 101 h 132"/>
                <a:gd name="T4" fmla="*/ 112 w 138"/>
                <a:gd name="T5" fmla="*/ 132 h 132"/>
                <a:gd name="T6" fmla="*/ 96 w 138"/>
                <a:gd name="T7" fmla="*/ 81 h 132"/>
                <a:gd name="T8" fmla="*/ 138 w 138"/>
                <a:gd name="T9" fmla="*/ 51 h 132"/>
                <a:gd name="T10" fmla="*/ 85 w 138"/>
                <a:gd name="T11" fmla="*/ 51 h 132"/>
                <a:gd name="T12" fmla="*/ 69 w 138"/>
                <a:gd name="T13" fmla="*/ 0 h 132"/>
                <a:gd name="T14" fmla="*/ 53 w 138"/>
                <a:gd name="T15" fmla="*/ 51 h 132"/>
                <a:gd name="T16" fmla="*/ 0 w 138"/>
                <a:gd name="T17" fmla="*/ 51 h 132"/>
                <a:gd name="T18" fmla="*/ 43 w 138"/>
                <a:gd name="T19" fmla="*/ 81 h 132"/>
                <a:gd name="T20" fmla="*/ 27 w 138"/>
                <a:gd name="T21" fmla="*/ 132 h 1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38" h="132">
                  <a:moveTo>
                    <a:pt x="27" y="132"/>
                  </a:moveTo>
                  <a:lnTo>
                    <a:pt x="69" y="101"/>
                  </a:lnTo>
                  <a:lnTo>
                    <a:pt x="112" y="132"/>
                  </a:lnTo>
                  <a:lnTo>
                    <a:pt x="96" y="81"/>
                  </a:lnTo>
                  <a:lnTo>
                    <a:pt x="138" y="51"/>
                  </a:lnTo>
                  <a:lnTo>
                    <a:pt x="85" y="51"/>
                  </a:lnTo>
                  <a:lnTo>
                    <a:pt x="69" y="0"/>
                  </a:lnTo>
                  <a:lnTo>
                    <a:pt x="53" y="51"/>
                  </a:lnTo>
                  <a:lnTo>
                    <a:pt x="0" y="51"/>
                  </a:lnTo>
                  <a:lnTo>
                    <a:pt x="43" y="81"/>
                  </a:lnTo>
                  <a:lnTo>
                    <a:pt x="27" y="132"/>
                  </a:lnTo>
                  <a:close/>
                </a:path>
              </a:pathLst>
            </a:custGeom>
            <a:solidFill>
              <a:srgbClr val="FFCC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7" name="Freeform 13">
              <a:extLst>
                <a:ext uri="{FF2B5EF4-FFF2-40B4-BE49-F238E27FC236}">
                  <a16:creationId xmlns:a16="http://schemas.microsoft.com/office/drawing/2014/main" id="{7E77DD85-E005-4C2F-BC11-3B7E2686862B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9969500" y="79375"/>
              <a:ext cx="219075" cy="211138"/>
            </a:xfrm>
            <a:custGeom>
              <a:avLst/>
              <a:gdLst>
                <a:gd name="T0" fmla="*/ 27 w 138"/>
                <a:gd name="T1" fmla="*/ 133 h 133"/>
                <a:gd name="T2" fmla="*/ 69 w 138"/>
                <a:gd name="T3" fmla="*/ 101 h 133"/>
                <a:gd name="T4" fmla="*/ 112 w 138"/>
                <a:gd name="T5" fmla="*/ 133 h 133"/>
                <a:gd name="T6" fmla="*/ 96 w 138"/>
                <a:gd name="T7" fmla="*/ 83 h 133"/>
                <a:gd name="T8" fmla="*/ 138 w 138"/>
                <a:gd name="T9" fmla="*/ 51 h 133"/>
                <a:gd name="T10" fmla="*/ 85 w 138"/>
                <a:gd name="T11" fmla="*/ 51 h 133"/>
                <a:gd name="T12" fmla="*/ 69 w 138"/>
                <a:gd name="T13" fmla="*/ 0 h 133"/>
                <a:gd name="T14" fmla="*/ 53 w 138"/>
                <a:gd name="T15" fmla="*/ 51 h 133"/>
                <a:gd name="T16" fmla="*/ 0 w 138"/>
                <a:gd name="T17" fmla="*/ 51 h 133"/>
                <a:gd name="T18" fmla="*/ 43 w 138"/>
                <a:gd name="T19" fmla="*/ 83 h 133"/>
                <a:gd name="T20" fmla="*/ 27 w 138"/>
                <a:gd name="T21" fmla="*/ 133 h 1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38" h="133">
                  <a:moveTo>
                    <a:pt x="27" y="133"/>
                  </a:moveTo>
                  <a:lnTo>
                    <a:pt x="69" y="101"/>
                  </a:lnTo>
                  <a:lnTo>
                    <a:pt x="112" y="133"/>
                  </a:lnTo>
                  <a:lnTo>
                    <a:pt x="96" y="83"/>
                  </a:lnTo>
                  <a:lnTo>
                    <a:pt x="138" y="51"/>
                  </a:lnTo>
                  <a:lnTo>
                    <a:pt x="85" y="51"/>
                  </a:lnTo>
                  <a:lnTo>
                    <a:pt x="69" y="0"/>
                  </a:lnTo>
                  <a:lnTo>
                    <a:pt x="53" y="51"/>
                  </a:lnTo>
                  <a:lnTo>
                    <a:pt x="0" y="51"/>
                  </a:lnTo>
                  <a:lnTo>
                    <a:pt x="43" y="83"/>
                  </a:lnTo>
                  <a:lnTo>
                    <a:pt x="27" y="133"/>
                  </a:lnTo>
                  <a:close/>
                </a:path>
              </a:pathLst>
            </a:custGeom>
            <a:solidFill>
              <a:srgbClr val="FFCC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8" name="Freeform 14">
              <a:extLst>
                <a:ext uri="{FF2B5EF4-FFF2-40B4-BE49-F238E27FC236}">
                  <a16:creationId xmlns:a16="http://schemas.microsoft.com/office/drawing/2014/main" id="{CDDD11F9-B1EA-4247-A090-6BFABD4DE288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9713913" y="334963"/>
              <a:ext cx="222250" cy="211138"/>
            </a:xfrm>
            <a:custGeom>
              <a:avLst/>
              <a:gdLst>
                <a:gd name="T0" fmla="*/ 71 w 140"/>
                <a:gd name="T1" fmla="*/ 0 h 133"/>
                <a:gd name="T2" fmla="*/ 53 w 140"/>
                <a:gd name="T3" fmla="*/ 52 h 133"/>
                <a:gd name="T4" fmla="*/ 0 w 140"/>
                <a:gd name="T5" fmla="*/ 52 h 133"/>
                <a:gd name="T6" fmla="*/ 45 w 140"/>
                <a:gd name="T7" fmla="*/ 82 h 133"/>
                <a:gd name="T8" fmla="*/ 29 w 140"/>
                <a:gd name="T9" fmla="*/ 133 h 133"/>
                <a:gd name="T10" fmla="*/ 71 w 140"/>
                <a:gd name="T11" fmla="*/ 101 h 133"/>
                <a:gd name="T12" fmla="*/ 112 w 140"/>
                <a:gd name="T13" fmla="*/ 133 h 133"/>
                <a:gd name="T14" fmla="*/ 96 w 140"/>
                <a:gd name="T15" fmla="*/ 82 h 133"/>
                <a:gd name="T16" fmla="*/ 140 w 140"/>
                <a:gd name="T17" fmla="*/ 52 h 133"/>
                <a:gd name="T18" fmla="*/ 87 w 140"/>
                <a:gd name="T19" fmla="*/ 52 h 133"/>
                <a:gd name="T20" fmla="*/ 71 w 140"/>
                <a:gd name="T21" fmla="*/ 0 h 1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40" h="133">
                  <a:moveTo>
                    <a:pt x="71" y="0"/>
                  </a:moveTo>
                  <a:lnTo>
                    <a:pt x="53" y="52"/>
                  </a:lnTo>
                  <a:lnTo>
                    <a:pt x="0" y="52"/>
                  </a:lnTo>
                  <a:lnTo>
                    <a:pt x="45" y="82"/>
                  </a:lnTo>
                  <a:lnTo>
                    <a:pt x="29" y="133"/>
                  </a:lnTo>
                  <a:lnTo>
                    <a:pt x="71" y="101"/>
                  </a:lnTo>
                  <a:lnTo>
                    <a:pt x="112" y="133"/>
                  </a:lnTo>
                  <a:lnTo>
                    <a:pt x="96" y="82"/>
                  </a:lnTo>
                  <a:lnTo>
                    <a:pt x="140" y="52"/>
                  </a:lnTo>
                  <a:lnTo>
                    <a:pt x="87" y="52"/>
                  </a:lnTo>
                  <a:lnTo>
                    <a:pt x="71" y="0"/>
                  </a:lnTo>
                  <a:close/>
                </a:path>
              </a:pathLst>
            </a:custGeom>
            <a:solidFill>
              <a:srgbClr val="FFCC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9" name="Freeform 15">
              <a:extLst>
                <a:ext uri="{FF2B5EF4-FFF2-40B4-BE49-F238E27FC236}">
                  <a16:creationId xmlns:a16="http://schemas.microsoft.com/office/drawing/2014/main" id="{660D2E45-1415-4D44-9CE1-6622D3EB612E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9621838" y="684213"/>
              <a:ext cx="219075" cy="207963"/>
            </a:xfrm>
            <a:custGeom>
              <a:avLst/>
              <a:gdLst>
                <a:gd name="T0" fmla="*/ 69 w 138"/>
                <a:gd name="T1" fmla="*/ 101 h 131"/>
                <a:gd name="T2" fmla="*/ 111 w 138"/>
                <a:gd name="T3" fmla="*/ 131 h 131"/>
                <a:gd name="T4" fmla="*/ 96 w 138"/>
                <a:gd name="T5" fmla="*/ 81 h 131"/>
                <a:gd name="T6" fmla="*/ 138 w 138"/>
                <a:gd name="T7" fmla="*/ 51 h 131"/>
                <a:gd name="T8" fmla="*/ 85 w 138"/>
                <a:gd name="T9" fmla="*/ 51 h 131"/>
                <a:gd name="T10" fmla="*/ 69 w 138"/>
                <a:gd name="T11" fmla="*/ 0 h 131"/>
                <a:gd name="T12" fmla="*/ 53 w 138"/>
                <a:gd name="T13" fmla="*/ 51 h 131"/>
                <a:gd name="T14" fmla="*/ 0 w 138"/>
                <a:gd name="T15" fmla="*/ 51 h 131"/>
                <a:gd name="T16" fmla="*/ 43 w 138"/>
                <a:gd name="T17" fmla="*/ 81 h 131"/>
                <a:gd name="T18" fmla="*/ 27 w 138"/>
                <a:gd name="T19" fmla="*/ 131 h 131"/>
                <a:gd name="T20" fmla="*/ 69 w 138"/>
                <a:gd name="T21" fmla="*/ 101 h 1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38" h="131">
                  <a:moveTo>
                    <a:pt x="69" y="101"/>
                  </a:moveTo>
                  <a:lnTo>
                    <a:pt x="111" y="131"/>
                  </a:lnTo>
                  <a:lnTo>
                    <a:pt x="96" y="81"/>
                  </a:lnTo>
                  <a:lnTo>
                    <a:pt x="138" y="51"/>
                  </a:lnTo>
                  <a:lnTo>
                    <a:pt x="85" y="51"/>
                  </a:lnTo>
                  <a:lnTo>
                    <a:pt x="69" y="0"/>
                  </a:lnTo>
                  <a:lnTo>
                    <a:pt x="53" y="51"/>
                  </a:lnTo>
                  <a:lnTo>
                    <a:pt x="0" y="51"/>
                  </a:lnTo>
                  <a:lnTo>
                    <a:pt x="43" y="81"/>
                  </a:lnTo>
                  <a:lnTo>
                    <a:pt x="27" y="131"/>
                  </a:lnTo>
                  <a:lnTo>
                    <a:pt x="69" y="101"/>
                  </a:lnTo>
                  <a:close/>
                </a:path>
              </a:pathLst>
            </a:custGeom>
            <a:solidFill>
              <a:srgbClr val="FFCC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0" name="Freeform 16">
              <a:extLst>
                <a:ext uri="{FF2B5EF4-FFF2-40B4-BE49-F238E27FC236}">
                  <a16:creationId xmlns:a16="http://schemas.microsoft.com/office/drawing/2014/main" id="{11F6AD75-70D2-4A91-BAEA-3D5881563C6D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9713913" y="1033463"/>
              <a:ext cx="222250" cy="207963"/>
            </a:xfrm>
            <a:custGeom>
              <a:avLst/>
              <a:gdLst>
                <a:gd name="T0" fmla="*/ 87 w 140"/>
                <a:gd name="T1" fmla="*/ 51 h 131"/>
                <a:gd name="T2" fmla="*/ 71 w 140"/>
                <a:gd name="T3" fmla="*/ 0 h 131"/>
                <a:gd name="T4" fmla="*/ 53 w 140"/>
                <a:gd name="T5" fmla="*/ 51 h 131"/>
                <a:gd name="T6" fmla="*/ 0 w 140"/>
                <a:gd name="T7" fmla="*/ 51 h 131"/>
                <a:gd name="T8" fmla="*/ 45 w 140"/>
                <a:gd name="T9" fmla="*/ 81 h 131"/>
                <a:gd name="T10" fmla="*/ 29 w 140"/>
                <a:gd name="T11" fmla="*/ 131 h 131"/>
                <a:gd name="T12" fmla="*/ 71 w 140"/>
                <a:gd name="T13" fmla="*/ 100 h 131"/>
                <a:gd name="T14" fmla="*/ 112 w 140"/>
                <a:gd name="T15" fmla="*/ 131 h 131"/>
                <a:gd name="T16" fmla="*/ 96 w 140"/>
                <a:gd name="T17" fmla="*/ 81 h 131"/>
                <a:gd name="T18" fmla="*/ 140 w 140"/>
                <a:gd name="T19" fmla="*/ 51 h 131"/>
                <a:gd name="T20" fmla="*/ 87 w 140"/>
                <a:gd name="T21" fmla="*/ 51 h 1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40" h="131">
                  <a:moveTo>
                    <a:pt x="87" y="51"/>
                  </a:moveTo>
                  <a:lnTo>
                    <a:pt x="71" y="0"/>
                  </a:lnTo>
                  <a:lnTo>
                    <a:pt x="53" y="51"/>
                  </a:lnTo>
                  <a:lnTo>
                    <a:pt x="0" y="51"/>
                  </a:lnTo>
                  <a:lnTo>
                    <a:pt x="45" y="81"/>
                  </a:lnTo>
                  <a:lnTo>
                    <a:pt x="29" y="131"/>
                  </a:lnTo>
                  <a:lnTo>
                    <a:pt x="71" y="100"/>
                  </a:lnTo>
                  <a:lnTo>
                    <a:pt x="112" y="131"/>
                  </a:lnTo>
                  <a:lnTo>
                    <a:pt x="96" y="81"/>
                  </a:lnTo>
                  <a:lnTo>
                    <a:pt x="140" y="51"/>
                  </a:lnTo>
                  <a:lnTo>
                    <a:pt x="87" y="51"/>
                  </a:lnTo>
                  <a:close/>
                </a:path>
              </a:pathLst>
            </a:custGeom>
            <a:solidFill>
              <a:srgbClr val="FFCC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3" name="Freeform 17">
              <a:extLst>
                <a:ext uri="{FF2B5EF4-FFF2-40B4-BE49-F238E27FC236}">
                  <a16:creationId xmlns:a16="http://schemas.microsoft.com/office/drawing/2014/main" id="{28BC630A-C516-4B44-A80C-63DCD6A4B509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9969500" y="1289050"/>
              <a:ext cx="219075" cy="207963"/>
            </a:xfrm>
            <a:custGeom>
              <a:avLst/>
              <a:gdLst>
                <a:gd name="T0" fmla="*/ 87 w 138"/>
                <a:gd name="T1" fmla="*/ 51 h 131"/>
                <a:gd name="T2" fmla="*/ 69 w 138"/>
                <a:gd name="T3" fmla="*/ 0 h 131"/>
                <a:gd name="T4" fmla="*/ 53 w 138"/>
                <a:gd name="T5" fmla="*/ 51 h 131"/>
                <a:gd name="T6" fmla="*/ 0 w 138"/>
                <a:gd name="T7" fmla="*/ 51 h 131"/>
                <a:gd name="T8" fmla="*/ 44 w 138"/>
                <a:gd name="T9" fmla="*/ 81 h 131"/>
                <a:gd name="T10" fmla="*/ 27 w 138"/>
                <a:gd name="T11" fmla="*/ 131 h 131"/>
                <a:gd name="T12" fmla="*/ 69 w 138"/>
                <a:gd name="T13" fmla="*/ 101 h 131"/>
                <a:gd name="T14" fmla="*/ 112 w 138"/>
                <a:gd name="T15" fmla="*/ 131 h 131"/>
                <a:gd name="T16" fmla="*/ 96 w 138"/>
                <a:gd name="T17" fmla="*/ 81 h 131"/>
                <a:gd name="T18" fmla="*/ 138 w 138"/>
                <a:gd name="T19" fmla="*/ 51 h 131"/>
                <a:gd name="T20" fmla="*/ 87 w 138"/>
                <a:gd name="T21" fmla="*/ 51 h 1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38" h="131">
                  <a:moveTo>
                    <a:pt x="87" y="51"/>
                  </a:moveTo>
                  <a:lnTo>
                    <a:pt x="69" y="0"/>
                  </a:lnTo>
                  <a:lnTo>
                    <a:pt x="53" y="51"/>
                  </a:lnTo>
                  <a:lnTo>
                    <a:pt x="0" y="51"/>
                  </a:lnTo>
                  <a:lnTo>
                    <a:pt x="44" y="81"/>
                  </a:lnTo>
                  <a:lnTo>
                    <a:pt x="27" y="131"/>
                  </a:lnTo>
                  <a:lnTo>
                    <a:pt x="69" y="101"/>
                  </a:lnTo>
                  <a:lnTo>
                    <a:pt x="112" y="131"/>
                  </a:lnTo>
                  <a:lnTo>
                    <a:pt x="96" y="81"/>
                  </a:lnTo>
                  <a:lnTo>
                    <a:pt x="138" y="51"/>
                  </a:lnTo>
                  <a:lnTo>
                    <a:pt x="87" y="51"/>
                  </a:lnTo>
                  <a:close/>
                </a:path>
              </a:pathLst>
            </a:custGeom>
            <a:solidFill>
              <a:srgbClr val="FFCC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4" name="Freeform 18">
              <a:extLst>
                <a:ext uri="{FF2B5EF4-FFF2-40B4-BE49-F238E27FC236}">
                  <a16:creationId xmlns:a16="http://schemas.microsoft.com/office/drawing/2014/main" id="{74F2E60D-1963-42C6-BC19-24C0DED7591B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0317163" y="1381125"/>
              <a:ext cx="219075" cy="207963"/>
            </a:xfrm>
            <a:custGeom>
              <a:avLst/>
              <a:gdLst>
                <a:gd name="T0" fmla="*/ 85 w 138"/>
                <a:gd name="T1" fmla="*/ 50 h 131"/>
                <a:gd name="T2" fmla="*/ 69 w 138"/>
                <a:gd name="T3" fmla="*/ 0 h 131"/>
                <a:gd name="T4" fmla="*/ 53 w 138"/>
                <a:gd name="T5" fmla="*/ 50 h 131"/>
                <a:gd name="T6" fmla="*/ 0 w 138"/>
                <a:gd name="T7" fmla="*/ 50 h 131"/>
                <a:gd name="T8" fmla="*/ 43 w 138"/>
                <a:gd name="T9" fmla="*/ 82 h 131"/>
                <a:gd name="T10" fmla="*/ 27 w 138"/>
                <a:gd name="T11" fmla="*/ 131 h 131"/>
                <a:gd name="T12" fmla="*/ 69 w 138"/>
                <a:gd name="T13" fmla="*/ 101 h 131"/>
                <a:gd name="T14" fmla="*/ 112 w 138"/>
                <a:gd name="T15" fmla="*/ 131 h 131"/>
                <a:gd name="T16" fmla="*/ 96 w 138"/>
                <a:gd name="T17" fmla="*/ 82 h 131"/>
                <a:gd name="T18" fmla="*/ 138 w 138"/>
                <a:gd name="T19" fmla="*/ 50 h 131"/>
                <a:gd name="T20" fmla="*/ 85 w 138"/>
                <a:gd name="T21" fmla="*/ 50 h 1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38" h="131">
                  <a:moveTo>
                    <a:pt x="85" y="50"/>
                  </a:moveTo>
                  <a:lnTo>
                    <a:pt x="69" y="0"/>
                  </a:lnTo>
                  <a:lnTo>
                    <a:pt x="53" y="50"/>
                  </a:lnTo>
                  <a:lnTo>
                    <a:pt x="0" y="50"/>
                  </a:lnTo>
                  <a:lnTo>
                    <a:pt x="43" y="82"/>
                  </a:lnTo>
                  <a:lnTo>
                    <a:pt x="27" y="131"/>
                  </a:lnTo>
                  <a:lnTo>
                    <a:pt x="69" y="101"/>
                  </a:lnTo>
                  <a:lnTo>
                    <a:pt x="112" y="131"/>
                  </a:lnTo>
                  <a:lnTo>
                    <a:pt x="96" y="82"/>
                  </a:lnTo>
                  <a:lnTo>
                    <a:pt x="138" y="50"/>
                  </a:lnTo>
                  <a:lnTo>
                    <a:pt x="85" y="50"/>
                  </a:lnTo>
                  <a:close/>
                </a:path>
              </a:pathLst>
            </a:custGeom>
            <a:solidFill>
              <a:srgbClr val="FFCC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5" name="Freeform 19">
              <a:extLst>
                <a:ext uri="{FF2B5EF4-FFF2-40B4-BE49-F238E27FC236}">
                  <a16:creationId xmlns:a16="http://schemas.microsoft.com/office/drawing/2014/main" id="{7E6B50BE-738D-42A4-BC50-99B90F0194D5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0664825" y="1289050"/>
              <a:ext cx="219075" cy="207963"/>
            </a:xfrm>
            <a:custGeom>
              <a:avLst/>
              <a:gdLst>
                <a:gd name="T0" fmla="*/ 85 w 138"/>
                <a:gd name="T1" fmla="*/ 51 h 131"/>
                <a:gd name="T2" fmla="*/ 69 w 138"/>
                <a:gd name="T3" fmla="*/ 0 h 131"/>
                <a:gd name="T4" fmla="*/ 53 w 138"/>
                <a:gd name="T5" fmla="*/ 51 h 131"/>
                <a:gd name="T6" fmla="*/ 0 w 138"/>
                <a:gd name="T7" fmla="*/ 51 h 131"/>
                <a:gd name="T8" fmla="*/ 43 w 138"/>
                <a:gd name="T9" fmla="*/ 81 h 131"/>
                <a:gd name="T10" fmla="*/ 27 w 138"/>
                <a:gd name="T11" fmla="*/ 131 h 131"/>
                <a:gd name="T12" fmla="*/ 69 w 138"/>
                <a:gd name="T13" fmla="*/ 101 h 131"/>
                <a:gd name="T14" fmla="*/ 112 w 138"/>
                <a:gd name="T15" fmla="*/ 131 h 131"/>
                <a:gd name="T16" fmla="*/ 96 w 138"/>
                <a:gd name="T17" fmla="*/ 81 h 131"/>
                <a:gd name="T18" fmla="*/ 138 w 138"/>
                <a:gd name="T19" fmla="*/ 51 h 131"/>
                <a:gd name="T20" fmla="*/ 85 w 138"/>
                <a:gd name="T21" fmla="*/ 51 h 1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38" h="131">
                  <a:moveTo>
                    <a:pt x="85" y="51"/>
                  </a:moveTo>
                  <a:lnTo>
                    <a:pt x="69" y="0"/>
                  </a:lnTo>
                  <a:lnTo>
                    <a:pt x="53" y="51"/>
                  </a:lnTo>
                  <a:lnTo>
                    <a:pt x="0" y="51"/>
                  </a:lnTo>
                  <a:lnTo>
                    <a:pt x="43" y="81"/>
                  </a:lnTo>
                  <a:lnTo>
                    <a:pt x="27" y="131"/>
                  </a:lnTo>
                  <a:lnTo>
                    <a:pt x="69" y="101"/>
                  </a:lnTo>
                  <a:lnTo>
                    <a:pt x="112" y="131"/>
                  </a:lnTo>
                  <a:lnTo>
                    <a:pt x="96" y="81"/>
                  </a:lnTo>
                  <a:lnTo>
                    <a:pt x="138" y="51"/>
                  </a:lnTo>
                  <a:lnTo>
                    <a:pt x="85" y="51"/>
                  </a:lnTo>
                  <a:close/>
                </a:path>
              </a:pathLst>
            </a:custGeom>
            <a:solidFill>
              <a:srgbClr val="FFCC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6" name="Freeform 20">
              <a:extLst>
                <a:ext uri="{FF2B5EF4-FFF2-40B4-BE49-F238E27FC236}">
                  <a16:creationId xmlns:a16="http://schemas.microsoft.com/office/drawing/2014/main" id="{3D667C0A-E24E-4523-A14E-E71165328643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0917238" y="1033463"/>
              <a:ext cx="222250" cy="207963"/>
            </a:xfrm>
            <a:custGeom>
              <a:avLst/>
              <a:gdLst>
                <a:gd name="T0" fmla="*/ 87 w 140"/>
                <a:gd name="T1" fmla="*/ 51 h 131"/>
                <a:gd name="T2" fmla="*/ 71 w 140"/>
                <a:gd name="T3" fmla="*/ 0 h 131"/>
                <a:gd name="T4" fmla="*/ 54 w 140"/>
                <a:gd name="T5" fmla="*/ 51 h 131"/>
                <a:gd name="T6" fmla="*/ 0 w 140"/>
                <a:gd name="T7" fmla="*/ 51 h 131"/>
                <a:gd name="T8" fmla="*/ 45 w 140"/>
                <a:gd name="T9" fmla="*/ 81 h 131"/>
                <a:gd name="T10" fmla="*/ 29 w 140"/>
                <a:gd name="T11" fmla="*/ 131 h 131"/>
                <a:gd name="T12" fmla="*/ 71 w 140"/>
                <a:gd name="T13" fmla="*/ 100 h 131"/>
                <a:gd name="T14" fmla="*/ 114 w 140"/>
                <a:gd name="T15" fmla="*/ 131 h 131"/>
                <a:gd name="T16" fmla="*/ 96 w 140"/>
                <a:gd name="T17" fmla="*/ 81 h 131"/>
                <a:gd name="T18" fmla="*/ 140 w 140"/>
                <a:gd name="T19" fmla="*/ 51 h 131"/>
                <a:gd name="T20" fmla="*/ 87 w 140"/>
                <a:gd name="T21" fmla="*/ 51 h 1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40" h="131">
                  <a:moveTo>
                    <a:pt x="87" y="51"/>
                  </a:moveTo>
                  <a:lnTo>
                    <a:pt x="71" y="0"/>
                  </a:lnTo>
                  <a:lnTo>
                    <a:pt x="54" y="51"/>
                  </a:lnTo>
                  <a:lnTo>
                    <a:pt x="0" y="51"/>
                  </a:lnTo>
                  <a:lnTo>
                    <a:pt x="45" y="81"/>
                  </a:lnTo>
                  <a:lnTo>
                    <a:pt x="29" y="131"/>
                  </a:lnTo>
                  <a:lnTo>
                    <a:pt x="71" y="100"/>
                  </a:lnTo>
                  <a:lnTo>
                    <a:pt x="114" y="131"/>
                  </a:lnTo>
                  <a:lnTo>
                    <a:pt x="96" y="81"/>
                  </a:lnTo>
                  <a:lnTo>
                    <a:pt x="140" y="51"/>
                  </a:lnTo>
                  <a:lnTo>
                    <a:pt x="87" y="51"/>
                  </a:lnTo>
                  <a:close/>
                </a:path>
              </a:pathLst>
            </a:custGeom>
            <a:solidFill>
              <a:srgbClr val="FFCC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7" name="Freeform 21">
              <a:extLst>
                <a:ext uri="{FF2B5EF4-FFF2-40B4-BE49-F238E27FC236}">
                  <a16:creationId xmlns:a16="http://schemas.microsoft.com/office/drawing/2014/main" id="{6DEA5A7B-5DA4-4EF2-B115-CCA77180789D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1010900" y="684213"/>
              <a:ext cx="220663" cy="207963"/>
            </a:xfrm>
            <a:custGeom>
              <a:avLst/>
              <a:gdLst>
                <a:gd name="T0" fmla="*/ 139 w 139"/>
                <a:gd name="T1" fmla="*/ 49 h 131"/>
                <a:gd name="T2" fmla="*/ 86 w 139"/>
                <a:gd name="T3" fmla="*/ 49 h 131"/>
                <a:gd name="T4" fmla="*/ 69 w 139"/>
                <a:gd name="T5" fmla="*/ 0 h 131"/>
                <a:gd name="T6" fmla="*/ 53 w 139"/>
                <a:gd name="T7" fmla="*/ 49 h 131"/>
                <a:gd name="T8" fmla="*/ 0 w 139"/>
                <a:gd name="T9" fmla="*/ 49 h 131"/>
                <a:gd name="T10" fmla="*/ 44 w 139"/>
                <a:gd name="T11" fmla="*/ 81 h 131"/>
                <a:gd name="T12" fmla="*/ 28 w 139"/>
                <a:gd name="T13" fmla="*/ 131 h 131"/>
                <a:gd name="T14" fmla="*/ 69 w 139"/>
                <a:gd name="T15" fmla="*/ 101 h 131"/>
                <a:gd name="T16" fmla="*/ 111 w 139"/>
                <a:gd name="T17" fmla="*/ 131 h 131"/>
                <a:gd name="T18" fmla="*/ 95 w 139"/>
                <a:gd name="T19" fmla="*/ 81 h 131"/>
                <a:gd name="T20" fmla="*/ 139 w 139"/>
                <a:gd name="T21" fmla="*/ 49 h 1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39" h="131">
                  <a:moveTo>
                    <a:pt x="139" y="49"/>
                  </a:moveTo>
                  <a:lnTo>
                    <a:pt x="86" y="49"/>
                  </a:lnTo>
                  <a:lnTo>
                    <a:pt x="69" y="0"/>
                  </a:lnTo>
                  <a:lnTo>
                    <a:pt x="53" y="49"/>
                  </a:lnTo>
                  <a:lnTo>
                    <a:pt x="0" y="49"/>
                  </a:lnTo>
                  <a:lnTo>
                    <a:pt x="44" y="81"/>
                  </a:lnTo>
                  <a:lnTo>
                    <a:pt x="28" y="131"/>
                  </a:lnTo>
                  <a:lnTo>
                    <a:pt x="69" y="101"/>
                  </a:lnTo>
                  <a:lnTo>
                    <a:pt x="111" y="131"/>
                  </a:lnTo>
                  <a:lnTo>
                    <a:pt x="95" y="81"/>
                  </a:lnTo>
                  <a:lnTo>
                    <a:pt x="139" y="49"/>
                  </a:lnTo>
                  <a:close/>
                </a:path>
              </a:pathLst>
            </a:custGeom>
            <a:solidFill>
              <a:srgbClr val="FFCC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8" name="Freeform 22">
              <a:extLst>
                <a:ext uri="{FF2B5EF4-FFF2-40B4-BE49-F238E27FC236}">
                  <a16:creationId xmlns:a16="http://schemas.microsoft.com/office/drawing/2014/main" id="{ED50BDE1-7616-4F1B-9E26-A416241486F8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0917238" y="334963"/>
              <a:ext cx="222250" cy="207963"/>
            </a:xfrm>
            <a:custGeom>
              <a:avLst/>
              <a:gdLst>
                <a:gd name="T0" fmla="*/ 29 w 140"/>
                <a:gd name="T1" fmla="*/ 131 h 131"/>
                <a:gd name="T2" fmla="*/ 71 w 140"/>
                <a:gd name="T3" fmla="*/ 101 h 131"/>
                <a:gd name="T4" fmla="*/ 114 w 140"/>
                <a:gd name="T5" fmla="*/ 131 h 131"/>
                <a:gd name="T6" fmla="*/ 96 w 140"/>
                <a:gd name="T7" fmla="*/ 82 h 131"/>
                <a:gd name="T8" fmla="*/ 140 w 140"/>
                <a:gd name="T9" fmla="*/ 52 h 131"/>
                <a:gd name="T10" fmla="*/ 87 w 140"/>
                <a:gd name="T11" fmla="*/ 52 h 131"/>
                <a:gd name="T12" fmla="*/ 71 w 140"/>
                <a:gd name="T13" fmla="*/ 0 h 131"/>
                <a:gd name="T14" fmla="*/ 54 w 140"/>
                <a:gd name="T15" fmla="*/ 52 h 131"/>
                <a:gd name="T16" fmla="*/ 0 w 140"/>
                <a:gd name="T17" fmla="*/ 52 h 131"/>
                <a:gd name="T18" fmla="*/ 45 w 140"/>
                <a:gd name="T19" fmla="*/ 82 h 131"/>
                <a:gd name="T20" fmla="*/ 29 w 140"/>
                <a:gd name="T21" fmla="*/ 131 h 1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40" h="131">
                  <a:moveTo>
                    <a:pt x="29" y="131"/>
                  </a:moveTo>
                  <a:lnTo>
                    <a:pt x="71" y="101"/>
                  </a:lnTo>
                  <a:lnTo>
                    <a:pt x="114" y="131"/>
                  </a:lnTo>
                  <a:lnTo>
                    <a:pt x="96" y="82"/>
                  </a:lnTo>
                  <a:lnTo>
                    <a:pt x="140" y="52"/>
                  </a:lnTo>
                  <a:lnTo>
                    <a:pt x="87" y="52"/>
                  </a:lnTo>
                  <a:lnTo>
                    <a:pt x="71" y="0"/>
                  </a:lnTo>
                  <a:lnTo>
                    <a:pt x="54" y="52"/>
                  </a:lnTo>
                  <a:lnTo>
                    <a:pt x="0" y="52"/>
                  </a:lnTo>
                  <a:lnTo>
                    <a:pt x="45" y="82"/>
                  </a:lnTo>
                  <a:lnTo>
                    <a:pt x="29" y="131"/>
                  </a:lnTo>
                  <a:close/>
                </a:path>
              </a:pathLst>
            </a:custGeom>
            <a:solidFill>
              <a:srgbClr val="FFCC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9" name="Freeform 23">
              <a:extLst>
                <a:ext uri="{FF2B5EF4-FFF2-40B4-BE49-F238E27FC236}">
                  <a16:creationId xmlns:a16="http://schemas.microsoft.com/office/drawing/2014/main" id="{1508B58B-6956-4FBA-9B3E-7BE0F3CB37B5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0664825" y="79375"/>
              <a:ext cx="219075" cy="211138"/>
            </a:xfrm>
            <a:custGeom>
              <a:avLst/>
              <a:gdLst>
                <a:gd name="T0" fmla="*/ 69 w 138"/>
                <a:gd name="T1" fmla="*/ 0 h 133"/>
                <a:gd name="T2" fmla="*/ 53 w 138"/>
                <a:gd name="T3" fmla="*/ 51 h 133"/>
                <a:gd name="T4" fmla="*/ 0 w 138"/>
                <a:gd name="T5" fmla="*/ 51 h 133"/>
                <a:gd name="T6" fmla="*/ 43 w 138"/>
                <a:gd name="T7" fmla="*/ 83 h 133"/>
                <a:gd name="T8" fmla="*/ 27 w 138"/>
                <a:gd name="T9" fmla="*/ 133 h 133"/>
                <a:gd name="T10" fmla="*/ 69 w 138"/>
                <a:gd name="T11" fmla="*/ 101 h 133"/>
                <a:gd name="T12" fmla="*/ 112 w 138"/>
                <a:gd name="T13" fmla="*/ 133 h 133"/>
                <a:gd name="T14" fmla="*/ 96 w 138"/>
                <a:gd name="T15" fmla="*/ 83 h 133"/>
                <a:gd name="T16" fmla="*/ 138 w 138"/>
                <a:gd name="T17" fmla="*/ 51 h 133"/>
                <a:gd name="T18" fmla="*/ 85 w 138"/>
                <a:gd name="T19" fmla="*/ 51 h 133"/>
                <a:gd name="T20" fmla="*/ 69 w 138"/>
                <a:gd name="T21" fmla="*/ 0 h 1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38" h="133">
                  <a:moveTo>
                    <a:pt x="69" y="0"/>
                  </a:moveTo>
                  <a:lnTo>
                    <a:pt x="53" y="51"/>
                  </a:lnTo>
                  <a:lnTo>
                    <a:pt x="0" y="51"/>
                  </a:lnTo>
                  <a:lnTo>
                    <a:pt x="43" y="83"/>
                  </a:lnTo>
                  <a:lnTo>
                    <a:pt x="27" y="133"/>
                  </a:lnTo>
                  <a:lnTo>
                    <a:pt x="69" y="101"/>
                  </a:lnTo>
                  <a:lnTo>
                    <a:pt x="112" y="133"/>
                  </a:lnTo>
                  <a:lnTo>
                    <a:pt x="96" y="83"/>
                  </a:lnTo>
                  <a:lnTo>
                    <a:pt x="138" y="51"/>
                  </a:lnTo>
                  <a:lnTo>
                    <a:pt x="85" y="51"/>
                  </a:lnTo>
                  <a:lnTo>
                    <a:pt x="69" y="0"/>
                  </a:lnTo>
                  <a:close/>
                </a:path>
              </a:pathLst>
            </a:custGeom>
            <a:solidFill>
              <a:srgbClr val="FFCC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</p:spTree>
    <p:extLst>
      <p:ext uri="{BB962C8B-B14F-4D97-AF65-F5344CB8AC3E}">
        <p14:creationId xmlns:p14="http://schemas.microsoft.com/office/powerpoint/2010/main" val="24817200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+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מציין מיקום של כותרת 1">
            <a:extLst>
              <a:ext uri="{FF2B5EF4-FFF2-40B4-BE49-F238E27FC236}">
                <a16:creationId xmlns:a16="http://schemas.microsoft.com/office/drawing/2014/main" id="{EA62C280-1267-4CDA-A4BE-BD0F68AECDA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09759" y="196847"/>
            <a:ext cx="8928000" cy="866110"/>
          </a:xfrm>
          <a:prstGeom prst="rect">
            <a:avLst/>
          </a:prstGeom>
        </p:spPr>
        <p:txBody>
          <a:bodyPr vert="horz" lIns="108878" tIns="54439" rIns="108878" bIns="54439" rtlCol="0" anchor="b">
            <a:noAutofit/>
          </a:bodyPr>
          <a:lstStyle>
            <a:lvl1pPr>
              <a:defRPr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5" name="מציין מיקום תוכן 4">
            <a:extLst>
              <a:ext uri="{FF2B5EF4-FFF2-40B4-BE49-F238E27FC236}">
                <a16:creationId xmlns:a16="http://schemas.microsoft.com/office/drawing/2014/main" id="{7348B2B8-4808-4ED7-8666-99CDB2003C22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609758" y="1276720"/>
            <a:ext cx="11225625" cy="50400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</a:lstStyle>
          <a:p>
            <a:pPr lvl="0"/>
            <a:r>
              <a:rPr lang="en-US" dirty="0"/>
              <a:t>Click to add text</a:t>
            </a:r>
            <a:endParaRPr lang="he-IL" dirty="0"/>
          </a:p>
          <a:p>
            <a:pPr lvl="1"/>
            <a:r>
              <a:rPr lang="en-US" dirty="0"/>
              <a:t>2nd level</a:t>
            </a:r>
            <a:endParaRPr lang="he-IL" dirty="0"/>
          </a:p>
          <a:p>
            <a:pPr lvl="2"/>
            <a:r>
              <a:rPr lang="en-US" dirty="0"/>
              <a:t>3rd level</a:t>
            </a:r>
            <a:endParaRPr lang="he-IL" dirty="0"/>
          </a:p>
          <a:p>
            <a:pPr lvl="3"/>
            <a:r>
              <a:rPr lang="en-US" dirty="0"/>
              <a:t>4th level</a:t>
            </a:r>
            <a:endParaRPr lang="he-IL" dirty="0"/>
          </a:p>
          <a:p>
            <a:pPr lvl="4"/>
            <a:r>
              <a:rPr lang="en-US" dirty="0"/>
              <a:t>5th level</a:t>
            </a:r>
          </a:p>
          <a:p>
            <a:pPr lvl="5"/>
            <a:r>
              <a:rPr lang="en-US" dirty="0"/>
              <a:t>6th level</a:t>
            </a:r>
          </a:p>
          <a:p>
            <a:pPr lvl="6"/>
            <a:r>
              <a:rPr lang="en-US" dirty="0"/>
              <a:t>7th level</a:t>
            </a:r>
          </a:p>
          <a:p>
            <a:pPr lvl="7"/>
            <a:r>
              <a:rPr lang="en-US" dirty="0"/>
              <a:t>8th level</a:t>
            </a:r>
            <a:endParaRPr lang="he-IL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13847A3F-FC2B-40B6-8B04-5CCADF3B73D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829800" y="518734"/>
            <a:ext cx="2005582" cy="622078"/>
          </a:xfrm>
          <a:prstGeom prst="rect">
            <a:avLst/>
          </a:prstGeom>
        </p:spPr>
      </p:pic>
      <p:sp>
        <p:nvSpPr>
          <p:cNvPr id="18" name="מציין מיקום של כותרת תחתונה 4">
            <a:extLst>
              <a:ext uri="{FF2B5EF4-FFF2-40B4-BE49-F238E27FC236}">
                <a16:creationId xmlns:a16="http://schemas.microsoft.com/office/drawing/2014/main" id="{188D69E0-0844-4A89-9B7F-EE6328AD5CF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296000" y="6388995"/>
            <a:ext cx="3600000" cy="365125"/>
          </a:xfrm>
          <a:prstGeom prst="rect">
            <a:avLst/>
          </a:prstGeom>
        </p:spPr>
        <p:txBody>
          <a:bodyPr vert="horz" lIns="108878" tIns="54439" rIns="108878" bIns="54439" rtlCol="0" anchor="ctr">
            <a:noAutofit/>
          </a:bodyPr>
          <a:lstStyle>
            <a:lvl1pPr algn="ctr">
              <a:defRPr lang="en-US" sz="1400" baseline="0" smtClean="0">
                <a:solidFill>
                  <a:schemeClr val="accent4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pPr>
              <a:buFont typeface="Wingdings" panose="05000000000000000000" pitchFamily="2" charset="2"/>
              <a:buNone/>
            </a:pPr>
            <a:r>
              <a:rPr lang="en-GB"/>
              <a:t>Two Contents Slide</a:t>
            </a:r>
            <a:endParaRPr lang="en-GB" dirty="0"/>
          </a:p>
        </p:txBody>
      </p:sp>
      <p:sp>
        <p:nvSpPr>
          <p:cNvPr id="19" name="Footer Placeholder 3">
            <a:extLst>
              <a:ext uri="{FF2B5EF4-FFF2-40B4-BE49-F238E27FC236}">
                <a16:creationId xmlns:a16="http://schemas.microsoft.com/office/drawing/2014/main" id="{C0DD89F1-F8D2-47CE-9162-5B45B005DDC0}"/>
              </a:ext>
            </a:extLst>
          </p:cNvPr>
          <p:cNvSpPr txBox="1">
            <a:spLocks/>
          </p:cNvSpPr>
          <p:nvPr userDrawn="1"/>
        </p:nvSpPr>
        <p:spPr>
          <a:xfrm>
            <a:off x="11205490" y="6387771"/>
            <a:ext cx="629893" cy="365125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lang="en-US" sz="700" kern="1200" smtClean="0">
                <a:solidFill>
                  <a:srgbClr val="A6AACA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rtl="0"/>
            <a:fld id="{B8C81157-9992-4BD3-B8A9-14B1E5882052}" type="slidenum">
              <a:rPr lang="en-US" sz="1400" baseline="0" smtClean="0">
                <a:solidFill>
                  <a:schemeClr val="accent4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pPr algn="r" rtl="0"/>
              <a:t>‹#›</a:t>
            </a:fld>
            <a:endParaRPr lang="en-US" sz="1400" baseline="0" dirty="0">
              <a:solidFill>
                <a:schemeClr val="accent4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264AB36-CC5E-4DB5-A4E8-11C6BDB3E2CA}"/>
              </a:ext>
            </a:extLst>
          </p:cNvPr>
          <p:cNvSpPr/>
          <p:nvPr userDrawn="1"/>
        </p:nvSpPr>
        <p:spPr>
          <a:xfrm>
            <a:off x="0" y="1043806"/>
            <a:ext cx="9540000" cy="90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 err="1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89CA352A-A601-434F-890E-1215B8C4095A}"/>
              </a:ext>
            </a:extLst>
          </p:cNvPr>
          <p:cNvSpPr/>
          <p:nvPr userDrawn="1"/>
        </p:nvSpPr>
        <p:spPr>
          <a:xfrm>
            <a:off x="11526000" y="6328428"/>
            <a:ext cx="666000" cy="90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GB" dirty="0" err="1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82855B63-4B98-4BBA-89C0-628EADDED6F1}"/>
              </a:ext>
            </a:extLst>
          </p:cNvPr>
          <p:cNvSpPr txBox="1"/>
          <p:nvPr userDrawn="1"/>
        </p:nvSpPr>
        <p:spPr>
          <a:xfrm>
            <a:off x="622780" y="6418428"/>
            <a:ext cx="1253646" cy="307777"/>
          </a:xfrm>
          <a:prstGeom prst="rect">
            <a:avLst/>
          </a:prstGeom>
          <a:noFill/>
        </p:spPr>
        <p:txBody>
          <a:bodyPr wrap="square" lIns="0" rtlCol="0">
            <a:spAutoFit/>
          </a:bodyPr>
          <a:lstStyle/>
          <a:p>
            <a:pPr lvl="0"/>
            <a:r>
              <a:rPr lang="en-US" sz="1400" kern="1200" dirty="0">
                <a:solidFill>
                  <a:schemeClr val="bg2"/>
                </a:solidFill>
                <a:latin typeface="+mj-lt"/>
                <a:ea typeface="+mn-ea"/>
                <a:cs typeface="+mn-cs"/>
              </a:rPr>
              <a:t>© INDICO 2019</a:t>
            </a:r>
            <a:endParaRPr lang="he-IL" sz="1400" kern="1200" dirty="0">
              <a:solidFill>
                <a:schemeClr val="bg2"/>
              </a:solidFill>
              <a:latin typeface="+mj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824139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hank You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כותרת 1">
            <a:extLst>
              <a:ext uri="{FF2B5EF4-FFF2-40B4-BE49-F238E27FC236}">
                <a16:creationId xmlns:a16="http://schemas.microsoft.com/office/drawing/2014/main" id="{9ABE937E-880A-485B-B24C-45CBD5961E9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3306763" y="2765400"/>
            <a:ext cx="8222383" cy="1697040"/>
          </a:xfrm>
        </p:spPr>
        <p:txBody>
          <a:bodyPr wrap="none" anchor="ctr">
            <a:noAutofit/>
          </a:bodyPr>
          <a:lstStyle>
            <a:lvl1pPr algn="l">
              <a:lnSpc>
                <a:spcPts val="5800"/>
              </a:lnSpc>
              <a:defRPr sz="5800" b="0" baseline="0">
                <a:solidFill>
                  <a:schemeClr val="tx2"/>
                </a:solidFill>
                <a:latin typeface="+mj-lt"/>
              </a:defRPr>
            </a:lvl1pPr>
          </a:lstStyle>
          <a:p>
            <a:r>
              <a:rPr lang="en-US" dirty="0"/>
              <a:t>Add Title</a:t>
            </a:r>
          </a:p>
        </p:txBody>
      </p:sp>
      <p:grpSp>
        <p:nvGrpSpPr>
          <p:cNvPr id="52" name="Group 51">
            <a:extLst>
              <a:ext uri="{FF2B5EF4-FFF2-40B4-BE49-F238E27FC236}">
                <a16:creationId xmlns:a16="http://schemas.microsoft.com/office/drawing/2014/main" id="{353F0EB8-CF01-472A-A881-D1FF781DF9B4}"/>
              </a:ext>
            </a:extLst>
          </p:cNvPr>
          <p:cNvGrpSpPr/>
          <p:nvPr userDrawn="1"/>
        </p:nvGrpSpPr>
        <p:grpSpPr>
          <a:xfrm>
            <a:off x="762001" y="0"/>
            <a:ext cx="3297238" cy="6858000"/>
            <a:chOff x="762001" y="0"/>
            <a:chExt cx="3297238" cy="6858000"/>
          </a:xfrm>
        </p:grpSpPr>
        <p:sp>
          <p:nvSpPr>
            <p:cNvPr id="7" name="Freeform 6">
              <a:extLst>
                <a:ext uri="{FF2B5EF4-FFF2-40B4-BE49-F238E27FC236}">
                  <a16:creationId xmlns:a16="http://schemas.microsoft.com/office/drawing/2014/main" id="{A15A200E-6C2E-4945-B538-29AE7B4B9BB2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762001" y="412750"/>
              <a:ext cx="3297238" cy="6445250"/>
            </a:xfrm>
            <a:custGeom>
              <a:avLst/>
              <a:gdLst>
                <a:gd name="T0" fmla="*/ 750 w 1386"/>
                <a:gd name="T1" fmla="*/ 2319 h 2707"/>
                <a:gd name="T2" fmla="*/ 292 w 1386"/>
                <a:gd name="T3" fmla="*/ 1316 h 2707"/>
                <a:gd name="T4" fmla="*/ 750 w 1386"/>
                <a:gd name="T5" fmla="*/ 86 h 2707"/>
                <a:gd name="T6" fmla="*/ 664 w 1386"/>
                <a:gd name="T7" fmla="*/ 0 h 2707"/>
                <a:gd name="T8" fmla="*/ 664 w 1386"/>
                <a:gd name="T9" fmla="*/ 2405 h 2707"/>
                <a:gd name="T10" fmla="*/ 1073 w 1386"/>
                <a:gd name="T11" fmla="*/ 2707 h 2707"/>
                <a:gd name="T12" fmla="*/ 1386 w 1386"/>
                <a:gd name="T13" fmla="*/ 2707 h 2707"/>
                <a:gd name="T14" fmla="*/ 750 w 1386"/>
                <a:gd name="T15" fmla="*/ 2319 h 27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386" h="2707">
                  <a:moveTo>
                    <a:pt x="750" y="2319"/>
                  </a:moveTo>
                  <a:cubicBezTo>
                    <a:pt x="471" y="2040"/>
                    <a:pt x="318" y="1681"/>
                    <a:pt x="292" y="1316"/>
                  </a:cubicBezTo>
                  <a:cubicBezTo>
                    <a:pt x="260" y="875"/>
                    <a:pt x="413" y="423"/>
                    <a:pt x="750" y="86"/>
                  </a:cubicBezTo>
                  <a:cubicBezTo>
                    <a:pt x="664" y="0"/>
                    <a:pt x="664" y="0"/>
                    <a:pt x="664" y="0"/>
                  </a:cubicBezTo>
                  <a:cubicBezTo>
                    <a:pt x="0" y="664"/>
                    <a:pt x="0" y="1741"/>
                    <a:pt x="664" y="2405"/>
                  </a:cubicBezTo>
                  <a:cubicBezTo>
                    <a:pt x="788" y="2529"/>
                    <a:pt x="926" y="2629"/>
                    <a:pt x="1073" y="2707"/>
                  </a:cubicBezTo>
                  <a:cubicBezTo>
                    <a:pt x="1386" y="2707"/>
                    <a:pt x="1386" y="2707"/>
                    <a:pt x="1386" y="2707"/>
                  </a:cubicBezTo>
                  <a:cubicBezTo>
                    <a:pt x="1154" y="2633"/>
                    <a:pt x="935" y="2504"/>
                    <a:pt x="750" y="2319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" name="Freeform 7">
              <a:extLst>
                <a:ext uri="{FF2B5EF4-FFF2-40B4-BE49-F238E27FC236}">
                  <a16:creationId xmlns:a16="http://schemas.microsoft.com/office/drawing/2014/main" id="{4A870840-6B7F-47B2-B93D-796D7DA67540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370013" y="0"/>
              <a:ext cx="2670175" cy="5934075"/>
            </a:xfrm>
            <a:custGeom>
              <a:avLst/>
              <a:gdLst>
                <a:gd name="T0" fmla="*/ 32 w 1122"/>
                <a:gd name="T1" fmla="*/ 1489 h 2492"/>
                <a:gd name="T2" fmla="*/ 490 w 1122"/>
                <a:gd name="T3" fmla="*/ 2492 h 2492"/>
                <a:gd name="T4" fmla="*/ 576 w 1122"/>
                <a:gd name="T5" fmla="*/ 2406 h 2492"/>
                <a:gd name="T6" fmla="*/ 576 w 1122"/>
                <a:gd name="T7" fmla="*/ 344 h 2492"/>
                <a:gd name="T8" fmla="*/ 1122 w 1122"/>
                <a:gd name="T9" fmla="*/ 0 h 2492"/>
                <a:gd name="T10" fmla="*/ 830 w 1122"/>
                <a:gd name="T11" fmla="*/ 0 h 2492"/>
                <a:gd name="T12" fmla="*/ 490 w 1122"/>
                <a:gd name="T13" fmla="*/ 259 h 2492"/>
                <a:gd name="T14" fmla="*/ 490 w 1122"/>
                <a:gd name="T15" fmla="*/ 259 h 2492"/>
                <a:gd name="T16" fmla="*/ 490 w 1122"/>
                <a:gd name="T17" fmla="*/ 259 h 2492"/>
                <a:gd name="T18" fmla="*/ 32 w 1122"/>
                <a:gd name="T19" fmla="*/ 1489 h 24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122" h="2492">
                  <a:moveTo>
                    <a:pt x="32" y="1489"/>
                  </a:moveTo>
                  <a:cubicBezTo>
                    <a:pt x="58" y="1854"/>
                    <a:pt x="211" y="2212"/>
                    <a:pt x="490" y="2492"/>
                  </a:cubicBezTo>
                  <a:cubicBezTo>
                    <a:pt x="576" y="2406"/>
                    <a:pt x="576" y="2406"/>
                    <a:pt x="576" y="2406"/>
                  </a:cubicBezTo>
                  <a:cubicBezTo>
                    <a:pt x="7" y="1837"/>
                    <a:pt x="7" y="914"/>
                    <a:pt x="576" y="344"/>
                  </a:cubicBezTo>
                  <a:cubicBezTo>
                    <a:pt x="735" y="185"/>
                    <a:pt x="923" y="70"/>
                    <a:pt x="1122" y="0"/>
                  </a:cubicBezTo>
                  <a:cubicBezTo>
                    <a:pt x="830" y="0"/>
                    <a:pt x="830" y="0"/>
                    <a:pt x="830" y="0"/>
                  </a:cubicBezTo>
                  <a:cubicBezTo>
                    <a:pt x="708" y="69"/>
                    <a:pt x="594" y="155"/>
                    <a:pt x="490" y="259"/>
                  </a:cubicBezTo>
                  <a:cubicBezTo>
                    <a:pt x="490" y="259"/>
                    <a:pt x="490" y="259"/>
                    <a:pt x="490" y="259"/>
                  </a:cubicBezTo>
                  <a:cubicBezTo>
                    <a:pt x="490" y="259"/>
                    <a:pt x="490" y="259"/>
                    <a:pt x="490" y="259"/>
                  </a:cubicBezTo>
                  <a:cubicBezTo>
                    <a:pt x="153" y="596"/>
                    <a:pt x="0" y="1048"/>
                    <a:pt x="32" y="1489"/>
                  </a:cubicBezTo>
                  <a:close/>
                </a:path>
              </a:pathLst>
            </a:custGeom>
            <a:solidFill>
              <a:srgbClr val="A0CBE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  <p:pic>
        <p:nvPicPr>
          <p:cNvPr id="10" name="Picture 9">
            <a:extLst>
              <a:ext uri="{FF2B5EF4-FFF2-40B4-BE49-F238E27FC236}">
                <a16:creationId xmlns:a16="http://schemas.microsoft.com/office/drawing/2014/main" id="{A88F3239-3350-43E9-A02F-AF3168FEC85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009533" y="239578"/>
            <a:ext cx="4864573" cy="2149330"/>
          </a:xfrm>
          <a:prstGeom prst="rect">
            <a:avLst/>
          </a:prstGeom>
        </p:spPr>
      </p:pic>
      <p:sp>
        <p:nvSpPr>
          <p:cNvPr id="31" name="TextBox 30">
            <a:extLst>
              <a:ext uri="{FF2B5EF4-FFF2-40B4-BE49-F238E27FC236}">
                <a16:creationId xmlns:a16="http://schemas.microsoft.com/office/drawing/2014/main" id="{B8F5C0EA-C2AE-42DF-9263-53779A26DD80}"/>
              </a:ext>
            </a:extLst>
          </p:cNvPr>
          <p:cNvSpPr txBox="1"/>
          <p:nvPr userDrawn="1"/>
        </p:nvSpPr>
        <p:spPr>
          <a:xfrm>
            <a:off x="622780" y="6418428"/>
            <a:ext cx="1253646" cy="307777"/>
          </a:xfrm>
          <a:prstGeom prst="rect">
            <a:avLst/>
          </a:prstGeom>
          <a:noFill/>
        </p:spPr>
        <p:txBody>
          <a:bodyPr wrap="square" lIns="0" rtlCol="0">
            <a:spAutoFit/>
          </a:bodyPr>
          <a:lstStyle/>
          <a:p>
            <a:pPr lvl="0"/>
            <a:r>
              <a:rPr lang="en-US" sz="1400" kern="1200" dirty="0">
                <a:solidFill>
                  <a:schemeClr val="bg2"/>
                </a:solidFill>
                <a:latin typeface="+mj-lt"/>
                <a:ea typeface="+mn-ea"/>
                <a:cs typeface="+mn-cs"/>
              </a:rPr>
              <a:t>© INDICO 2019</a:t>
            </a:r>
            <a:endParaRPr lang="he-IL" sz="1400" kern="1200" dirty="0">
              <a:solidFill>
                <a:schemeClr val="bg2"/>
              </a:solidFill>
              <a:latin typeface="+mj-lt"/>
              <a:ea typeface="+mn-ea"/>
              <a:cs typeface="+mn-cs"/>
            </a:endParaRPr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3BC8CC92-DE28-46E7-99C0-CD82AA242B5F}"/>
              </a:ext>
            </a:extLst>
          </p:cNvPr>
          <p:cNvSpPr txBox="1"/>
          <p:nvPr userDrawn="1"/>
        </p:nvSpPr>
        <p:spPr>
          <a:xfrm>
            <a:off x="4400550" y="6418428"/>
            <a:ext cx="74676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kern="1100" spc="10" baseline="0" dirty="0">
                <a:solidFill>
                  <a:schemeClr val="accent2"/>
                </a:solidFill>
                <a:latin typeface="+mj-lt"/>
                <a:ea typeface="+mn-ea"/>
                <a:cs typeface="+mn-cs"/>
              </a:rPr>
              <a:t>The project "International Digital Cooperation - ICT Standardisation" is funded by the European Union and coordinated by ETSI</a:t>
            </a:r>
            <a:endParaRPr lang="en-GB" sz="1100" kern="1100" spc="10" baseline="0" dirty="0">
              <a:solidFill>
                <a:schemeClr val="accent2"/>
              </a:solidFill>
              <a:latin typeface="+mj-lt"/>
              <a:ea typeface="+mn-ea"/>
              <a:cs typeface="+mn-cs"/>
            </a:endParaRPr>
          </a:p>
        </p:txBody>
      </p:sp>
      <p:pic>
        <p:nvPicPr>
          <p:cNvPr id="65" name="תמונה 7">
            <a:extLst>
              <a:ext uri="{FF2B5EF4-FFF2-40B4-BE49-F238E27FC236}">
                <a16:creationId xmlns:a16="http://schemas.microsoft.com/office/drawing/2014/main" id="{163066A3-5958-4D73-A328-0817AF890EA8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246612" y="5943600"/>
            <a:ext cx="1512000" cy="483835"/>
          </a:xfrm>
          <a:prstGeom prst="rect">
            <a:avLst/>
          </a:prstGeom>
        </p:spPr>
      </p:pic>
      <p:grpSp>
        <p:nvGrpSpPr>
          <p:cNvPr id="66" name="Group 65">
            <a:extLst>
              <a:ext uri="{FF2B5EF4-FFF2-40B4-BE49-F238E27FC236}">
                <a16:creationId xmlns:a16="http://schemas.microsoft.com/office/drawing/2014/main" id="{EC271BA6-4517-4051-933C-A2853D980925}"/>
              </a:ext>
            </a:extLst>
          </p:cNvPr>
          <p:cNvGrpSpPr/>
          <p:nvPr userDrawn="1"/>
        </p:nvGrpSpPr>
        <p:grpSpPr>
          <a:xfrm>
            <a:off x="9234260" y="5929342"/>
            <a:ext cx="724127" cy="483836"/>
            <a:chOff x="8836025" y="-266700"/>
            <a:chExt cx="3181350" cy="2125663"/>
          </a:xfrm>
        </p:grpSpPr>
        <p:sp>
          <p:nvSpPr>
            <p:cNvPr id="67" name="Rectangle 9">
              <a:extLst>
                <a:ext uri="{FF2B5EF4-FFF2-40B4-BE49-F238E27FC236}">
                  <a16:creationId xmlns:a16="http://schemas.microsoft.com/office/drawing/2014/main" id="{AFE9739C-5F6C-40E2-AE2E-815117873AF3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8836025" y="-266700"/>
              <a:ext cx="3181350" cy="2125663"/>
            </a:xfrm>
            <a:prstGeom prst="rect">
              <a:avLst/>
            </a:prstGeom>
            <a:solidFill>
              <a:srgbClr val="0033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8" name="Freeform 12">
              <a:extLst>
                <a:ext uri="{FF2B5EF4-FFF2-40B4-BE49-F238E27FC236}">
                  <a16:creationId xmlns:a16="http://schemas.microsoft.com/office/drawing/2014/main" id="{8B64DC43-AA1B-42B8-883B-04253A4C5EB9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0317163" y="-12700"/>
              <a:ext cx="219075" cy="209550"/>
            </a:xfrm>
            <a:custGeom>
              <a:avLst/>
              <a:gdLst>
                <a:gd name="T0" fmla="*/ 27 w 138"/>
                <a:gd name="T1" fmla="*/ 132 h 132"/>
                <a:gd name="T2" fmla="*/ 69 w 138"/>
                <a:gd name="T3" fmla="*/ 101 h 132"/>
                <a:gd name="T4" fmla="*/ 112 w 138"/>
                <a:gd name="T5" fmla="*/ 132 h 132"/>
                <a:gd name="T6" fmla="*/ 96 w 138"/>
                <a:gd name="T7" fmla="*/ 81 h 132"/>
                <a:gd name="T8" fmla="*/ 138 w 138"/>
                <a:gd name="T9" fmla="*/ 51 h 132"/>
                <a:gd name="T10" fmla="*/ 85 w 138"/>
                <a:gd name="T11" fmla="*/ 51 h 132"/>
                <a:gd name="T12" fmla="*/ 69 w 138"/>
                <a:gd name="T13" fmla="*/ 0 h 132"/>
                <a:gd name="T14" fmla="*/ 53 w 138"/>
                <a:gd name="T15" fmla="*/ 51 h 132"/>
                <a:gd name="T16" fmla="*/ 0 w 138"/>
                <a:gd name="T17" fmla="*/ 51 h 132"/>
                <a:gd name="T18" fmla="*/ 43 w 138"/>
                <a:gd name="T19" fmla="*/ 81 h 132"/>
                <a:gd name="T20" fmla="*/ 27 w 138"/>
                <a:gd name="T21" fmla="*/ 132 h 1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38" h="132">
                  <a:moveTo>
                    <a:pt x="27" y="132"/>
                  </a:moveTo>
                  <a:lnTo>
                    <a:pt x="69" y="101"/>
                  </a:lnTo>
                  <a:lnTo>
                    <a:pt x="112" y="132"/>
                  </a:lnTo>
                  <a:lnTo>
                    <a:pt x="96" y="81"/>
                  </a:lnTo>
                  <a:lnTo>
                    <a:pt x="138" y="51"/>
                  </a:lnTo>
                  <a:lnTo>
                    <a:pt x="85" y="51"/>
                  </a:lnTo>
                  <a:lnTo>
                    <a:pt x="69" y="0"/>
                  </a:lnTo>
                  <a:lnTo>
                    <a:pt x="53" y="51"/>
                  </a:lnTo>
                  <a:lnTo>
                    <a:pt x="0" y="51"/>
                  </a:lnTo>
                  <a:lnTo>
                    <a:pt x="43" y="81"/>
                  </a:lnTo>
                  <a:lnTo>
                    <a:pt x="27" y="132"/>
                  </a:lnTo>
                  <a:close/>
                </a:path>
              </a:pathLst>
            </a:custGeom>
            <a:solidFill>
              <a:srgbClr val="FFCC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9" name="Freeform 13">
              <a:extLst>
                <a:ext uri="{FF2B5EF4-FFF2-40B4-BE49-F238E27FC236}">
                  <a16:creationId xmlns:a16="http://schemas.microsoft.com/office/drawing/2014/main" id="{95FEE878-4012-47EF-B13F-D273AEB0D62A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9969500" y="79375"/>
              <a:ext cx="219075" cy="211138"/>
            </a:xfrm>
            <a:custGeom>
              <a:avLst/>
              <a:gdLst>
                <a:gd name="T0" fmla="*/ 27 w 138"/>
                <a:gd name="T1" fmla="*/ 133 h 133"/>
                <a:gd name="T2" fmla="*/ 69 w 138"/>
                <a:gd name="T3" fmla="*/ 101 h 133"/>
                <a:gd name="T4" fmla="*/ 112 w 138"/>
                <a:gd name="T5" fmla="*/ 133 h 133"/>
                <a:gd name="T6" fmla="*/ 96 w 138"/>
                <a:gd name="T7" fmla="*/ 83 h 133"/>
                <a:gd name="T8" fmla="*/ 138 w 138"/>
                <a:gd name="T9" fmla="*/ 51 h 133"/>
                <a:gd name="T10" fmla="*/ 85 w 138"/>
                <a:gd name="T11" fmla="*/ 51 h 133"/>
                <a:gd name="T12" fmla="*/ 69 w 138"/>
                <a:gd name="T13" fmla="*/ 0 h 133"/>
                <a:gd name="T14" fmla="*/ 53 w 138"/>
                <a:gd name="T15" fmla="*/ 51 h 133"/>
                <a:gd name="T16" fmla="*/ 0 w 138"/>
                <a:gd name="T17" fmla="*/ 51 h 133"/>
                <a:gd name="T18" fmla="*/ 43 w 138"/>
                <a:gd name="T19" fmla="*/ 83 h 133"/>
                <a:gd name="T20" fmla="*/ 27 w 138"/>
                <a:gd name="T21" fmla="*/ 133 h 1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38" h="133">
                  <a:moveTo>
                    <a:pt x="27" y="133"/>
                  </a:moveTo>
                  <a:lnTo>
                    <a:pt x="69" y="101"/>
                  </a:lnTo>
                  <a:lnTo>
                    <a:pt x="112" y="133"/>
                  </a:lnTo>
                  <a:lnTo>
                    <a:pt x="96" y="83"/>
                  </a:lnTo>
                  <a:lnTo>
                    <a:pt x="138" y="51"/>
                  </a:lnTo>
                  <a:lnTo>
                    <a:pt x="85" y="51"/>
                  </a:lnTo>
                  <a:lnTo>
                    <a:pt x="69" y="0"/>
                  </a:lnTo>
                  <a:lnTo>
                    <a:pt x="53" y="51"/>
                  </a:lnTo>
                  <a:lnTo>
                    <a:pt x="0" y="51"/>
                  </a:lnTo>
                  <a:lnTo>
                    <a:pt x="43" y="83"/>
                  </a:lnTo>
                  <a:lnTo>
                    <a:pt x="27" y="133"/>
                  </a:lnTo>
                  <a:close/>
                </a:path>
              </a:pathLst>
            </a:custGeom>
            <a:solidFill>
              <a:srgbClr val="FFCC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0" name="Freeform 14">
              <a:extLst>
                <a:ext uri="{FF2B5EF4-FFF2-40B4-BE49-F238E27FC236}">
                  <a16:creationId xmlns:a16="http://schemas.microsoft.com/office/drawing/2014/main" id="{A2F7B32B-345B-4B71-AA7F-C6BB41554B02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9713913" y="334963"/>
              <a:ext cx="222250" cy="211138"/>
            </a:xfrm>
            <a:custGeom>
              <a:avLst/>
              <a:gdLst>
                <a:gd name="T0" fmla="*/ 71 w 140"/>
                <a:gd name="T1" fmla="*/ 0 h 133"/>
                <a:gd name="T2" fmla="*/ 53 w 140"/>
                <a:gd name="T3" fmla="*/ 52 h 133"/>
                <a:gd name="T4" fmla="*/ 0 w 140"/>
                <a:gd name="T5" fmla="*/ 52 h 133"/>
                <a:gd name="T6" fmla="*/ 45 w 140"/>
                <a:gd name="T7" fmla="*/ 82 h 133"/>
                <a:gd name="T8" fmla="*/ 29 w 140"/>
                <a:gd name="T9" fmla="*/ 133 h 133"/>
                <a:gd name="T10" fmla="*/ 71 w 140"/>
                <a:gd name="T11" fmla="*/ 101 h 133"/>
                <a:gd name="T12" fmla="*/ 112 w 140"/>
                <a:gd name="T13" fmla="*/ 133 h 133"/>
                <a:gd name="T14" fmla="*/ 96 w 140"/>
                <a:gd name="T15" fmla="*/ 82 h 133"/>
                <a:gd name="T16" fmla="*/ 140 w 140"/>
                <a:gd name="T17" fmla="*/ 52 h 133"/>
                <a:gd name="T18" fmla="*/ 87 w 140"/>
                <a:gd name="T19" fmla="*/ 52 h 133"/>
                <a:gd name="T20" fmla="*/ 71 w 140"/>
                <a:gd name="T21" fmla="*/ 0 h 1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40" h="133">
                  <a:moveTo>
                    <a:pt x="71" y="0"/>
                  </a:moveTo>
                  <a:lnTo>
                    <a:pt x="53" y="52"/>
                  </a:lnTo>
                  <a:lnTo>
                    <a:pt x="0" y="52"/>
                  </a:lnTo>
                  <a:lnTo>
                    <a:pt x="45" y="82"/>
                  </a:lnTo>
                  <a:lnTo>
                    <a:pt x="29" y="133"/>
                  </a:lnTo>
                  <a:lnTo>
                    <a:pt x="71" y="101"/>
                  </a:lnTo>
                  <a:lnTo>
                    <a:pt x="112" y="133"/>
                  </a:lnTo>
                  <a:lnTo>
                    <a:pt x="96" y="82"/>
                  </a:lnTo>
                  <a:lnTo>
                    <a:pt x="140" y="52"/>
                  </a:lnTo>
                  <a:lnTo>
                    <a:pt x="87" y="52"/>
                  </a:lnTo>
                  <a:lnTo>
                    <a:pt x="71" y="0"/>
                  </a:lnTo>
                  <a:close/>
                </a:path>
              </a:pathLst>
            </a:custGeom>
            <a:solidFill>
              <a:srgbClr val="FFCC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1" name="Freeform 15">
              <a:extLst>
                <a:ext uri="{FF2B5EF4-FFF2-40B4-BE49-F238E27FC236}">
                  <a16:creationId xmlns:a16="http://schemas.microsoft.com/office/drawing/2014/main" id="{5E586F5C-74EA-489A-A97A-DC85CC0B4B8F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9621838" y="684213"/>
              <a:ext cx="219075" cy="207963"/>
            </a:xfrm>
            <a:custGeom>
              <a:avLst/>
              <a:gdLst>
                <a:gd name="T0" fmla="*/ 69 w 138"/>
                <a:gd name="T1" fmla="*/ 101 h 131"/>
                <a:gd name="T2" fmla="*/ 111 w 138"/>
                <a:gd name="T3" fmla="*/ 131 h 131"/>
                <a:gd name="T4" fmla="*/ 96 w 138"/>
                <a:gd name="T5" fmla="*/ 81 h 131"/>
                <a:gd name="T6" fmla="*/ 138 w 138"/>
                <a:gd name="T7" fmla="*/ 51 h 131"/>
                <a:gd name="T8" fmla="*/ 85 w 138"/>
                <a:gd name="T9" fmla="*/ 51 h 131"/>
                <a:gd name="T10" fmla="*/ 69 w 138"/>
                <a:gd name="T11" fmla="*/ 0 h 131"/>
                <a:gd name="T12" fmla="*/ 53 w 138"/>
                <a:gd name="T13" fmla="*/ 51 h 131"/>
                <a:gd name="T14" fmla="*/ 0 w 138"/>
                <a:gd name="T15" fmla="*/ 51 h 131"/>
                <a:gd name="T16" fmla="*/ 43 w 138"/>
                <a:gd name="T17" fmla="*/ 81 h 131"/>
                <a:gd name="T18" fmla="*/ 27 w 138"/>
                <a:gd name="T19" fmla="*/ 131 h 131"/>
                <a:gd name="T20" fmla="*/ 69 w 138"/>
                <a:gd name="T21" fmla="*/ 101 h 1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38" h="131">
                  <a:moveTo>
                    <a:pt x="69" y="101"/>
                  </a:moveTo>
                  <a:lnTo>
                    <a:pt x="111" y="131"/>
                  </a:lnTo>
                  <a:lnTo>
                    <a:pt x="96" y="81"/>
                  </a:lnTo>
                  <a:lnTo>
                    <a:pt x="138" y="51"/>
                  </a:lnTo>
                  <a:lnTo>
                    <a:pt x="85" y="51"/>
                  </a:lnTo>
                  <a:lnTo>
                    <a:pt x="69" y="0"/>
                  </a:lnTo>
                  <a:lnTo>
                    <a:pt x="53" y="51"/>
                  </a:lnTo>
                  <a:lnTo>
                    <a:pt x="0" y="51"/>
                  </a:lnTo>
                  <a:lnTo>
                    <a:pt x="43" y="81"/>
                  </a:lnTo>
                  <a:lnTo>
                    <a:pt x="27" y="131"/>
                  </a:lnTo>
                  <a:lnTo>
                    <a:pt x="69" y="101"/>
                  </a:lnTo>
                  <a:close/>
                </a:path>
              </a:pathLst>
            </a:custGeom>
            <a:solidFill>
              <a:srgbClr val="FFCC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2" name="Freeform 16">
              <a:extLst>
                <a:ext uri="{FF2B5EF4-FFF2-40B4-BE49-F238E27FC236}">
                  <a16:creationId xmlns:a16="http://schemas.microsoft.com/office/drawing/2014/main" id="{BA3D1701-A1CE-4753-A327-12537B13839A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9713913" y="1033463"/>
              <a:ext cx="222250" cy="207963"/>
            </a:xfrm>
            <a:custGeom>
              <a:avLst/>
              <a:gdLst>
                <a:gd name="T0" fmla="*/ 87 w 140"/>
                <a:gd name="T1" fmla="*/ 51 h 131"/>
                <a:gd name="T2" fmla="*/ 71 w 140"/>
                <a:gd name="T3" fmla="*/ 0 h 131"/>
                <a:gd name="T4" fmla="*/ 53 w 140"/>
                <a:gd name="T5" fmla="*/ 51 h 131"/>
                <a:gd name="T6" fmla="*/ 0 w 140"/>
                <a:gd name="T7" fmla="*/ 51 h 131"/>
                <a:gd name="T8" fmla="*/ 45 w 140"/>
                <a:gd name="T9" fmla="*/ 81 h 131"/>
                <a:gd name="T10" fmla="*/ 29 w 140"/>
                <a:gd name="T11" fmla="*/ 131 h 131"/>
                <a:gd name="T12" fmla="*/ 71 w 140"/>
                <a:gd name="T13" fmla="*/ 100 h 131"/>
                <a:gd name="T14" fmla="*/ 112 w 140"/>
                <a:gd name="T15" fmla="*/ 131 h 131"/>
                <a:gd name="T16" fmla="*/ 96 w 140"/>
                <a:gd name="T17" fmla="*/ 81 h 131"/>
                <a:gd name="T18" fmla="*/ 140 w 140"/>
                <a:gd name="T19" fmla="*/ 51 h 131"/>
                <a:gd name="T20" fmla="*/ 87 w 140"/>
                <a:gd name="T21" fmla="*/ 51 h 1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40" h="131">
                  <a:moveTo>
                    <a:pt x="87" y="51"/>
                  </a:moveTo>
                  <a:lnTo>
                    <a:pt x="71" y="0"/>
                  </a:lnTo>
                  <a:lnTo>
                    <a:pt x="53" y="51"/>
                  </a:lnTo>
                  <a:lnTo>
                    <a:pt x="0" y="51"/>
                  </a:lnTo>
                  <a:lnTo>
                    <a:pt x="45" y="81"/>
                  </a:lnTo>
                  <a:lnTo>
                    <a:pt x="29" y="131"/>
                  </a:lnTo>
                  <a:lnTo>
                    <a:pt x="71" y="100"/>
                  </a:lnTo>
                  <a:lnTo>
                    <a:pt x="112" y="131"/>
                  </a:lnTo>
                  <a:lnTo>
                    <a:pt x="96" y="81"/>
                  </a:lnTo>
                  <a:lnTo>
                    <a:pt x="140" y="51"/>
                  </a:lnTo>
                  <a:lnTo>
                    <a:pt x="87" y="51"/>
                  </a:lnTo>
                  <a:close/>
                </a:path>
              </a:pathLst>
            </a:custGeom>
            <a:solidFill>
              <a:srgbClr val="FFCC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3" name="Freeform 17">
              <a:extLst>
                <a:ext uri="{FF2B5EF4-FFF2-40B4-BE49-F238E27FC236}">
                  <a16:creationId xmlns:a16="http://schemas.microsoft.com/office/drawing/2014/main" id="{22CCA8F3-7821-420B-85C7-1CFDD94BE7FD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9969500" y="1289050"/>
              <a:ext cx="219075" cy="207963"/>
            </a:xfrm>
            <a:custGeom>
              <a:avLst/>
              <a:gdLst>
                <a:gd name="T0" fmla="*/ 87 w 138"/>
                <a:gd name="T1" fmla="*/ 51 h 131"/>
                <a:gd name="T2" fmla="*/ 69 w 138"/>
                <a:gd name="T3" fmla="*/ 0 h 131"/>
                <a:gd name="T4" fmla="*/ 53 w 138"/>
                <a:gd name="T5" fmla="*/ 51 h 131"/>
                <a:gd name="T6" fmla="*/ 0 w 138"/>
                <a:gd name="T7" fmla="*/ 51 h 131"/>
                <a:gd name="T8" fmla="*/ 44 w 138"/>
                <a:gd name="T9" fmla="*/ 81 h 131"/>
                <a:gd name="T10" fmla="*/ 27 w 138"/>
                <a:gd name="T11" fmla="*/ 131 h 131"/>
                <a:gd name="T12" fmla="*/ 69 w 138"/>
                <a:gd name="T13" fmla="*/ 101 h 131"/>
                <a:gd name="T14" fmla="*/ 112 w 138"/>
                <a:gd name="T15" fmla="*/ 131 h 131"/>
                <a:gd name="T16" fmla="*/ 96 w 138"/>
                <a:gd name="T17" fmla="*/ 81 h 131"/>
                <a:gd name="T18" fmla="*/ 138 w 138"/>
                <a:gd name="T19" fmla="*/ 51 h 131"/>
                <a:gd name="T20" fmla="*/ 87 w 138"/>
                <a:gd name="T21" fmla="*/ 51 h 1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38" h="131">
                  <a:moveTo>
                    <a:pt x="87" y="51"/>
                  </a:moveTo>
                  <a:lnTo>
                    <a:pt x="69" y="0"/>
                  </a:lnTo>
                  <a:lnTo>
                    <a:pt x="53" y="51"/>
                  </a:lnTo>
                  <a:lnTo>
                    <a:pt x="0" y="51"/>
                  </a:lnTo>
                  <a:lnTo>
                    <a:pt x="44" y="81"/>
                  </a:lnTo>
                  <a:lnTo>
                    <a:pt x="27" y="131"/>
                  </a:lnTo>
                  <a:lnTo>
                    <a:pt x="69" y="101"/>
                  </a:lnTo>
                  <a:lnTo>
                    <a:pt x="112" y="131"/>
                  </a:lnTo>
                  <a:lnTo>
                    <a:pt x="96" y="81"/>
                  </a:lnTo>
                  <a:lnTo>
                    <a:pt x="138" y="51"/>
                  </a:lnTo>
                  <a:lnTo>
                    <a:pt x="87" y="51"/>
                  </a:lnTo>
                  <a:close/>
                </a:path>
              </a:pathLst>
            </a:custGeom>
            <a:solidFill>
              <a:srgbClr val="FFCC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4" name="Freeform 18">
              <a:extLst>
                <a:ext uri="{FF2B5EF4-FFF2-40B4-BE49-F238E27FC236}">
                  <a16:creationId xmlns:a16="http://schemas.microsoft.com/office/drawing/2014/main" id="{9CD2036C-6534-42B9-87E8-3C919641D701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0317163" y="1381125"/>
              <a:ext cx="219075" cy="207963"/>
            </a:xfrm>
            <a:custGeom>
              <a:avLst/>
              <a:gdLst>
                <a:gd name="T0" fmla="*/ 85 w 138"/>
                <a:gd name="T1" fmla="*/ 50 h 131"/>
                <a:gd name="T2" fmla="*/ 69 w 138"/>
                <a:gd name="T3" fmla="*/ 0 h 131"/>
                <a:gd name="T4" fmla="*/ 53 w 138"/>
                <a:gd name="T5" fmla="*/ 50 h 131"/>
                <a:gd name="T6" fmla="*/ 0 w 138"/>
                <a:gd name="T7" fmla="*/ 50 h 131"/>
                <a:gd name="T8" fmla="*/ 43 w 138"/>
                <a:gd name="T9" fmla="*/ 82 h 131"/>
                <a:gd name="T10" fmla="*/ 27 w 138"/>
                <a:gd name="T11" fmla="*/ 131 h 131"/>
                <a:gd name="T12" fmla="*/ 69 w 138"/>
                <a:gd name="T13" fmla="*/ 101 h 131"/>
                <a:gd name="T14" fmla="*/ 112 w 138"/>
                <a:gd name="T15" fmla="*/ 131 h 131"/>
                <a:gd name="T16" fmla="*/ 96 w 138"/>
                <a:gd name="T17" fmla="*/ 82 h 131"/>
                <a:gd name="T18" fmla="*/ 138 w 138"/>
                <a:gd name="T19" fmla="*/ 50 h 131"/>
                <a:gd name="T20" fmla="*/ 85 w 138"/>
                <a:gd name="T21" fmla="*/ 50 h 1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38" h="131">
                  <a:moveTo>
                    <a:pt x="85" y="50"/>
                  </a:moveTo>
                  <a:lnTo>
                    <a:pt x="69" y="0"/>
                  </a:lnTo>
                  <a:lnTo>
                    <a:pt x="53" y="50"/>
                  </a:lnTo>
                  <a:lnTo>
                    <a:pt x="0" y="50"/>
                  </a:lnTo>
                  <a:lnTo>
                    <a:pt x="43" y="82"/>
                  </a:lnTo>
                  <a:lnTo>
                    <a:pt x="27" y="131"/>
                  </a:lnTo>
                  <a:lnTo>
                    <a:pt x="69" y="101"/>
                  </a:lnTo>
                  <a:lnTo>
                    <a:pt x="112" y="131"/>
                  </a:lnTo>
                  <a:lnTo>
                    <a:pt x="96" y="82"/>
                  </a:lnTo>
                  <a:lnTo>
                    <a:pt x="138" y="50"/>
                  </a:lnTo>
                  <a:lnTo>
                    <a:pt x="85" y="50"/>
                  </a:lnTo>
                  <a:close/>
                </a:path>
              </a:pathLst>
            </a:custGeom>
            <a:solidFill>
              <a:srgbClr val="FFCC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5" name="Freeform 19">
              <a:extLst>
                <a:ext uri="{FF2B5EF4-FFF2-40B4-BE49-F238E27FC236}">
                  <a16:creationId xmlns:a16="http://schemas.microsoft.com/office/drawing/2014/main" id="{7D7FCA15-88B1-495E-BD1A-8745FA7D6540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0664825" y="1289050"/>
              <a:ext cx="219075" cy="207963"/>
            </a:xfrm>
            <a:custGeom>
              <a:avLst/>
              <a:gdLst>
                <a:gd name="T0" fmla="*/ 85 w 138"/>
                <a:gd name="T1" fmla="*/ 51 h 131"/>
                <a:gd name="T2" fmla="*/ 69 w 138"/>
                <a:gd name="T3" fmla="*/ 0 h 131"/>
                <a:gd name="T4" fmla="*/ 53 w 138"/>
                <a:gd name="T5" fmla="*/ 51 h 131"/>
                <a:gd name="T6" fmla="*/ 0 w 138"/>
                <a:gd name="T7" fmla="*/ 51 h 131"/>
                <a:gd name="T8" fmla="*/ 43 w 138"/>
                <a:gd name="T9" fmla="*/ 81 h 131"/>
                <a:gd name="T10" fmla="*/ 27 w 138"/>
                <a:gd name="T11" fmla="*/ 131 h 131"/>
                <a:gd name="T12" fmla="*/ 69 w 138"/>
                <a:gd name="T13" fmla="*/ 101 h 131"/>
                <a:gd name="T14" fmla="*/ 112 w 138"/>
                <a:gd name="T15" fmla="*/ 131 h 131"/>
                <a:gd name="T16" fmla="*/ 96 w 138"/>
                <a:gd name="T17" fmla="*/ 81 h 131"/>
                <a:gd name="T18" fmla="*/ 138 w 138"/>
                <a:gd name="T19" fmla="*/ 51 h 131"/>
                <a:gd name="T20" fmla="*/ 85 w 138"/>
                <a:gd name="T21" fmla="*/ 51 h 1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38" h="131">
                  <a:moveTo>
                    <a:pt x="85" y="51"/>
                  </a:moveTo>
                  <a:lnTo>
                    <a:pt x="69" y="0"/>
                  </a:lnTo>
                  <a:lnTo>
                    <a:pt x="53" y="51"/>
                  </a:lnTo>
                  <a:lnTo>
                    <a:pt x="0" y="51"/>
                  </a:lnTo>
                  <a:lnTo>
                    <a:pt x="43" y="81"/>
                  </a:lnTo>
                  <a:lnTo>
                    <a:pt x="27" y="131"/>
                  </a:lnTo>
                  <a:lnTo>
                    <a:pt x="69" y="101"/>
                  </a:lnTo>
                  <a:lnTo>
                    <a:pt x="112" y="131"/>
                  </a:lnTo>
                  <a:lnTo>
                    <a:pt x="96" y="81"/>
                  </a:lnTo>
                  <a:lnTo>
                    <a:pt x="138" y="51"/>
                  </a:lnTo>
                  <a:lnTo>
                    <a:pt x="85" y="51"/>
                  </a:lnTo>
                  <a:close/>
                </a:path>
              </a:pathLst>
            </a:custGeom>
            <a:solidFill>
              <a:srgbClr val="FFCC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6" name="Freeform 20">
              <a:extLst>
                <a:ext uri="{FF2B5EF4-FFF2-40B4-BE49-F238E27FC236}">
                  <a16:creationId xmlns:a16="http://schemas.microsoft.com/office/drawing/2014/main" id="{3EA35B8D-B932-4914-AD44-4C9F738D8DFD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0917238" y="1033463"/>
              <a:ext cx="222250" cy="207963"/>
            </a:xfrm>
            <a:custGeom>
              <a:avLst/>
              <a:gdLst>
                <a:gd name="T0" fmla="*/ 87 w 140"/>
                <a:gd name="T1" fmla="*/ 51 h 131"/>
                <a:gd name="T2" fmla="*/ 71 w 140"/>
                <a:gd name="T3" fmla="*/ 0 h 131"/>
                <a:gd name="T4" fmla="*/ 54 w 140"/>
                <a:gd name="T5" fmla="*/ 51 h 131"/>
                <a:gd name="T6" fmla="*/ 0 w 140"/>
                <a:gd name="T7" fmla="*/ 51 h 131"/>
                <a:gd name="T8" fmla="*/ 45 w 140"/>
                <a:gd name="T9" fmla="*/ 81 h 131"/>
                <a:gd name="T10" fmla="*/ 29 w 140"/>
                <a:gd name="T11" fmla="*/ 131 h 131"/>
                <a:gd name="T12" fmla="*/ 71 w 140"/>
                <a:gd name="T13" fmla="*/ 100 h 131"/>
                <a:gd name="T14" fmla="*/ 114 w 140"/>
                <a:gd name="T15" fmla="*/ 131 h 131"/>
                <a:gd name="T16" fmla="*/ 96 w 140"/>
                <a:gd name="T17" fmla="*/ 81 h 131"/>
                <a:gd name="T18" fmla="*/ 140 w 140"/>
                <a:gd name="T19" fmla="*/ 51 h 131"/>
                <a:gd name="T20" fmla="*/ 87 w 140"/>
                <a:gd name="T21" fmla="*/ 51 h 1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40" h="131">
                  <a:moveTo>
                    <a:pt x="87" y="51"/>
                  </a:moveTo>
                  <a:lnTo>
                    <a:pt x="71" y="0"/>
                  </a:lnTo>
                  <a:lnTo>
                    <a:pt x="54" y="51"/>
                  </a:lnTo>
                  <a:lnTo>
                    <a:pt x="0" y="51"/>
                  </a:lnTo>
                  <a:lnTo>
                    <a:pt x="45" y="81"/>
                  </a:lnTo>
                  <a:lnTo>
                    <a:pt x="29" y="131"/>
                  </a:lnTo>
                  <a:lnTo>
                    <a:pt x="71" y="100"/>
                  </a:lnTo>
                  <a:lnTo>
                    <a:pt x="114" y="131"/>
                  </a:lnTo>
                  <a:lnTo>
                    <a:pt x="96" y="81"/>
                  </a:lnTo>
                  <a:lnTo>
                    <a:pt x="140" y="51"/>
                  </a:lnTo>
                  <a:lnTo>
                    <a:pt x="87" y="51"/>
                  </a:lnTo>
                  <a:close/>
                </a:path>
              </a:pathLst>
            </a:custGeom>
            <a:solidFill>
              <a:srgbClr val="FFCC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7" name="Freeform 21">
              <a:extLst>
                <a:ext uri="{FF2B5EF4-FFF2-40B4-BE49-F238E27FC236}">
                  <a16:creationId xmlns:a16="http://schemas.microsoft.com/office/drawing/2014/main" id="{35003FB1-59E2-40F7-A0CF-9CA4D0292CAF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1010900" y="684213"/>
              <a:ext cx="220663" cy="207963"/>
            </a:xfrm>
            <a:custGeom>
              <a:avLst/>
              <a:gdLst>
                <a:gd name="T0" fmla="*/ 139 w 139"/>
                <a:gd name="T1" fmla="*/ 49 h 131"/>
                <a:gd name="T2" fmla="*/ 86 w 139"/>
                <a:gd name="T3" fmla="*/ 49 h 131"/>
                <a:gd name="T4" fmla="*/ 69 w 139"/>
                <a:gd name="T5" fmla="*/ 0 h 131"/>
                <a:gd name="T6" fmla="*/ 53 w 139"/>
                <a:gd name="T7" fmla="*/ 49 h 131"/>
                <a:gd name="T8" fmla="*/ 0 w 139"/>
                <a:gd name="T9" fmla="*/ 49 h 131"/>
                <a:gd name="T10" fmla="*/ 44 w 139"/>
                <a:gd name="T11" fmla="*/ 81 h 131"/>
                <a:gd name="T12" fmla="*/ 28 w 139"/>
                <a:gd name="T13" fmla="*/ 131 h 131"/>
                <a:gd name="T14" fmla="*/ 69 w 139"/>
                <a:gd name="T15" fmla="*/ 101 h 131"/>
                <a:gd name="T16" fmla="*/ 111 w 139"/>
                <a:gd name="T17" fmla="*/ 131 h 131"/>
                <a:gd name="T18" fmla="*/ 95 w 139"/>
                <a:gd name="T19" fmla="*/ 81 h 131"/>
                <a:gd name="T20" fmla="*/ 139 w 139"/>
                <a:gd name="T21" fmla="*/ 49 h 1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39" h="131">
                  <a:moveTo>
                    <a:pt x="139" y="49"/>
                  </a:moveTo>
                  <a:lnTo>
                    <a:pt x="86" y="49"/>
                  </a:lnTo>
                  <a:lnTo>
                    <a:pt x="69" y="0"/>
                  </a:lnTo>
                  <a:lnTo>
                    <a:pt x="53" y="49"/>
                  </a:lnTo>
                  <a:lnTo>
                    <a:pt x="0" y="49"/>
                  </a:lnTo>
                  <a:lnTo>
                    <a:pt x="44" y="81"/>
                  </a:lnTo>
                  <a:lnTo>
                    <a:pt x="28" y="131"/>
                  </a:lnTo>
                  <a:lnTo>
                    <a:pt x="69" y="101"/>
                  </a:lnTo>
                  <a:lnTo>
                    <a:pt x="111" y="131"/>
                  </a:lnTo>
                  <a:lnTo>
                    <a:pt x="95" y="81"/>
                  </a:lnTo>
                  <a:lnTo>
                    <a:pt x="139" y="49"/>
                  </a:lnTo>
                  <a:close/>
                </a:path>
              </a:pathLst>
            </a:custGeom>
            <a:solidFill>
              <a:srgbClr val="FFCC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8" name="Freeform 22">
              <a:extLst>
                <a:ext uri="{FF2B5EF4-FFF2-40B4-BE49-F238E27FC236}">
                  <a16:creationId xmlns:a16="http://schemas.microsoft.com/office/drawing/2014/main" id="{B5E1B7D2-3273-4F66-A43D-4032D4B891F3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0917238" y="334963"/>
              <a:ext cx="222250" cy="207963"/>
            </a:xfrm>
            <a:custGeom>
              <a:avLst/>
              <a:gdLst>
                <a:gd name="T0" fmla="*/ 29 w 140"/>
                <a:gd name="T1" fmla="*/ 131 h 131"/>
                <a:gd name="T2" fmla="*/ 71 w 140"/>
                <a:gd name="T3" fmla="*/ 101 h 131"/>
                <a:gd name="T4" fmla="*/ 114 w 140"/>
                <a:gd name="T5" fmla="*/ 131 h 131"/>
                <a:gd name="T6" fmla="*/ 96 w 140"/>
                <a:gd name="T7" fmla="*/ 82 h 131"/>
                <a:gd name="T8" fmla="*/ 140 w 140"/>
                <a:gd name="T9" fmla="*/ 52 h 131"/>
                <a:gd name="T10" fmla="*/ 87 w 140"/>
                <a:gd name="T11" fmla="*/ 52 h 131"/>
                <a:gd name="T12" fmla="*/ 71 w 140"/>
                <a:gd name="T13" fmla="*/ 0 h 131"/>
                <a:gd name="T14" fmla="*/ 54 w 140"/>
                <a:gd name="T15" fmla="*/ 52 h 131"/>
                <a:gd name="T16" fmla="*/ 0 w 140"/>
                <a:gd name="T17" fmla="*/ 52 h 131"/>
                <a:gd name="T18" fmla="*/ 45 w 140"/>
                <a:gd name="T19" fmla="*/ 82 h 131"/>
                <a:gd name="T20" fmla="*/ 29 w 140"/>
                <a:gd name="T21" fmla="*/ 131 h 1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40" h="131">
                  <a:moveTo>
                    <a:pt x="29" y="131"/>
                  </a:moveTo>
                  <a:lnTo>
                    <a:pt x="71" y="101"/>
                  </a:lnTo>
                  <a:lnTo>
                    <a:pt x="114" y="131"/>
                  </a:lnTo>
                  <a:lnTo>
                    <a:pt x="96" y="82"/>
                  </a:lnTo>
                  <a:lnTo>
                    <a:pt x="140" y="52"/>
                  </a:lnTo>
                  <a:lnTo>
                    <a:pt x="87" y="52"/>
                  </a:lnTo>
                  <a:lnTo>
                    <a:pt x="71" y="0"/>
                  </a:lnTo>
                  <a:lnTo>
                    <a:pt x="54" y="52"/>
                  </a:lnTo>
                  <a:lnTo>
                    <a:pt x="0" y="52"/>
                  </a:lnTo>
                  <a:lnTo>
                    <a:pt x="45" y="82"/>
                  </a:lnTo>
                  <a:lnTo>
                    <a:pt x="29" y="131"/>
                  </a:lnTo>
                  <a:close/>
                </a:path>
              </a:pathLst>
            </a:custGeom>
            <a:solidFill>
              <a:srgbClr val="FFCC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9" name="Freeform 23">
              <a:extLst>
                <a:ext uri="{FF2B5EF4-FFF2-40B4-BE49-F238E27FC236}">
                  <a16:creationId xmlns:a16="http://schemas.microsoft.com/office/drawing/2014/main" id="{97634915-CE96-49EB-8498-24CFFE3AADC2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0664825" y="79375"/>
              <a:ext cx="219075" cy="211138"/>
            </a:xfrm>
            <a:custGeom>
              <a:avLst/>
              <a:gdLst>
                <a:gd name="T0" fmla="*/ 69 w 138"/>
                <a:gd name="T1" fmla="*/ 0 h 133"/>
                <a:gd name="T2" fmla="*/ 53 w 138"/>
                <a:gd name="T3" fmla="*/ 51 h 133"/>
                <a:gd name="T4" fmla="*/ 0 w 138"/>
                <a:gd name="T5" fmla="*/ 51 h 133"/>
                <a:gd name="T6" fmla="*/ 43 w 138"/>
                <a:gd name="T7" fmla="*/ 83 h 133"/>
                <a:gd name="T8" fmla="*/ 27 w 138"/>
                <a:gd name="T9" fmla="*/ 133 h 133"/>
                <a:gd name="T10" fmla="*/ 69 w 138"/>
                <a:gd name="T11" fmla="*/ 101 h 133"/>
                <a:gd name="T12" fmla="*/ 112 w 138"/>
                <a:gd name="T13" fmla="*/ 133 h 133"/>
                <a:gd name="T14" fmla="*/ 96 w 138"/>
                <a:gd name="T15" fmla="*/ 83 h 133"/>
                <a:gd name="T16" fmla="*/ 138 w 138"/>
                <a:gd name="T17" fmla="*/ 51 h 133"/>
                <a:gd name="T18" fmla="*/ 85 w 138"/>
                <a:gd name="T19" fmla="*/ 51 h 133"/>
                <a:gd name="T20" fmla="*/ 69 w 138"/>
                <a:gd name="T21" fmla="*/ 0 h 1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38" h="133">
                  <a:moveTo>
                    <a:pt x="69" y="0"/>
                  </a:moveTo>
                  <a:lnTo>
                    <a:pt x="53" y="51"/>
                  </a:lnTo>
                  <a:lnTo>
                    <a:pt x="0" y="51"/>
                  </a:lnTo>
                  <a:lnTo>
                    <a:pt x="43" y="83"/>
                  </a:lnTo>
                  <a:lnTo>
                    <a:pt x="27" y="133"/>
                  </a:lnTo>
                  <a:lnTo>
                    <a:pt x="69" y="101"/>
                  </a:lnTo>
                  <a:lnTo>
                    <a:pt x="112" y="133"/>
                  </a:lnTo>
                  <a:lnTo>
                    <a:pt x="96" y="83"/>
                  </a:lnTo>
                  <a:lnTo>
                    <a:pt x="138" y="51"/>
                  </a:lnTo>
                  <a:lnTo>
                    <a:pt x="85" y="51"/>
                  </a:lnTo>
                  <a:lnTo>
                    <a:pt x="69" y="0"/>
                  </a:lnTo>
                  <a:close/>
                </a:path>
              </a:pathLst>
            </a:custGeom>
            <a:solidFill>
              <a:srgbClr val="FFCC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</p:spTree>
    <p:extLst>
      <p:ext uri="{BB962C8B-B14F-4D97-AF65-F5344CB8AC3E}">
        <p14:creationId xmlns:p14="http://schemas.microsoft.com/office/powerpoint/2010/main" val="9473918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מציין מיקום של כותרת 1">
            <a:extLst>
              <a:ext uri="{FF2B5EF4-FFF2-40B4-BE49-F238E27FC236}">
                <a16:creationId xmlns:a16="http://schemas.microsoft.com/office/drawing/2014/main" id="{2CFED113-5DDD-4FFD-8CCB-BC6D24C55D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759" y="274702"/>
            <a:ext cx="9525657" cy="866110"/>
          </a:xfrm>
          <a:prstGeom prst="rect">
            <a:avLst/>
          </a:prstGeom>
        </p:spPr>
        <p:txBody>
          <a:bodyPr vert="horz" lIns="108878" tIns="54439" rIns="108878" bIns="54439" rtlCol="0" anchor="b">
            <a:noAutofit/>
          </a:bodyPr>
          <a:lstStyle/>
          <a:p>
            <a:r>
              <a:rPr lang="en-US" dirty="0"/>
              <a:t>Click to edit headline style</a:t>
            </a:r>
          </a:p>
        </p:txBody>
      </p:sp>
      <p:sp>
        <p:nvSpPr>
          <p:cNvPr id="24" name="מציין מיקום טקסט 2">
            <a:extLst>
              <a:ext uri="{FF2B5EF4-FFF2-40B4-BE49-F238E27FC236}">
                <a16:creationId xmlns:a16="http://schemas.microsoft.com/office/drawing/2014/main" id="{C17FB1B4-EC1B-4F1E-A23B-7FB39219B1F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09759" y="1600571"/>
            <a:ext cx="11225625" cy="4527011"/>
          </a:xfrm>
          <a:prstGeom prst="rect">
            <a:avLst/>
          </a:prstGeom>
        </p:spPr>
        <p:txBody>
          <a:bodyPr vert="horz" lIns="108878" tIns="54439" rIns="108878" bIns="54439" rtlCol="0">
            <a:noAutofit/>
          </a:bodyPr>
          <a:lstStyle/>
          <a:p>
            <a:pPr lvl="0"/>
            <a:r>
              <a:rPr lang="en-US" dirty="0"/>
              <a:t>First Level Text</a:t>
            </a:r>
            <a:endParaRPr lang="he-IL" dirty="0"/>
          </a:p>
          <a:p>
            <a:pPr lvl="1"/>
            <a:r>
              <a:rPr lang="en-US" dirty="0"/>
              <a:t>First Level Bullet</a:t>
            </a:r>
            <a:endParaRPr lang="he-IL" dirty="0"/>
          </a:p>
          <a:p>
            <a:pPr lvl="2"/>
            <a:r>
              <a:rPr lang="en-US" dirty="0"/>
              <a:t>Second Level Bullet</a:t>
            </a:r>
          </a:p>
          <a:p>
            <a:pPr lvl="3"/>
            <a:r>
              <a:rPr lang="en-US" dirty="0"/>
              <a:t>Third Level Number</a:t>
            </a:r>
            <a:endParaRPr lang="he-IL" dirty="0"/>
          </a:p>
          <a:p>
            <a:pPr lvl="4"/>
            <a:r>
              <a:rPr lang="en-US" dirty="0"/>
              <a:t>First Level Number</a:t>
            </a:r>
          </a:p>
          <a:p>
            <a:pPr lvl="5"/>
            <a:r>
              <a:rPr lang="en-US" dirty="0"/>
              <a:t>Second Level Number</a:t>
            </a:r>
          </a:p>
          <a:p>
            <a:pPr lvl="6"/>
            <a:r>
              <a:rPr lang="en-US" dirty="0"/>
              <a:t>Third Level Number</a:t>
            </a:r>
          </a:p>
          <a:p>
            <a:pPr lvl="7"/>
            <a:r>
              <a:rPr lang="en-US" dirty="0"/>
              <a:t>Note</a:t>
            </a:r>
          </a:p>
        </p:txBody>
      </p:sp>
    </p:spTree>
    <p:extLst>
      <p:ext uri="{BB962C8B-B14F-4D97-AF65-F5344CB8AC3E}">
        <p14:creationId xmlns:p14="http://schemas.microsoft.com/office/powerpoint/2010/main" val="8536091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0" r:id="rId1"/>
    <p:sldLayoutId id="2147483660" r:id="rId2"/>
    <p:sldLayoutId id="2147483838" r:id="rId3"/>
  </p:sldLayoutIdLst>
  <p:hf sldNum="0" hdr="0" dt="0"/>
  <p:txStyles>
    <p:titleStyle>
      <a:lvl1pPr algn="l" defTabSz="914400" rtl="0" eaLnBrk="1" latinLnBrk="0" hangingPunct="1">
        <a:lnSpc>
          <a:spcPts val="3000"/>
        </a:lnSpc>
        <a:spcBef>
          <a:spcPct val="0"/>
        </a:spcBef>
        <a:buNone/>
        <a:defRPr sz="3000" b="0" kern="1200" baseline="0">
          <a:solidFill>
            <a:schemeClr val="accent1"/>
          </a:solidFill>
          <a:latin typeface="+mn-lt"/>
          <a:ea typeface="+mj-ea"/>
          <a:cs typeface="Tahoma" panose="020B0604030504040204" pitchFamily="34" charset="0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1800"/>
        </a:spcBef>
        <a:buFont typeface="Wingdings" panose="05000000000000000000" pitchFamily="2" charset="2"/>
        <a:buNone/>
        <a:defRPr sz="2400" kern="1200" baseline="0">
          <a:solidFill>
            <a:schemeClr val="tx1"/>
          </a:solidFill>
          <a:latin typeface="+mn-lt"/>
          <a:ea typeface="+mn-ea"/>
          <a:cs typeface="Tahoma" panose="020B0604030504040204" pitchFamily="34" charset="0"/>
        </a:defRPr>
      </a:lvl1pPr>
      <a:lvl2pPr marL="360000" indent="-360000" algn="l" defTabSz="914400" rtl="0" eaLnBrk="1" latinLnBrk="0" hangingPunct="1">
        <a:lnSpc>
          <a:spcPct val="100000"/>
        </a:lnSpc>
        <a:spcBef>
          <a:spcPts val="1200"/>
        </a:spcBef>
        <a:buClr>
          <a:schemeClr val="bg2"/>
        </a:buClr>
        <a:buSzPct val="85000"/>
        <a:buFont typeface="Wingdings" panose="05000000000000000000" pitchFamily="2" charset="2"/>
        <a:buChar char=""/>
        <a:defRPr sz="2400" kern="1200" baseline="0">
          <a:solidFill>
            <a:schemeClr val="tx1"/>
          </a:solidFill>
          <a:latin typeface="+mj-lt"/>
          <a:ea typeface="+mn-ea"/>
          <a:cs typeface="Tahoma" panose="020B0604030504040204" pitchFamily="34" charset="0"/>
        </a:defRPr>
      </a:lvl2pPr>
      <a:lvl3pPr marL="720000" indent="-360000" algn="l" defTabSz="914400" rtl="0" eaLnBrk="1" latinLnBrk="0" hangingPunct="1">
        <a:lnSpc>
          <a:spcPct val="100000"/>
        </a:lnSpc>
        <a:spcBef>
          <a:spcPts val="600"/>
        </a:spcBef>
        <a:buClr>
          <a:schemeClr val="accent2"/>
        </a:buClr>
        <a:buSzPct val="93000"/>
        <a:buFont typeface="Wingdings" panose="05000000000000000000" pitchFamily="2" charset="2"/>
        <a:buChar char=""/>
        <a:defRPr sz="2000" kern="1200" baseline="0">
          <a:solidFill>
            <a:schemeClr val="tx1"/>
          </a:solidFill>
          <a:latin typeface="+mj-lt"/>
          <a:ea typeface="+mn-ea"/>
          <a:cs typeface="Tahoma" panose="020B0604030504040204" pitchFamily="34" charset="0"/>
        </a:defRPr>
      </a:lvl3pPr>
      <a:lvl4pPr marL="1008000" indent="-288000" algn="l" defTabSz="914400" rtl="0" eaLnBrk="1" latinLnBrk="0" hangingPunct="1">
        <a:lnSpc>
          <a:spcPct val="100000"/>
        </a:lnSpc>
        <a:spcBef>
          <a:spcPts val="400"/>
        </a:spcBef>
        <a:buClr>
          <a:schemeClr val="accent2"/>
        </a:buClr>
        <a:buSzPct val="93000"/>
        <a:buFont typeface="Wingdings" panose="05000000000000000000" pitchFamily="2" charset="2"/>
        <a:buChar char=""/>
        <a:defRPr sz="1800" kern="1200" baseline="0">
          <a:solidFill>
            <a:schemeClr val="tx1"/>
          </a:solidFill>
          <a:latin typeface="+mj-lt"/>
          <a:ea typeface="+mn-ea"/>
          <a:cs typeface="Tahoma" panose="020B0604030504040204" pitchFamily="34" charset="0"/>
        </a:defRPr>
      </a:lvl4pPr>
      <a:lvl5pPr marL="360000" indent="-360000" algn="l" defTabSz="914400" rtl="0" eaLnBrk="1" latinLnBrk="0" hangingPunct="1">
        <a:lnSpc>
          <a:spcPct val="100000"/>
        </a:lnSpc>
        <a:spcBef>
          <a:spcPts val="1200"/>
        </a:spcBef>
        <a:buClr>
          <a:schemeClr val="accent2"/>
        </a:buClr>
        <a:buFont typeface="+mj-lt"/>
        <a:buAutoNum type="arabicPeriod"/>
        <a:defRPr sz="2400" kern="1200" baseline="0">
          <a:solidFill>
            <a:schemeClr val="tx1"/>
          </a:solidFill>
          <a:latin typeface="+mj-lt"/>
          <a:ea typeface="+mn-ea"/>
          <a:cs typeface="Tahoma" panose="020B0604030504040204" pitchFamily="34" charset="0"/>
        </a:defRPr>
      </a:lvl5pPr>
      <a:lvl6pPr marL="720000" indent="-360000" algn="l" defTabSz="914400" rtl="0" eaLnBrk="1" latinLnBrk="0" hangingPunct="1">
        <a:lnSpc>
          <a:spcPct val="100000"/>
        </a:lnSpc>
        <a:spcBef>
          <a:spcPts val="600"/>
        </a:spcBef>
        <a:buClr>
          <a:schemeClr val="accent2"/>
        </a:buClr>
        <a:buFont typeface="+mj-lt"/>
        <a:buAutoNum type="arabicParenR"/>
        <a:defRPr sz="2000" kern="1200" baseline="0">
          <a:solidFill>
            <a:schemeClr val="tx1"/>
          </a:solidFill>
          <a:latin typeface="+mj-lt"/>
          <a:ea typeface="+mn-ea"/>
          <a:cs typeface="Tahoma" panose="020B0604030504040204" pitchFamily="34" charset="0"/>
        </a:defRPr>
      </a:lvl6pPr>
      <a:lvl7pPr marL="1008000" indent="-288000" algn="l" defTabSz="914400" rtl="0" eaLnBrk="1" latinLnBrk="0" hangingPunct="1">
        <a:lnSpc>
          <a:spcPct val="100000"/>
        </a:lnSpc>
        <a:spcBef>
          <a:spcPts val="400"/>
        </a:spcBef>
        <a:buClr>
          <a:schemeClr val="accent2"/>
        </a:buClr>
        <a:buFont typeface="+mj-lt"/>
        <a:buAutoNum type="alphaLcParenR"/>
        <a:defRPr sz="1800" kern="1200" baseline="0">
          <a:solidFill>
            <a:schemeClr val="tx1"/>
          </a:solidFill>
          <a:latin typeface="+mj-lt"/>
          <a:ea typeface="+mn-ea"/>
          <a:cs typeface="Tahoma" panose="020B0604030504040204" pitchFamily="34" charset="0"/>
        </a:defRPr>
      </a:lvl7pPr>
      <a:lvl8pPr marL="0" indent="0" algn="l" defTabSz="914400" rtl="0" eaLnBrk="1" latinLnBrk="0" hangingPunct="1">
        <a:lnSpc>
          <a:spcPct val="100000"/>
        </a:lnSpc>
        <a:spcBef>
          <a:spcPts val="600"/>
        </a:spcBef>
        <a:buFont typeface="Arial" panose="020B0604020202020204" pitchFamily="34" charset="0"/>
        <a:buNone/>
        <a:defRPr sz="1600" kern="1200" baseline="0">
          <a:solidFill>
            <a:schemeClr val="tx1"/>
          </a:solidFill>
          <a:latin typeface="+mj-lt"/>
          <a:ea typeface="+mn-ea"/>
          <a:cs typeface="Tahoma" panose="020B0604030504040204" pitchFamily="34" charset="0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3840" userDrawn="1">
          <p15:clr>
            <a:srgbClr val="A4A3A4"/>
          </p15:clr>
        </p15:guide>
        <p15:guide id="2" orient="horz" pos="3960" userDrawn="1">
          <p15:clr>
            <a:srgbClr val="F26B43"/>
          </p15:clr>
        </p15:guide>
        <p15:guide id="3" orient="horz" pos="345" userDrawn="1">
          <p15:clr>
            <a:srgbClr val="F26B43"/>
          </p15:clr>
        </p15:guide>
        <p15:guide id="4" pos="336" userDrawn="1">
          <p15:clr>
            <a:srgbClr val="F26B43"/>
          </p15:clr>
        </p15:guide>
        <p15:guide id="5" pos="7334" userDrawn="1">
          <p15:clr>
            <a:srgbClr val="F26B43"/>
          </p15:clr>
        </p15:guide>
        <p15:guide id="6" orient="horz" pos="1192" userDrawn="1">
          <p15:clr>
            <a:srgbClr val="A4A3A4"/>
          </p15:clr>
        </p15:guide>
        <p15:guide id="7" orient="horz" pos="960" userDrawn="1">
          <p15:clr>
            <a:srgbClr val="A4A3A4"/>
          </p15:clr>
        </p15:guide>
        <p15:guide id="9" orient="horz" pos="1420" userDrawn="1">
          <p15:clr>
            <a:srgbClr val="A4A3A4"/>
          </p15:clr>
        </p15:guide>
        <p15:guide id="12" orient="horz" pos="2160" userDrawn="1">
          <p15:clr>
            <a:srgbClr val="A4A3A4"/>
          </p15:clr>
        </p15:guide>
        <p15:guide id="13" orient="horz" pos="632" userDrawn="1">
          <p15:clr>
            <a:srgbClr val="A4A3A4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mailto:indico@etsi.org" TargetMode="Externa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מציין מיקום טקסט 4">
            <a:extLst>
              <a:ext uri="{FF2B5EF4-FFF2-40B4-BE49-F238E27FC236}">
                <a16:creationId xmlns:a16="http://schemas.microsoft.com/office/drawing/2014/main" id="{70EFC105-4126-4095-9808-AAFCC9AA83CD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en-US" dirty="0"/>
              <a:t>18.02.2019</a:t>
            </a:r>
          </a:p>
        </p:txBody>
      </p:sp>
      <p:sp>
        <p:nvSpPr>
          <p:cNvPr id="2" name="כותרת 1">
            <a:extLst>
              <a:ext uri="{FF2B5EF4-FFF2-40B4-BE49-F238E27FC236}">
                <a16:creationId xmlns:a16="http://schemas.microsoft.com/office/drawing/2014/main" id="{4A59707F-057E-4A2B-8139-5C96DDFC9F5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sz="4800" dirty="0"/>
              <a:t>oneM2M Technical Plenary #39</a:t>
            </a:r>
            <a:br>
              <a:rPr lang="en-US" sz="4800" dirty="0"/>
            </a:br>
            <a:r>
              <a:rPr lang="en-US" sz="4800" dirty="0"/>
              <a:t> Intro</a:t>
            </a:r>
            <a:endParaRPr lang="en-US" sz="3200" dirty="0"/>
          </a:p>
        </p:txBody>
      </p:sp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E46497EA-E5B0-455F-9AD2-6B20B7A98BE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fr-FR" dirty="0"/>
              <a:t>o</a:t>
            </a:r>
            <a:r>
              <a:rPr lang="en-GB" dirty="0"/>
              <a:t>neM2M Technical Plenary #39 (Malaga - Spain)</a:t>
            </a:r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C2AB2E38-7DE6-4F3C-91E2-5C59D43B3A02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lang="en-GB" dirty="0"/>
              <a:t>Xavier Piednoir</a:t>
            </a:r>
          </a:p>
        </p:txBody>
      </p:sp>
    </p:spTree>
    <p:extLst>
      <p:ext uri="{BB962C8B-B14F-4D97-AF65-F5344CB8AC3E}">
        <p14:creationId xmlns:p14="http://schemas.microsoft.com/office/powerpoint/2010/main" val="16577944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Background</a:t>
            </a:r>
          </a:p>
        </p:txBody>
      </p:sp>
      <p:sp>
        <p:nvSpPr>
          <p:cNvPr id="6" name="Content Placeholder 1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r>
              <a:rPr lang="en-GB" altLang="en-US" dirty="0"/>
              <a:t>An action on </a:t>
            </a:r>
            <a:r>
              <a:rPr lang="en-GB" altLang="en-US" b="1" dirty="0"/>
              <a:t>In</a:t>
            </a:r>
            <a:r>
              <a:rPr lang="en-GB" altLang="en-US" dirty="0"/>
              <a:t>ternational </a:t>
            </a:r>
            <a:r>
              <a:rPr lang="en-GB" altLang="en-US" b="1" dirty="0"/>
              <a:t>Di</a:t>
            </a:r>
            <a:r>
              <a:rPr lang="en-GB" altLang="en-US" dirty="0"/>
              <a:t>gital </a:t>
            </a:r>
            <a:r>
              <a:rPr lang="en-GB" altLang="en-US" b="1" dirty="0"/>
              <a:t>Co</a:t>
            </a:r>
            <a:r>
              <a:rPr lang="en-GB" altLang="en-US" dirty="0"/>
              <a:t>operation (</a:t>
            </a:r>
            <a:r>
              <a:rPr lang="en-US" altLang="en-US" b="1" dirty="0" err="1"/>
              <a:t>InDiCo</a:t>
            </a:r>
            <a:r>
              <a:rPr lang="en-GB" altLang="en-US" dirty="0"/>
              <a:t>) with a view to create or strengthen links between Europe and a number of partners on the topic of ICT standardization. Running until end 2020.</a:t>
            </a:r>
          </a:p>
          <a:p>
            <a:r>
              <a:rPr lang="fr-FR" altLang="en-US" dirty="0"/>
              <a:t>T</a:t>
            </a:r>
            <a:r>
              <a:rPr lang="en-GB" altLang="en-US" dirty="0"/>
              <a:t>o foster this international cooperation:</a:t>
            </a:r>
          </a:p>
          <a:p>
            <a:pPr lvl="1"/>
            <a:r>
              <a:rPr lang="en-GB" altLang="en-US" dirty="0"/>
              <a:t>Work to involve players on the EU side</a:t>
            </a:r>
            <a:r>
              <a:rPr lang="en-US" altLang="en-US" dirty="0"/>
              <a:t> </a:t>
            </a:r>
            <a:endParaRPr lang="fr-FR" altLang="en-US" dirty="0"/>
          </a:p>
          <a:p>
            <a:pPr lvl="1"/>
            <a:r>
              <a:rPr lang="en-GB" altLang="en-US" dirty="0"/>
              <a:t>Build trust and understanding between partners (at policy/regulatory level as well as technical level)</a:t>
            </a:r>
          </a:p>
          <a:p>
            <a:pPr lvl="1"/>
            <a:r>
              <a:rPr lang="en-GB" altLang="en-US" dirty="0"/>
              <a:t>Support to the reduction of barriers to market access and the creation of a level playing field between the EU and partner countries</a:t>
            </a:r>
          </a:p>
          <a:p>
            <a:pPr lvl="1"/>
            <a:r>
              <a:rPr lang="fr-FR" altLang="en-US" dirty="0"/>
              <a:t>P</a:t>
            </a:r>
            <a:r>
              <a:rPr lang="en-GB" altLang="en-US" dirty="0" err="1"/>
              <a:t>romote</a:t>
            </a:r>
            <a:r>
              <a:rPr lang="en-GB" altLang="en-US" dirty="0"/>
              <a:t> the work done with partners and support further technical cooperation</a:t>
            </a:r>
          </a:p>
        </p:txBody>
      </p:sp>
    </p:spTree>
    <p:extLst>
      <p:ext uri="{BB962C8B-B14F-4D97-AF65-F5344CB8AC3E}">
        <p14:creationId xmlns:p14="http://schemas.microsoft.com/office/powerpoint/2010/main" val="23458934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Scope: Geographical &amp; Technical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8031" y="1157225"/>
            <a:ext cx="7218602" cy="3549048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883772" y="5192943"/>
            <a:ext cx="2842694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000" dirty="0">
                <a:solidFill>
                  <a:schemeClr val="accent1"/>
                </a:solidFill>
                <a:ea typeface="+mj-ea"/>
                <a:cs typeface="Tahoma" panose="020B0604030504040204" pitchFamily="34" charset="0"/>
              </a:rPr>
              <a:t>TECHNOLOGICAL PRIORITIES</a:t>
            </a:r>
          </a:p>
        </p:txBody>
      </p:sp>
      <p:sp>
        <p:nvSpPr>
          <p:cNvPr id="8" name="Rectangle 7"/>
          <p:cNvSpPr/>
          <p:nvPr/>
        </p:nvSpPr>
        <p:spPr>
          <a:xfrm>
            <a:off x="7807287" y="2423917"/>
            <a:ext cx="2714102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000" dirty="0">
                <a:solidFill>
                  <a:srgbClr val="003399"/>
                </a:solidFill>
                <a:ea typeface="+mj-ea"/>
                <a:cs typeface="Tahoma" panose="020B0604030504040204" pitchFamily="34" charset="0"/>
              </a:rPr>
              <a:t>GEOGRAPHICAL SCOPE</a:t>
            </a:r>
            <a:endParaRPr lang="en-US" dirty="0"/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E18DE74C-0834-4012-A48F-3DF86C11E147}"/>
              </a:ext>
            </a:extLst>
          </p:cNvPr>
          <p:cNvGrpSpPr/>
          <p:nvPr/>
        </p:nvGrpSpPr>
        <p:grpSpPr>
          <a:xfrm>
            <a:off x="4250111" y="4591996"/>
            <a:ext cx="7061985" cy="2073122"/>
            <a:chOff x="4250111" y="4591996"/>
            <a:chExt cx="7061985" cy="2073122"/>
          </a:xfrm>
        </p:grpSpPr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2BB6FB61-5D17-45F0-8081-1DD5E7CD58AA}"/>
                </a:ext>
              </a:extLst>
            </p:cNvPr>
            <p:cNvGrpSpPr/>
            <p:nvPr/>
          </p:nvGrpSpPr>
          <p:grpSpPr>
            <a:xfrm>
              <a:off x="4250111" y="5464513"/>
              <a:ext cx="1049417" cy="1050449"/>
              <a:chOff x="5292726" y="4673600"/>
              <a:chExt cx="1614488" cy="1616075"/>
            </a:xfrm>
          </p:grpSpPr>
          <p:sp>
            <p:nvSpPr>
              <p:cNvPr id="10" name="Oval 237">
                <a:extLst>
                  <a:ext uri="{FF2B5EF4-FFF2-40B4-BE49-F238E27FC236}">
                    <a16:creationId xmlns:a16="http://schemas.microsoft.com/office/drawing/2014/main" id="{CE8294AB-055D-4280-BECB-EC2AE0B12D9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303838" y="4684713"/>
                <a:ext cx="1592263" cy="1590675"/>
              </a:xfrm>
              <a:prstGeom prst="ellipse">
                <a:avLst/>
              </a:prstGeom>
              <a:solidFill>
                <a:srgbClr val="9FCBE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1" name="Freeform 238">
                <a:extLst>
                  <a:ext uri="{FF2B5EF4-FFF2-40B4-BE49-F238E27FC236}">
                    <a16:creationId xmlns:a16="http://schemas.microsoft.com/office/drawing/2014/main" id="{4B348B15-8AF2-4350-BABE-37031B56C747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5292726" y="4673600"/>
                <a:ext cx="1614488" cy="1616075"/>
              </a:xfrm>
              <a:custGeom>
                <a:avLst/>
                <a:gdLst>
                  <a:gd name="T0" fmla="*/ 288 w 576"/>
                  <a:gd name="T1" fmla="*/ 576 h 576"/>
                  <a:gd name="T2" fmla="*/ 0 w 576"/>
                  <a:gd name="T3" fmla="*/ 288 h 576"/>
                  <a:gd name="T4" fmla="*/ 288 w 576"/>
                  <a:gd name="T5" fmla="*/ 0 h 576"/>
                  <a:gd name="T6" fmla="*/ 576 w 576"/>
                  <a:gd name="T7" fmla="*/ 288 h 576"/>
                  <a:gd name="T8" fmla="*/ 288 w 576"/>
                  <a:gd name="T9" fmla="*/ 576 h 576"/>
                  <a:gd name="T10" fmla="*/ 288 w 576"/>
                  <a:gd name="T11" fmla="*/ 9 h 576"/>
                  <a:gd name="T12" fmla="*/ 9 w 576"/>
                  <a:gd name="T13" fmla="*/ 288 h 576"/>
                  <a:gd name="T14" fmla="*/ 288 w 576"/>
                  <a:gd name="T15" fmla="*/ 567 h 576"/>
                  <a:gd name="T16" fmla="*/ 567 w 576"/>
                  <a:gd name="T17" fmla="*/ 288 h 576"/>
                  <a:gd name="T18" fmla="*/ 288 w 576"/>
                  <a:gd name="T19" fmla="*/ 9 h 5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576" h="576">
                    <a:moveTo>
                      <a:pt x="288" y="576"/>
                    </a:moveTo>
                    <a:cubicBezTo>
                      <a:pt x="129" y="576"/>
                      <a:pt x="0" y="447"/>
                      <a:pt x="0" y="288"/>
                    </a:cubicBezTo>
                    <a:cubicBezTo>
                      <a:pt x="0" y="129"/>
                      <a:pt x="129" y="0"/>
                      <a:pt x="288" y="0"/>
                    </a:cubicBezTo>
                    <a:cubicBezTo>
                      <a:pt x="447" y="0"/>
                      <a:pt x="576" y="129"/>
                      <a:pt x="576" y="288"/>
                    </a:cubicBezTo>
                    <a:cubicBezTo>
                      <a:pt x="576" y="447"/>
                      <a:pt x="447" y="576"/>
                      <a:pt x="288" y="576"/>
                    </a:cubicBezTo>
                    <a:close/>
                    <a:moveTo>
                      <a:pt x="288" y="9"/>
                    </a:moveTo>
                    <a:cubicBezTo>
                      <a:pt x="134" y="9"/>
                      <a:pt x="9" y="134"/>
                      <a:pt x="9" y="288"/>
                    </a:cubicBezTo>
                    <a:cubicBezTo>
                      <a:pt x="9" y="442"/>
                      <a:pt x="134" y="567"/>
                      <a:pt x="288" y="567"/>
                    </a:cubicBezTo>
                    <a:cubicBezTo>
                      <a:pt x="442" y="567"/>
                      <a:pt x="567" y="442"/>
                      <a:pt x="567" y="288"/>
                    </a:cubicBezTo>
                    <a:cubicBezTo>
                      <a:pt x="567" y="134"/>
                      <a:pt x="442" y="9"/>
                      <a:pt x="288" y="9"/>
                    </a:cubicBezTo>
                    <a:close/>
                  </a:path>
                </a:pathLst>
              </a:custGeom>
              <a:solidFill>
                <a:srgbClr val="0033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2" name="Freeform 239">
                <a:extLst>
                  <a:ext uri="{FF2B5EF4-FFF2-40B4-BE49-F238E27FC236}">
                    <a16:creationId xmlns:a16="http://schemas.microsoft.com/office/drawing/2014/main" id="{280FBDCF-13CA-440C-89DD-B23EE8772EEC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5640388" y="5086350"/>
                <a:ext cx="998538" cy="650875"/>
              </a:xfrm>
              <a:custGeom>
                <a:avLst/>
                <a:gdLst>
                  <a:gd name="T0" fmla="*/ 221 w 356"/>
                  <a:gd name="T1" fmla="*/ 139 h 232"/>
                  <a:gd name="T2" fmla="*/ 217 w 356"/>
                  <a:gd name="T3" fmla="*/ 132 h 232"/>
                  <a:gd name="T4" fmla="*/ 207 w 356"/>
                  <a:gd name="T5" fmla="*/ 124 h 232"/>
                  <a:gd name="T6" fmla="*/ 201 w 356"/>
                  <a:gd name="T7" fmla="*/ 121 h 232"/>
                  <a:gd name="T8" fmla="*/ 166 w 356"/>
                  <a:gd name="T9" fmla="*/ 120 h 232"/>
                  <a:gd name="T10" fmla="*/ 156 w 356"/>
                  <a:gd name="T11" fmla="*/ 124 h 232"/>
                  <a:gd name="T12" fmla="*/ 149 w 356"/>
                  <a:gd name="T13" fmla="*/ 127 h 232"/>
                  <a:gd name="T14" fmla="*/ 143 w 356"/>
                  <a:gd name="T15" fmla="*/ 132 h 232"/>
                  <a:gd name="T16" fmla="*/ 131 w 356"/>
                  <a:gd name="T17" fmla="*/ 144 h 232"/>
                  <a:gd name="T18" fmla="*/ 126 w 356"/>
                  <a:gd name="T19" fmla="*/ 151 h 232"/>
                  <a:gd name="T20" fmla="*/ 124 w 356"/>
                  <a:gd name="T21" fmla="*/ 157 h 232"/>
                  <a:gd name="T22" fmla="*/ 121 w 356"/>
                  <a:gd name="T23" fmla="*/ 164 h 232"/>
                  <a:gd name="T24" fmla="*/ 116 w 356"/>
                  <a:gd name="T25" fmla="*/ 155 h 232"/>
                  <a:gd name="T26" fmla="*/ 113 w 356"/>
                  <a:gd name="T27" fmla="*/ 149 h 232"/>
                  <a:gd name="T28" fmla="*/ 105 w 356"/>
                  <a:gd name="T29" fmla="*/ 140 h 232"/>
                  <a:gd name="T30" fmla="*/ 98 w 356"/>
                  <a:gd name="T31" fmla="*/ 137 h 232"/>
                  <a:gd name="T32" fmla="*/ 62 w 356"/>
                  <a:gd name="T33" fmla="*/ 136 h 232"/>
                  <a:gd name="T34" fmla="*/ 55 w 356"/>
                  <a:gd name="T35" fmla="*/ 139 h 232"/>
                  <a:gd name="T36" fmla="*/ 49 w 356"/>
                  <a:gd name="T37" fmla="*/ 141 h 232"/>
                  <a:gd name="T38" fmla="*/ 55 w 356"/>
                  <a:gd name="T39" fmla="*/ 126 h 232"/>
                  <a:gd name="T40" fmla="*/ 123 w 356"/>
                  <a:gd name="T41" fmla="*/ 104 h 232"/>
                  <a:gd name="T42" fmla="*/ 35 w 356"/>
                  <a:gd name="T43" fmla="*/ 94 h 232"/>
                  <a:gd name="T44" fmla="*/ 26 w 356"/>
                  <a:gd name="T45" fmla="*/ 120 h 232"/>
                  <a:gd name="T46" fmla="*/ 21 w 356"/>
                  <a:gd name="T47" fmla="*/ 132 h 232"/>
                  <a:gd name="T48" fmla="*/ 14 w 356"/>
                  <a:gd name="T49" fmla="*/ 152 h 232"/>
                  <a:gd name="T50" fmla="*/ 45 w 356"/>
                  <a:gd name="T51" fmla="*/ 163 h 232"/>
                  <a:gd name="T52" fmla="*/ 52 w 356"/>
                  <a:gd name="T53" fmla="*/ 160 h 232"/>
                  <a:gd name="T54" fmla="*/ 76 w 356"/>
                  <a:gd name="T55" fmla="*/ 161 h 232"/>
                  <a:gd name="T56" fmla="*/ 82 w 356"/>
                  <a:gd name="T57" fmla="*/ 170 h 232"/>
                  <a:gd name="T58" fmla="*/ 80 w 356"/>
                  <a:gd name="T59" fmla="*/ 190 h 232"/>
                  <a:gd name="T60" fmla="*/ 72 w 356"/>
                  <a:gd name="T61" fmla="*/ 199 h 232"/>
                  <a:gd name="T62" fmla="*/ 50 w 356"/>
                  <a:gd name="T63" fmla="*/ 203 h 232"/>
                  <a:gd name="T64" fmla="*/ 42 w 356"/>
                  <a:gd name="T65" fmla="*/ 200 h 232"/>
                  <a:gd name="T66" fmla="*/ 35 w 356"/>
                  <a:gd name="T67" fmla="*/ 191 h 232"/>
                  <a:gd name="T68" fmla="*/ 4 w 356"/>
                  <a:gd name="T69" fmla="*/ 210 h 232"/>
                  <a:gd name="T70" fmla="*/ 7 w 356"/>
                  <a:gd name="T71" fmla="*/ 217 h 232"/>
                  <a:gd name="T72" fmla="*/ 17 w 356"/>
                  <a:gd name="T73" fmla="*/ 225 h 232"/>
                  <a:gd name="T74" fmla="*/ 24 w 356"/>
                  <a:gd name="T75" fmla="*/ 228 h 232"/>
                  <a:gd name="T76" fmla="*/ 60 w 356"/>
                  <a:gd name="T77" fmla="*/ 231 h 232"/>
                  <a:gd name="T78" fmla="*/ 79 w 356"/>
                  <a:gd name="T79" fmla="*/ 227 h 232"/>
                  <a:gd name="T80" fmla="*/ 85 w 356"/>
                  <a:gd name="T81" fmla="*/ 224 h 232"/>
                  <a:gd name="T82" fmla="*/ 92 w 356"/>
                  <a:gd name="T83" fmla="*/ 220 h 232"/>
                  <a:gd name="T84" fmla="*/ 103 w 356"/>
                  <a:gd name="T85" fmla="*/ 210 h 232"/>
                  <a:gd name="T86" fmla="*/ 109 w 356"/>
                  <a:gd name="T87" fmla="*/ 203 h 232"/>
                  <a:gd name="T88" fmla="*/ 113 w 356"/>
                  <a:gd name="T89" fmla="*/ 196 h 232"/>
                  <a:gd name="T90" fmla="*/ 115 w 356"/>
                  <a:gd name="T91" fmla="*/ 188 h 232"/>
                  <a:gd name="T92" fmla="*/ 120 w 356"/>
                  <a:gd name="T93" fmla="*/ 206 h 232"/>
                  <a:gd name="T94" fmla="*/ 123 w 356"/>
                  <a:gd name="T95" fmla="*/ 213 h 232"/>
                  <a:gd name="T96" fmla="*/ 131 w 356"/>
                  <a:gd name="T97" fmla="*/ 223 h 232"/>
                  <a:gd name="T98" fmla="*/ 139 w 356"/>
                  <a:gd name="T99" fmla="*/ 227 h 232"/>
                  <a:gd name="T100" fmla="*/ 161 w 356"/>
                  <a:gd name="T101" fmla="*/ 232 h 232"/>
                  <a:gd name="T102" fmla="*/ 180 w 356"/>
                  <a:gd name="T103" fmla="*/ 228 h 232"/>
                  <a:gd name="T104" fmla="*/ 186 w 356"/>
                  <a:gd name="T105" fmla="*/ 224 h 232"/>
                  <a:gd name="T106" fmla="*/ 193 w 356"/>
                  <a:gd name="T107" fmla="*/ 228 h 232"/>
                  <a:gd name="T108" fmla="*/ 189 w 356"/>
                  <a:gd name="T109" fmla="*/ 196 h 232"/>
                  <a:gd name="T110" fmla="*/ 181 w 356"/>
                  <a:gd name="T111" fmla="*/ 203 h 232"/>
                  <a:gd name="T112" fmla="*/ 161 w 356"/>
                  <a:gd name="T113" fmla="*/ 203 h 232"/>
                  <a:gd name="T114" fmla="*/ 153 w 356"/>
                  <a:gd name="T115" fmla="*/ 196 h 232"/>
                  <a:gd name="T116" fmla="*/ 154 w 356"/>
                  <a:gd name="T117" fmla="*/ 165 h 232"/>
                  <a:gd name="T118" fmla="*/ 157 w 356"/>
                  <a:gd name="T119" fmla="*/ 158 h 232"/>
                  <a:gd name="T120" fmla="*/ 165 w 356"/>
                  <a:gd name="T121" fmla="*/ 149 h 232"/>
                  <a:gd name="T122" fmla="*/ 177 w 356"/>
                  <a:gd name="T123" fmla="*/ 145 h 232"/>
                  <a:gd name="T124" fmla="*/ 190 w 356"/>
                  <a:gd name="T125" fmla="*/ 150 h 23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  <a:cxn ang="0">
                    <a:pos x="T124" y="T125"/>
                  </a:cxn>
                </a:cxnLst>
                <a:rect l="0" t="0" r="r" b="b"/>
                <a:pathLst>
                  <a:path w="356" h="232">
                    <a:moveTo>
                      <a:pt x="249" y="122"/>
                    </a:moveTo>
                    <a:cubicBezTo>
                      <a:pt x="248" y="119"/>
                      <a:pt x="248" y="119"/>
                      <a:pt x="248" y="119"/>
                    </a:cubicBezTo>
                    <a:cubicBezTo>
                      <a:pt x="247" y="119"/>
                      <a:pt x="247" y="119"/>
                      <a:pt x="247" y="119"/>
                    </a:cubicBezTo>
                    <a:cubicBezTo>
                      <a:pt x="247" y="123"/>
                      <a:pt x="247" y="123"/>
                      <a:pt x="247" y="123"/>
                    </a:cubicBezTo>
                    <a:cubicBezTo>
                      <a:pt x="248" y="123"/>
                      <a:pt x="248" y="123"/>
                      <a:pt x="248" y="123"/>
                    </a:cubicBezTo>
                    <a:cubicBezTo>
                      <a:pt x="248" y="119"/>
                      <a:pt x="248" y="119"/>
                      <a:pt x="248" y="119"/>
                    </a:cubicBezTo>
                    <a:cubicBezTo>
                      <a:pt x="248" y="119"/>
                      <a:pt x="248" y="119"/>
                      <a:pt x="248" y="119"/>
                    </a:cubicBezTo>
                    <a:cubicBezTo>
                      <a:pt x="249" y="123"/>
                      <a:pt x="249" y="123"/>
                      <a:pt x="249" y="123"/>
                    </a:cubicBezTo>
                    <a:cubicBezTo>
                      <a:pt x="249" y="123"/>
                      <a:pt x="249" y="123"/>
                      <a:pt x="249" y="123"/>
                    </a:cubicBezTo>
                    <a:cubicBezTo>
                      <a:pt x="251" y="119"/>
                      <a:pt x="251" y="119"/>
                      <a:pt x="251" y="119"/>
                    </a:cubicBezTo>
                    <a:cubicBezTo>
                      <a:pt x="251" y="119"/>
                      <a:pt x="251" y="119"/>
                      <a:pt x="251" y="119"/>
                    </a:cubicBezTo>
                    <a:cubicBezTo>
                      <a:pt x="251" y="123"/>
                      <a:pt x="251" y="123"/>
                      <a:pt x="251" y="123"/>
                    </a:cubicBezTo>
                    <a:cubicBezTo>
                      <a:pt x="251" y="123"/>
                      <a:pt x="251" y="123"/>
                      <a:pt x="251" y="123"/>
                    </a:cubicBezTo>
                    <a:cubicBezTo>
                      <a:pt x="251" y="119"/>
                      <a:pt x="251" y="119"/>
                      <a:pt x="251" y="119"/>
                    </a:cubicBezTo>
                    <a:cubicBezTo>
                      <a:pt x="251" y="119"/>
                      <a:pt x="251" y="119"/>
                      <a:pt x="251" y="119"/>
                    </a:cubicBezTo>
                    <a:lnTo>
                      <a:pt x="249" y="122"/>
                    </a:lnTo>
                    <a:close/>
                    <a:moveTo>
                      <a:pt x="244" y="119"/>
                    </a:moveTo>
                    <a:cubicBezTo>
                      <a:pt x="245" y="119"/>
                      <a:pt x="245" y="119"/>
                      <a:pt x="245" y="119"/>
                    </a:cubicBezTo>
                    <a:cubicBezTo>
                      <a:pt x="245" y="123"/>
                      <a:pt x="245" y="123"/>
                      <a:pt x="245" y="123"/>
                    </a:cubicBezTo>
                    <a:cubicBezTo>
                      <a:pt x="246" y="123"/>
                      <a:pt x="246" y="123"/>
                      <a:pt x="246" y="123"/>
                    </a:cubicBezTo>
                    <a:cubicBezTo>
                      <a:pt x="246" y="119"/>
                      <a:pt x="246" y="119"/>
                      <a:pt x="246" y="119"/>
                    </a:cubicBezTo>
                    <a:cubicBezTo>
                      <a:pt x="247" y="119"/>
                      <a:pt x="247" y="119"/>
                      <a:pt x="247" y="119"/>
                    </a:cubicBezTo>
                    <a:cubicBezTo>
                      <a:pt x="247" y="119"/>
                      <a:pt x="247" y="119"/>
                      <a:pt x="247" y="119"/>
                    </a:cubicBezTo>
                    <a:cubicBezTo>
                      <a:pt x="244" y="119"/>
                      <a:pt x="244" y="119"/>
                      <a:pt x="244" y="119"/>
                    </a:cubicBezTo>
                    <a:close/>
                    <a:moveTo>
                      <a:pt x="193" y="159"/>
                    </a:moveTo>
                    <a:cubicBezTo>
                      <a:pt x="225" y="159"/>
                      <a:pt x="225" y="159"/>
                      <a:pt x="225" y="159"/>
                    </a:cubicBezTo>
                    <a:cubicBezTo>
                      <a:pt x="225" y="158"/>
                      <a:pt x="225" y="158"/>
                      <a:pt x="225" y="158"/>
                    </a:cubicBezTo>
                    <a:cubicBezTo>
                      <a:pt x="225" y="158"/>
                      <a:pt x="225" y="158"/>
                      <a:pt x="225" y="157"/>
                    </a:cubicBezTo>
                    <a:cubicBezTo>
                      <a:pt x="225" y="157"/>
                      <a:pt x="225" y="157"/>
                      <a:pt x="225" y="157"/>
                    </a:cubicBezTo>
                    <a:cubicBezTo>
                      <a:pt x="225" y="157"/>
                      <a:pt x="225" y="157"/>
                      <a:pt x="225" y="157"/>
                    </a:cubicBezTo>
                    <a:cubicBezTo>
                      <a:pt x="225" y="157"/>
                      <a:pt x="225" y="157"/>
                      <a:pt x="225" y="157"/>
                    </a:cubicBezTo>
                    <a:cubicBezTo>
                      <a:pt x="225" y="157"/>
                      <a:pt x="225" y="156"/>
                      <a:pt x="225" y="156"/>
                    </a:cubicBezTo>
                    <a:cubicBezTo>
                      <a:pt x="225" y="156"/>
                      <a:pt x="225" y="156"/>
                      <a:pt x="225" y="156"/>
                    </a:cubicBezTo>
                    <a:cubicBezTo>
                      <a:pt x="225" y="156"/>
                      <a:pt x="225" y="156"/>
                      <a:pt x="225" y="156"/>
                    </a:cubicBezTo>
                    <a:cubicBezTo>
                      <a:pt x="225" y="156"/>
                      <a:pt x="225" y="156"/>
                      <a:pt x="225" y="156"/>
                    </a:cubicBezTo>
                    <a:cubicBezTo>
                      <a:pt x="225" y="156"/>
                      <a:pt x="225" y="156"/>
                      <a:pt x="225" y="156"/>
                    </a:cubicBezTo>
                    <a:cubicBezTo>
                      <a:pt x="225" y="156"/>
                      <a:pt x="225" y="156"/>
                      <a:pt x="225" y="156"/>
                    </a:cubicBezTo>
                    <a:cubicBezTo>
                      <a:pt x="225" y="155"/>
                      <a:pt x="225" y="155"/>
                      <a:pt x="225" y="155"/>
                    </a:cubicBezTo>
                    <a:cubicBezTo>
                      <a:pt x="225" y="155"/>
                      <a:pt x="225" y="155"/>
                      <a:pt x="225" y="155"/>
                    </a:cubicBezTo>
                    <a:cubicBezTo>
                      <a:pt x="225" y="155"/>
                      <a:pt x="225" y="155"/>
                      <a:pt x="225" y="155"/>
                    </a:cubicBezTo>
                    <a:cubicBezTo>
                      <a:pt x="225" y="155"/>
                      <a:pt x="225" y="155"/>
                      <a:pt x="225" y="155"/>
                    </a:cubicBezTo>
                    <a:cubicBezTo>
                      <a:pt x="225" y="155"/>
                      <a:pt x="225" y="155"/>
                      <a:pt x="225" y="155"/>
                    </a:cubicBezTo>
                    <a:cubicBezTo>
                      <a:pt x="225" y="154"/>
                      <a:pt x="225" y="154"/>
                      <a:pt x="225" y="154"/>
                    </a:cubicBezTo>
                    <a:cubicBezTo>
                      <a:pt x="225" y="154"/>
                      <a:pt x="225" y="154"/>
                      <a:pt x="225" y="154"/>
                    </a:cubicBezTo>
                    <a:cubicBezTo>
                      <a:pt x="225" y="154"/>
                      <a:pt x="225" y="154"/>
                      <a:pt x="225" y="154"/>
                    </a:cubicBezTo>
                    <a:cubicBezTo>
                      <a:pt x="225" y="154"/>
                      <a:pt x="225" y="154"/>
                      <a:pt x="225" y="154"/>
                    </a:cubicBezTo>
                    <a:cubicBezTo>
                      <a:pt x="225" y="154"/>
                      <a:pt x="225" y="154"/>
                      <a:pt x="225" y="154"/>
                    </a:cubicBezTo>
                    <a:cubicBezTo>
                      <a:pt x="225" y="154"/>
                      <a:pt x="225" y="154"/>
                      <a:pt x="225" y="154"/>
                    </a:cubicBezTo>
                    <a:cubicBezTo>
                      <a:pt x="225" y="154"/>
                      <a:pt x="225" y="154"/>
                      <a:pt x="225" y="154"/>
                    </a:cubicBezTo>
                    <a:cubicBezTo>
                      <a:pt x="225" y="154"/>
                      <a:pt x="225" y="154"/>
                      <a:pt x="225" y="154"/>
                    </a:cubicBezTo>
                    <a:cubicBezTo>
                      <a:pt x="225" y="154"/>
                      <a:pt x="225" y="154"/>
                      <a:pt x="225" y="154"/>
                    </a:cubicBezTo>
                    <a:cubicBezTo>
                      <a:pt x="225" y="154"/>
                      <a:pt x="225" y="154"/>
                      <a:pt x="225" y="154"/>
                    </a:cubicBezTo>
                    <a:cubicBezTo>
                      <a:pt x="225" y="153"/>
                      <a:pt x="225" y="153"/>
                      <a:pt x="225" y="153"/>
                    </a:cubicBezTo>
                    <a:cubicBezTo>
                      <a:pt x="225" y="153"/>
                      <a:pt x="225" y="153"/>
                      <a:pt x="225" y="153"/>
                    </a:cubicBezTo>
                    <a:cubicBezTo>
                      <a:pt x="225" y="153"/>
                      <a:pt x="225" y="153"/>
                      <a:pt x="225" y="153"/>
                    </a:cubicBezTo>
                    <a:cubicBezTo>
                      <a:pt x="225" y="153"/>
                      <a:pt x="225" y="153"/>
                      <a:pt x="225" y="153"/>
                    </a:cubicBezTo>
                    <a:cubicBezTo>
                      <a:pt x="225" y="153"/>
                      <a:pt x="225" y="153"/>
                      <a:pt x="225" y="153"/>
                    </a:cubicBezTo>
                    <a:cubicBezTo>
                      <a:pt x="225" y="153"/>
                      <a:pt x="225" y="153"/>
                      <a:pt x="225" y="153"/>
                    </a:cubicBezTo>
                    <a:cubicBezTo>
                      <a:pt x="225" y="153"/>
                      <a:pt x="225" y="153"/>
                      <a:pt x="225" y="153"/>
                    </a:cubicBezTo>
                    <a:cubicBezTo>
                      <a:pt x="225" y="153"/>
                      <a:pt x="225" y="153"/>
                      <a:pt x="225" y="153"/>
                    </a:cubicBezTo>
                    <a:cubicBezTo>
                      <a:pt x="225" y="152"/>
                      <a:pt x="225" y="152"/>
                      <a:pt x="225" y="152"/>
                    </a:cubicBezTo>
                    <a:cubicBezTo>
                      <a:pt x="225" y="152"/>
                      <a:pt x="225" y="152"/>
                      <a:pt x="225" y="152"/>
                    </a:cubicBezTo>
                    <a:cubicBezTo>
                      <a:pt x="225" y="152"/>
                      <a:pt x="225" y="152"/>
                      <a:pt x="225" y="152"/>
                    </a:cubicBezTo>
                    <a:cubicBezTo>
                      <a:pt x="224" y="152"/>
                      <a:pt x="224" y="152"/>
                      <a:pt x="224" y="152"/>
                    </a:cubicBezTo>
                    <a:cubicBezTo>
                      <a:pt x="224" y="152"/>
                      <a:pt x="224" y="152"/>
                      <a:pt x="224" y="152"/>
                    </a:cubicBezTo>
                    <a:cubicBezTo>
                      <a:pt x="224" y="152"/>
                      <a:pt x="224" y="152"/>
                      <a:pt x="224" y="152"/>
                    </a:cubicBezTo>
                    <a:cubicBezTo>
                      <a:pt x="224" y="152"/>
                      <a:pt x="224" y="152"/>
                      <a:pt x="224" y="152"/>
                    </a:cubicBezTo>
                    <a:cubicBezTo>
                      <a:pt x="224" y="152"/>
                      <a:pt x="224" y="152"/>
                      <a:pt x="224" y="152"/>
                    </a:cubicBezTo>
                    <a:cubicBezTo>
                      <a:pt x="224" y="152"/>
                      <a:pt x="224" y="152"/>
                      <a:pt x="224" y="152"/>
                    </a:cubicBezTo>
                    <a:cubicBezTo>
                      <a:pt x="224" y="152"/>
                      <a:pt x="224" y="152"/>
                      <a:pt x="224" y="152"/>
                    </a:cubicBezTo>
                    <a:cubicBezTo>
                      <a:pt x="224" y="152"/>
                      <a:pt x="224" y="152"/>
                      <a:pt x="224" y="152"/>
                    </a:cubicBezTo>
                    <a:cubicBezTo>
                      <a:pt x="224" y="152"/>
                      <a:pt x="224" y="152"/>
                      <a:pt x="224" y="152"/>
                    </a:cubicBezTo>
                    <a:cubicBezTo>
                      <a:pt x="224" y="152"/>
                      <a:pt x="224" y="152"/>
                      <a:pt x="224" y="152"/>
                    </a:cubicBezTo>
                    <a:cubicBezTo>
                      <a:pt x="224" y="151"/>
                      <a:pt x="224" y="151"/>
                      <a:pt x="224" y="151"/>
                    </a:cubicBezTo>
                    <a:cubicBezTo>
                      <a:pt x="224" y="151"/>
                      <a:pt x="224" y="151"/>
                      <a:pt x="224" y="151"/>
                    </a:cubicBezTo>
                    <a:cubicBezTo>
                      <a:pt x="224" y="151"/>
                      <a:pt x="224" y="151"/>
                      <a:pt x="224" y="151"/>
                    </a:cubicBezTo>
                    <a:cubicBezTo>
                      <a:pt x="224" y="151"/>
                      <a:pt x="224" y="151"/>
                      <a:pt x="224" y="150"/>
                    </a:cubicBezTo>
                    <a:cubicBezTo>
                      <a:pt x="224" y="150"/>
                      <a:pt x="224" y="150"/>
                      <a:pt x="224" y="150"/>
                    </a:cubicBezTo>
                    <a:cubicBezTo>
                      <a:pt x="224" y="150"/>
                      <a:pt x="224" y="150"/>
                      <a:pt x="224" y="149"/>
                    </a:cubicBezTo>
                    <a:cubicBezTo>
                      <a:pt x="224" y="149"/>
                      <a:pt x="224" y="149"/>
                      <a:pt x="224" y="149"/>
                    </a:cubicBezTo>
                    <a:cubicBezTo>
                      <a:pt x="224" y="149"/>
                      <a:pt x="224" y="148"/>
                      <a:pt x="224" y="148"/>
                    </a:cubicBezTo>
                    <a:cubicBezTo>
                      <a:pt x="224" y="148"/>
                      <a:pt x="224" y="148"/>
                      <a:pt x="224" y="148"/>
                    </a:cubicBezTo>
                    <a:cubicBezTo>
                      <a:pt x="224" y="148"/>
                      <a:pt x="224" y="148"/>
                      <a:pt x="224" y="148"/>
                    </a:cubicBezTo>
                    <a:cubicBezTo>
                      <a:pt x="224" y="148"/>
                      <a:pt x="224" y="147"/>
                      <a:pt x="224" y="147"/>
                    </a:cubicBezTo>
                    <a:cubicBezTo>
                      <a:pt x="224" y="147"/>
                      <a:pt x="224" y="147"/>
                      <a:pt x="224" y="147"/>
                    </a:cubicBezTo>
                    <a:cubicBezTo>
                      <a:pt x="224" y="147"/>
                      <a:pt x="224" y="147"/>
                      <a:pt x="224" y="147"/>
                    </a:cubicBezTo>
                    <a:cubicBezTo>
                      <a:pt x="224" y="147"/>
                      <a:pt x="224" y="147"/>
                      <a:pt x="224" y="147"/>
                    </a:cubicBezTo>
                    <a:cubicBezTo>
                      <a:pt x="224" y="147"/>
                      <a:pt x="224" y="147"/>
                      <a:pt x="224" y="147"/>
                    </a:cubicBezTo>
                    <a:cubicBezTo>
                      <a:pt x="224" y="147"/>
                      <a:pt x="224" y="147"/>
                      <a:pt x="224" y="147"/>
                    </a:cubicBezTo>
                    <a:cubicBezTo>
                      <a:pt x="224" y="147"/>
                      <a:pt x="224" y="147"/>
                      <a:pt x="224" y="147"/>
                    </a:cubicBezTo>
                    <a:cubicBezTo>
                      <a:pt x="224" y="147"/>
                      <a:pt x="224" y="147"/>
                      <a:pt x="224" y="147"/>
                    </a:cubicBezTo>
                    <a:cubicBezTo>
                      <a:pt x="224" y="147"/>
                      <a:pt x="224" y="147"/>
                      <a:pt x="224" y="147"/>
                    </a:cubicBezTo>
                    <a:cubicBezTo>
                      <a:pt x="224" y="147"/>
                      <a:pt x="224" y="147"/>
                      <a:pt x="224" y="147"/>
                    </a:cubicBezTo>
                    <a:cubicBezTo>
                      <a:pt x="223" y="146"/>
                      <a:pt x="223" y="146"/>
                      <a:pt x="223" y="146"/>
                    </a:cubicBezTo>
                    <a:cubicBezTo>
                      <a:pt x="223" y="146"/>
                      <a:pt x="223" y="146"/>
                      <a:pt x="223" y="146"/>
                    </a:cubicBezTo>
                    <a:cubicBezTo>
                      <a:pt x="223" y="146"/>
                      <a:pt x="223" y="145"/>
                      <a:pt x="223" y="145"/>
                    </a:cubicBezTo>
                    <a:cubicBezTo>
                      <a:pt x="223" y="145"/>
                      <a:pt x="223" y="145"/>
                      <a:pt x="223" y="145"/>
                    </a:cubicBezTo>
                    <a:cubicBezTo>
                      <a:pt x="223" y="145"/>
                      <a:pt x="223" y="144"/>
                      <a:pt x="223" y="144"/>
                    </a:cubicBezTo>
                    <a:cubicBezTo>
                      <a:pt x="223" y="144"/>
                      <a:pt x="223" y="144"/>
                      <a:pt x="223" y="144"/>
                    </a:cubicBezTo>
                    <a:cubicBezTo>
                      <a:pt x="223" y="144"/>
                      <a:pt x="223" y="144"/>
                      <a:pt x="223" y="144"/>
                    </a:cubicBezTo>
                    <a:cubicBezTo>
                      <a:pt x="223" y="144"/>
                      <a:pt x="223" y="144"/>
                      <a:pt x="223" y="144"/>
                    </a:cubicBezTo>
                    <a:cubicBezTo>
                      <a:pt x="223" y="144"/>
                      <a:pt x="223" y="144"/>
                      <a:pt x="223" y="144"/>
                    </a:cubicBezTo>
                    <a:cubicBezTo>
                      <a:pt x="223" y="144"/>
                      <a:pt x="223" y="144"/>
                      <a:pt x="223" y="144"/>
                    </a:cubicBezTo>
                    <a:cubicBezTo>
                      <a:pt x="223" y="143"/>
                      <a:pt x="223" y="143"/>
                      <a:pt x="222" y="142"/>
                    </a:cubicBezTo>
                    <a:cubicBezTo>
                      <a:pt x="222" y="142"/>
                      <a:pt x="222" y="142"/>
                      <a:pt x="222" y="142"/>
                    </a:cubicBezTo>
                    <a:cubicBezTo>
                      <a:pt x="222" y="142"/>
                      <a:pt x="222" y="142"/>
                      <a:pt x="222" y="142"/>
                    </a:cubicBezTo>
                    <a:cubicBezTo>
                      <a:pt x="222" y="142"/>
                      <a:pt x="222" y="142"/>
                      <a:pt x="222" y="142"/>
                    </a:cubicBezTo>
                    <a:cubicBezTo>
                      <a:pt x="222" y="142"/>
                      <a:pt x="222" y="142"/>
                      <a:pt x="222" y="142"/>
                    </a:cubicBezTo>
                    <a:cubicBezTo>
                      <a:pt x="222" y="142"/>
                      <a:pt x="222" y="142"/>
                      <a:pt x="222" y="142"/>
                    </a:cubicBezTo>
                    <a:cubicBezTo>
                      <a:pt x="222" y="142"/>
                      <a:pt x="222" y="142"/>
                      <a:pt x="222" y="142"/>
                    </a:cubicBezTo>
                    <a:cubicBezTo>
                      <a:pt x="222" y="142"/>
                      <a:pt x="222" y="142"/>
                      <a:pt x="222" y="142"/>
                    </a:cubicBezTo>
                    <a:cubicBezTo>
                      <a:pt x="222" y="142"/>
                      <a:pt x="222" y="142"/>
                      <a:pt x="222" y="142"/>
                    </a:cubicBezTo>
                    <a:cubicBezTo>
                      <a:pt x="222" y="142"/>
                      <a:pt x="222" y="142"/>
                      <a:pt x="222" y="142"/>
                    </a:cubicBezTo>
                    <a:cubicBezTo>
                      <a:pt x="222" y="142"/>
                      <a:pt x="222" y="142"/>
                      <a:pt x="222" y="142"/>
                    </a:cubicBezTo>
                    <a:cubicBezTo>
                      <a:pt x="222" y="142"/>
                      <a:pt x="222" y="142"/>
                      <a:pt x="222" y="142"/>
                    </a:cubicBezTo>
                    <a:cubicBezTo>
                      <a:pt x="222" y="142"/>
                      <a:pt x="222" y="142"/>
                      <a:pt x="222" y="142"/>
                    </a:cubicBezTo>
                    <a:cubicBezTo>
                      <a:pt x="222" y="142"/>
                      <a:pt x="222" y="142"/>
                      <a:pt x="222" y="142"/>
                    </a:cubicBezTo>
                    <a:cubicBezTo>
                      <a:pt x="222" y="142"/>
                      <a:pt x="222" y="142"/>
                      <a:pt x="222" y="142"/>
                    </a:cubicBezTo>
                    <a:cubicBezTo>
                      <a:pt x="222" y="142"/>
                      <a:pt x="222" y="142"/>
                      <a:pt x="222" y="142"/>
                    </a:cubicBezTo>
                    <a:cubicBezTo>
                      <a:pt x="222" y="142"/>
                      <a:pt x="222" y="142"/>
                      <a:pt x="222" y="142"/>
                    </a:cubicBezTo>
                    <a:cubicBezTo>
                      <a:pt x="222" y="142"/>
                      <a:pt x="222" y="142"/>
                      <a:pt x="222" y="142"/>
                    </a:cubicBezTo>
                    <a:cubicBezTo>
                      <a:pt x="222" y="142"/>
                      <a:pt x="222" y="142"/>
                      <a:pt x="222" y="142"/>
                    </a:cubicBezTo>
                    <a:cubicBezTo>
                      <a:pt x="222" y="142"/>
                      <a:pt x="222" y="142"/>
                      <a:pt x="222" y="142"/>
                    </a:cubicBezTo>
                    <a:cubicBezTo>
                      <a:pt x="222" y="142"/>
                      <a:pt x="222" y="142"/>
                      <a:pt x="222" y="142"/>
                    </a:cubicBezTo>
                    <a:cubicBezTo>
                      <a:pt x="222" y="142"/>
                      <a:pt x="222" y="142"/>
                      <a:pt x="222" y="142"/>
                    </a:cubicBezTo>
                    <a:cubicBezTo>
                      <a:pt x="222" y="142"/>
                      <a:pt x="222" y="142"/>
                      <a:pt x="222" y="142"/>
                    </a:cubicBezTo>
                    <a:cubicBezTo>
                      <a:pt x="222" y="142"/>
                      <a:pt x="222" y="142"/>
                      <a:pt x="222" y="142"/>
                    </a:cubicBezTo>
                    <a:cubicBezTo>
                      <a:pt x="222" y="142"/>
                      <a:pt x="222" y="142"/>
                      <a:pt x="222" y="142"/>
                    </a:cubicBezTo>
                    <a:cubicBezTo>
                      <a:pt x="222" y="142"/>
                      <a:pt x="222" y="141"/>
                      <a:pt x="222" y="141"/>
                    </a:cubicBezTo>
                    <a:cubicBezTo>
                      <a:pt x="222" y="141"/>
                      <a:pt x="222" y="141"/>
                      <a:pt x="222" y="141"/>
                    </a:cubicBezTo>
                    <a:cubicBezTo>
                      <a:pt x="222" y="141"/>
                      <a:pt x="222" y="141"/>
                      <a:pt x="222" y="141"/>
                    </a:cubicBezTo>
                    <a:cubicBezTo>
                      <a:pt x="222" y="141"/>
                      <a:pt x="222" y="141"/>
                      <a:pt x="222" y="141"/>
                    </a:cubicBezTo>
                    <a:cubicBezTo>
                      <a:pt x="222" y="141"/>
                      <a:pt x="222" y="141"/>
                      <a:pt x="222" y="141"/>
                    </a:cubicBezTo>
                    <a:cubicBezTo>
                      <a:pt x="222" y="141"/>
                      <a:pt x="222" y="141"/>
                      <a:pt x="222" y="141"/>
                    </a:cubicBezTo>
                    <a:cubicBezTo>
                      <a:pt x="222" y="141"/>
                      <a:pt x="222" y="141"/>
                      <a:pt x="222" y="141"/>
                    </a:cubicBezTo>
                    <a:cubicBezTo>
                      <a:pt x="222" y="141"/>
                      <a:pt x="222" y="141"/>
                      <a:pt x="222" y="141"/>
                    </a:cubicBezTo>
                    <a:cubicBezTo>
                      <a:pt x="222" y="141"/>
                      <a:pt x="222" y="141"/>
                      <a:pt x="222" y="141"/>
                    </a:cubicBezTo>
                    <a:cubicBezTo>
                      <a:pt x="222" y="141"/>
                      <a:pt x="222" y="141"/>
                      <a:pt x="222" y="141"/>
                    </a:cubicBezTo>
                    <a:cubicBezTo>
                      <a:pt x="222" y="141"/>
                      <a:pt x="222" y="141"/>
                      <a:pt x="222" y="141"/>
                    </a:cubicBezTo>
                    <a:cubicBezTo>
                      <a:pt x="222" y="141"/>
                      <a:pt x="222" y="141"/>
                      <a:pt x="222" y="141"/>
                    </a:cubicBezTo>
                    <a:cubicBezTo>
                      <a:pt x="222" y="141"/>
                      <a:pt x="222" y="141"/>
                      <a:pt x="222" y="141"/>
                    </a:cubicBezTo>
                    <a:cubicBezTo>
                      <a:pt x="222" y="141"/>
                      <a:pt x="222" y="141"/>
                      <a:pt x="222" y="141"/>
                    </a:cubicBezTo>
                    <a:cubicBezTo>
                      <a:pt x="222" y="141"/>
                      <a:pt x="222" y="141"/>
                      <a:pt x="222" y="141"/>
                    </a:cubicBezTo>
                    <a:cubicBezTo>
                      <a:pt x="222" y="141"/>
                      <a:pt x="222" y="141"/>
                      <a:pt x="222" y="141"/>
                    </a:cubicBezTo>
                    <a:cubicBezTo>
                      <a:pt x="222" y="141"/>
                      <a:pt x="222" y="141"/>
                      <a:pt x="222" y="141"/>
                    </a:cubicBezTo>
                    <a:cubicBezTo>
                      <a:pt x="222" y="141"/>
                      <a:pt x="222" y="141"/>
                      <a:pt x="222" y="141"/>
                    </a:cubicBezTo>
                    <a:cubicBezTo>
                      <a:pt x="222" y="141"/>
                      <a:pt x="222" y="141"/>
                      <a:pt x="222" y="141"/>
                    </a:cubicBezTo>
                    <a:cubicBezTo>
                      <a:pt x="222" y="141"/>
                      <a:pt x="222" y="141"/>
                      <a:pt x="222" y="141"/>
                    </a:cubicBezTo>
                    <a:cubicBezTo>
                      <a:pt x="222" y="141"/>
                      <a:pt x="222" y="141"/>
                      <a:pt x="222" y="141"/>
                    </a:cubicBezTo>
                    <a:cubicBezTo>
                      <a:pt x="222" y="141"/>
                      <a:pt x="222" y="141"/>
                      <a:pt x="222" y="141"/>
                    </a:cubicBezTo>
                    <a:cubicBezTo>
                      <a:pt x="222" y="141"/>
                      <a:pt x="222" y="141"/>
                      <a:pt x="222" y="141"/>
                    </a:cubicBezTo>
                    <a:cubicBezTo>
                      <a:pt x="222" y="141"/>
                      <a:pt x="222" y="141"/>
                      <a:pt x="222" y="141"/>
                    </a:cubicBezTo>
                    <a:cubicBezTo>
                      <a:pt x="222" y="141"/>
                      <a:pt x="222" y="141"/>
                      <a:pt x="222" y="141"/>
                    </a:cubicBezTo>
                    <a:cubicBezTo>
                      <a:pt x="222" y="141"/>
                      <a:pt x="222" y="141"/>
                      <a:pt x="222" y="141"/>
                    </a:cubicBezTo>
                    <a:cubicBezTo>
                      <a:pt x="222" y="141"/>
                      <a:pt x="222" y="141"/>
                      <a:pt x="222" y="141"/>
                    </a:cubicBezTo>
                    <a:cubicBezTo>
                      <a:pt x="222" y="141"/>
                      <a:pt x="222" y="141"/>
                      <a:pt x="222" y="141"/>
                    </a:cubicBezTo>
                    <a:cubicBezTo>
                      <a:pt x="222" y="141"/>
                      <a:pt x="222" y="141"/>
                      <a:pt x="222" y="141"/>
                    </a:cubicBezTo>
                    <a:cubicBezTo>
                      <a:pt x="222" y="141"/>
                      <a:pt x="222" y="141"/>
                      <a:pt x="222" y="141"/>
                    </a:cubicBezTo>
                    <a:cubicBezTo>
                      <a:pt x="222" y="141"/>
                      <a:pt x="222" y="141"/>
                      <a:pt x="222" y="141"/>
                    </a:cubicBezTo>
                    <a:cubicBezTo>
                      <a:pt x="222" y="141"/>
                      <a:pt x="222" y="141"/>
                      <a:pt x="222" y="141"/>
                    </a:cubicBezTo>
                    <a:cubicBezTo>
                      <a:pt x="222" y="141"/>
                      <a:pt x="222" y="141"/>
                      <a:pt x="222" y="141"/>
                    </a:cubicBezTo>
                    <a:cubicBezTo>
                      <a:pt x="222" y="141"/>
                      <a:pt x="222" y="141"/>
                      <a:pt x="222" y="141"/>
                    </a:cubicBezTo>
                    <a:cubicBezTo>
                      <a:pt x="222" y="141"/>
                      <a:pt x="222" y="141"/>
                      <a:pt x="222" y="141"/>
                    </a:cubicBezTo>
                    <a:cubicBezTo>
                      <a:pt x="222" y="141"/>
                      <a:pt x="222" y="141"/>
                      <a:pt x="222" y="141"/>
                    </a:cubicBezTo>
                    <a:cubicBezTo>
                      <a:pt x="222" y="140"/>
                      <a:pt x="222" y="140"/>
                      <a:pt x="222" y="140"/>
                    </a:cubicBezTo>
                    <a:cubicBezTo>
                      <a:pt x="222" y="140"/>
                      <a:pt x="222" y="140"/>
                      <a:pt x="222" y="140"/>
                    </a:cubicBezTo>
                    <a:cubicBezTo>
                      <a:pt x="222" y="140"/>
                      <a:pt x="222" y="140"/>
                      <a:pt x="222" y="140"/>
                    </a:cubicBezTo>
                    <a:cubicBezTo>
                      <a:pt x="222" y="140"/>
                      <a:pt x="222" y="140"/>
                      <a:pt x="222" y="140"/>
                    </a:cubicBezTo>
                    <a:cubicBezTo>
                      <a:pt x="222" y="140"/>
                      <a:pt x="222" y="140"/>
                      <a:pt x="222" y="140"/>
                    </a:cubicBezTo>
                    <a:cubicBezTo>
                      <a:pt x="222" y="140"/>
                      <a:pt x="222" y="140"/>
                      <a:pt x="222" y="140"/>
                    </a:cubicBezTo>
                    <a:cubicBezTo>
                      <a:pt x="222" y="140"/>
                      <a:pt x="222" y="140"/>
                      <a:pt x="222" y="140"/>
                    </a:cubicBezTo>
                    <a:cubicBezTo>
                      <a:pt x="222" y="140"/>
                      <a:pt x="222" y="140"/>
                      <a:pt x="222" y="140"/>
                    </a:cubicBezTo>
                    <a:cubicBezTo>
                      <a:pt x="222" y="140"/>
                      <a:pt x="222" y="140"/>
                      <a:pt x="222" y="140"/>
                    </a:cubicBezTo>
                    <a:cubicBezTo>
                      <a:pt x="222" y="140"/>
                      <a:pt x="222" y="140"/>
                      <a:pt x="222" y="140"/>
                    </a:cubicBezTo>
                    <a:cubicBezTo>
                      <a:pt x="222" y="140"/>
                      <a:pt x="222" y="140"/>
                      <a:pt x="222" y="140"/>
                    </a:cubicBezTo>
                    <a:cubicBezTo>
                      <a:pt x="222" y="140"/>
                      <a:pt x="222" y="140"/>
                      <a:pt x="222" y="140"/>
                    </a:cubicBezTo>
                    <a:cubicBezTo>
                      <a:pt x="221" y="140"/>
                      <a:pt x="221" y="140"/>
                      <a:pt x="221" y="140"/>
                    </a:cubicBezTo>
                    <a:cubicBezTo>
                      <a:pt x="221" y="140"/>
                      <a:pt x="221" y="140"/>
                      <a:pt x="221" y="140"/>
                    </a:cubicBezTo>
                    <a:cubicBezTo>
                      <a:pt x="221" y="140"/>
                      <a:pt x="221" y="140"/>
                      <a:pt x="221" y="140"/>
                    </a:cubicBezTo>
                    <a:cubicBezTo>
                      <a:pt x="221" y="140"/>
                      <a:pt x="221" y="140"/>
                      <a:pt x="221" y="140"/>
                    </a:cubicBezTo>
                    <a:cubicBezTo>
                      <a:pt x="221" y="140"/>
                      <a:pt x="221" y="140"/>
                      <a:pt x="221" y="140"/>
                    </a:cubicBezTo>
                    <a:cubicBezTo>
                      <a:pt x="221" y="140"/>
                      <a:pt x="221" y="140"/>
                      <a:pt x="221" y="140"/>
                    </a:cubicBezTo>
                    <a:cubicBezTo>
                      <a:pt x="221" y="140"/>
                      <a:pt x="221" y="140"/>
                      <a:pt x="221" y="140"/>
                    </a:cubicBezTo>
                    <a:cubicBezTo>
                      <a:pt x="221" y="140"/>
                      <a:pt x="221" y="140"/>
                      <a:pt x="221" y="140"/>
                    </a:cubicBezTo>
                    <a:cubicBezTo>
                      <a:pt x="221" y="140"/>
                      <a:pt x="221" y="140"/>
                      <a:pt x="221" y="140"/>
                    </a:cubicBezTo>
                    <a:cubicBezTo>
                      <a:pt x="221" y="140"/>
                      <a:pt x="221" y="140"/>
                      <a:pt x="221" y="140"/>
                    </a:cubicBezTo>
                    <a:cubicBezTo>
                      <a:pt x="221" y="140"/>
                      <a:pt x="221" y="140"/>
                      <a:pt x="221" y="140"/>
                    </a:cubicBezTo>
                    <a:cubicBezTo>
                      <a:pt x="221" y="140"/>
                      <a:pt x="221" y="140"/>
                      <a:pt x="221" y="140"/>
                    </a:cubicBezTo>
                    <a:cubicBezTo>
                      <a:pt x="221" y="140"/>
                      <a:pt x="221" y="140"/>
                      <a:pt x="221" y="140"/>
                    </a:cubicBezTo>
                    <a:cubicBezTo>
                      <a:pt x="221" y="140"/>
                      <a:pt x="221" y="140"/>
                      <a:pt x="221" y="140"/>
                    </a:cubicBezTo>
                    <a:cubicBezTo>
                      <a:pt x="221" y="140"/>
                      <a:pt x="221" y="140"/>
                      <a:pt x="221" y="140"/>
                    </a:cubicBezTo>
                    <a:cubicBezTo>
                      <a:pt x="221" y="140"/>
                      <a:pt x="221" y="140"/>
                      <a:pt x="221" y="140"/>
                    </a:cubicBezTo>
                    <a:cubicBezTo>
                      <a:pt x="221" y="140"/>
                      <a:pt x="221" y="140"/>
                      <a:pt x="221" y="140"/>
                    </a:cubicBezTo>
                    <a:cubicBezTo>
                      <a:pt x="221" y="140"/>
                      <a:pt x="221" y="140"/>
                      <a:pt x="221" y="140"/>
                    </a:cubicBezTo>
                    <a:cubicBezTo>
                      <a:pt x="221" y="140"/>
                      <a:pt x="221" y="140"/>
                      <a:pt x="221" y="140"/>
                    </a:cubicBezTo>
                    <a:cubicBezTo>
                      <a:pt x="221" y="140"/>
                      <a:pt x="221" y="140"/>
                      <a:pt x="221" y="140"/>
                    </a:cubicBezTo>
                    <a:cubicBezTo>
                      <a:pt x="221" y="140"/>
                      <a:pt x="221" y="140"/>
                      <a:pt x="221" y="140"/>
                    </a:cubicBezTo>
                    <a:cubicBezTo>
                      <a:pt x="221" y="140"/>
                      <a:pt x="221" y="140"/>
                      <a:pt x="221" y="140"/>
                    </a:cubicBezTo>
                    <a:cubicBezTo>
                      <a:pt x="221" y="140"/>
                      <a:pt x="221" y="140"/>
                      <a:pt x="221" y="140"/>
                    </a:cubicBezTo>
                    <a:cubicBezTo>
                      <a:pt x="221" y="140"/>
                      <a:pt x="221" y="140"/>
                      <a:pt x="221" y="140"/>
                    </a:cubicBezTo>
                    <a:cubicBezTo>
                      <a:pt x="221" y="139"/>
                      <a:pt x="221" y="139"/>
                      <a:pt x="221" y="139"/>
                    </a:cubicBezTo>
                    <a:cubicBezTo>
                      <a:pt x="221" y="139"/>
                      <a:pt x="221" y="139"/>
                      <a:pt x="221" y="139"/>
                    </a:cubicBezTo>
                    <a:cubicBezTo>
                      <a:pt x="221" y="139"/>
                      <a:pt x="221" y="139"/>
                      <a:pt x="221" y="139"/>
                    </a:cubicBezTo>
                    <a:cubicBezTo>
                      <a:pt x="221" y="139"/>
                      <a:pt x="221" y="139"/>
                      <a:pt x="221" y="139"/>
                    </a:cubicBezTo>
                    <a:cubicBezTo>
                      <a:pt x="221" y="139"/>
                      <a:pt x="221" y="139"/>
                      <a:pt x="221" y="139"/>
                    </a:cubicBezTo>
                    <a:cubicBezTo>
                      <a:pt x="221" y="139"/>
                      <a:pt x="221" y="139"/>
                      <a:pt x="221" y="139"/>
                    </a:cubicBezTo>
                    <a:cubicBezTo>
                      <a:pt x="221" y="139"/>
                      <a:pt x="221" y="139"/>
                      <a:pt x="221" y="139"/>
                    </a:cubicBezTo>
                    <a:cubicBezTo>
                      <a:pt x="221" y="139"/>
                      <a:pt x="221" y="139"/>
                      <a:pt x="221" y="139"/>
                    </a:cubicBezTo>
                    <a:cubicBezTo>
                      <a:pt x="221" y="139"/>
                      <a:pt x="221" y="139"/>
                      <a:pt x="221" y="139"/>
                    </a:cubicBezTo>
                    <a:cubicBezTo>
                      <a:pt x="221" y="139"/>
                      <a:pt x="221" y="139"/>
                      <a:pt x="221" y="139"/>
                    </a:cubicBezTo>
                    <a:cubicBezTo>
                      <a:pt x="221" y="139"/>
                      <a:pt x="221" y="139"/>
                      <a:pt x="221" y="139"/>
                    </a:cubicBezTo>
                    <a:cubicBezTo>
                      <a:pt x="221" y="139"/>
                      <a:pt x="221" y="139"/>
                      <a:pt x="221" y="139"/>
                    </a:cubicBezTo>
                    <a:cubicBezTo>
                      <a:pt x="221" y="139"/>
                      <a:pt x="221" y="139"/>
                      <a:pt x="221" y="139"/>
                    </a:cubicBezTo>
                    <a:cubicBezTo>
                      <a:pt x="221" y="139"/>
                      <a:pt x="221" y="139"/>
                      <a:pt x="221" y="139"/>
                    </a:cubicBezTo>
                    <a:cubicBezTo>
                      <a:pt x="221" y="139"/>
                      <a:pt x="221" y="139"/>
                      <a:pt x="221" y="139"/>
                    </a:cubicBezTo>
                    <a:cubicBezTo>
                      <a:pt x="221" y="139"/>
                      <a:pt x="221" y="139"/>
                      <a:pt x="221" y="139"/>
                    </a:cubicBezTo>
                    <a:cubicBezTo>
                      <a:pt x="221" y="139"/>
                      <a:pt x="221" y="139"/>
                      <a:pt x="221" y="139"/>
                    </a:cubicBezTo>
                    <a:cubicBezTo>
                      <a:pt x="221" y="139"/>
                      <a:pt x="221" y="139"/>
                      <a:pt x="221" y="139"/>
                    </a:cubicBezTo>
                    <a:cubicBezTo>
                      <a:pt x="221" y="139"/>
                      <a:pt x="221" y="139"/>
                      <a:pt x="221" y="139"/>
                    </a:cubicBezTo>
                    <a:cubicBezTo>
                      <a:pt x="221" y="139"/>
                      <a:pt x="221" y="139"/>
                      <a:pt x="221" y="139"/>
                    </a:cubicBezTo>
                    <a:cubicBezTo>
                      <a:pt x="221" y="139"/>
                      <a:pt x="221" y="139"/>
                      <a:pt x="221" y="139"/>
                    </a:cubicBezTo>
                    <a:cubicBezTo>
                      <a:pt x="221" y="139"/>
                      <a:pt x="221" y="139"/>
                      <a:pt x="221" y="139"/>
                    </a:cubicBezTo>
                    <a:cubicBezTo>
                      <a:pt x="221" y="139"/>
                      <a:pt x="221" y="139"/>
                      <a:pt x="221" y="139"/>
                    </a:cubicBezTo>
                    <a:cubicBezTo>
                      <a:pt x="221" y="139"/>
                      <a:pt x="221" y="139"/>
                      <a:pt x="221" y="139"/>
                    </a:cubicBezTo>
                    <a:cubicBezTo>
                      <a:pt x="221" y="139"/>
                      <a:pt x="221" y="139"/>
                      <a:pt x="221" y="139"/>
                    </a:cubicBezTo>
                    <a:cubicBezTo>
                      <a:pt x="221" y="139"/>
                      <a:pt x="221" y="139"/>
                      <a:pt x="221" y="139"/>
                    </a:cubicBezTo>
                    <a:cubicBezTo>
                      <a:pt x="221" y="139"/>
                      <a:pt x="221" y="139"/>
                      <a:pt x="221" y="139"/>
                    </a:cubicBezTo>
                    <a:cubicBezTo>
                      <a:pt x="221" y="139"/>
                      <a:pt x="221" y="139"/>
                      <a:pt x="221" y="139"/>
                    </a:cubicBezTo>
                    <a:cubicBezTo>
                      <a:pt x="221" y="139"/>
                      <a:pt x="221" y="139"/>
                      <a:pt x="221" y="139"/>
                    </a:cubicBezTo>
                    <a:cubicBezTo>
                      <a:pt x="221" y="139"/>
                      <a:pt x="221" y="139"/>
                      <a:pt x="221" y="139"/>
                    </a:cubicBezTo>
                    <a:cubicBezTo>
                      <a:pt x="221" y="139"/>
                      <a:pt x="221" y="139"/>
                      <a:pt x="221" y="139"/>
                    </a:cubicBezTo>
                    <a:cubicBezTo>
                      <a:pt x="221" y="139"/>
                      <a:pt x="221" y="139"/>
                      <a:pt x="221" y="139"/>
                    </a:cubicBezTo>
                    <a:cubicBezTo>
                      <a:pt x="221" y="139"/>
                      <a:pt x="221" y="139"/>
                      <a:pt x="221" y="139"/>
                    </a:cubicBezTo>
                    <a:cubicBezTo>
                      <a:pt x="221" y="139"/>
                      <a:pt x="221" y="139"/>
                      <a:pt x="221" y="139"/>
                    </a:cubicBezTo>
                    <a:cubicBezTo>
                      <a:pt x="221" y="139"/>
                      <a:pt x="221" y="139"/>
                      <a:pt x="221" y="138"/>
                    </a:cubicBezTo>
                    <a:cubicBezTo>
                      <a:pt x="221" y="138"/>
                      <a:pt x="221" y="138"/>
                      <a:pt x="221" y="138"/>
                    </a:cubicBezTo>
                    <a:cubicBezTo>
                      <a:pt x="221" y="138"/>
                      <a:pt x="221" y="138"/>
                      <a:pt x="221" y="138"/>
                    </a:cubicBezTo>
                    <a:cubicBezTo>
                      <a:pt x="221" y="138"/>
                      <a:pt x="221" y="138"/>
                      <a:pt x="221" y="138"/>
                    </a:cubicBezTo>
                    <a:cubicBezTo>
                      <a:pt x="221" y="138"/>
                      <a:pt x="221" y="138"/>
                      <a:pt x="221" y="138"/>
                    </a:cubicBezTo>
                    <a:cubicBezTo>
                      <a:pt x="221" y="138"/>
                      <a:pt x="221" y="138"/>
                      <a:pt x="221" y="138"/>
                    </a:cubicBezTo>
                    <a:cubicBezTo>
                      <a:pt x="221" y="138"/>
                      <a:pt x="221" y="138"/>
                      <a:pt x="221" y="138"/>
                    </a:cubicBezTo>
                    <a:cubicBezTo>
                      <a:pt x="221" y="138"/>
                      <a:pt x="221" y="138"/>
                      <a:pt x="221" y="138"/>
                    </a:cubicBezTo>
                    <a:cubicBezTo>
                      <a:pt x="221" y="138"/>
                      <a:pt x="221" y="138"/>
                      <a:pt x="221" y="138"/>
                    </a:cubicBezTo>
                    <a:cubicBezTo>
                      <a:pt x="221" y="138"/>
                      <a:pt x="221" y="138"/>
                      <a:pt x="221" y="138"/>
                    </a:cubicBezTo>
                    <a:cubicBezTo>
                      <a:pt x="221" y="138"/>
                      <a:pt x="221" y="138"/>
                      <a:pt x="221" y="138"/>
                    </a:cubicBezTo>
                    <a:cubicBezTo>
                      <a:pt x="221" y="138"/>
                      <a:pt x="221" y="138"/>
                      <a:pt x="221" y="138"/>
                    </a:cubicBezTo>
                    <a:cubicBezTo>
                      <a:pt x="221" y="138"/>
                      <a:pt x="221" y="138"/>
                      <a:pt x="221" y="138"/>
                    </a:cubicBezTo>
                    <a:cubicBezTo>
                      <a:pt x="221" y="138"/>
                      <a:pt x="221" y="138"/>
                      <a:pt x="221" y="138"/>
                    </a:cubicBezTo>
                    <a:cubicBezTo>
                      <a:pt x="221" y="138"/>
                      <a:pt x="221" y="138"/>
                      <a:pt x="221" y="138"/>
                    </a:cubicBezTo>
                    <a:cubicBezTo>
                      <a:pt x="221" y="138"/>
                      <a:pt x="221" y="138"/>
                      <a:pt x="221" y="138"/>
                    </a:cubicBezTo>
                    <a:cubicBezTo>
                      <a:pt x="221" y="138"/>
                      <a:pt x="221" y="138"/>
                      <a:pt x="221" y="138"/>
                    </a:cubicBezTo>
                    <a:cubicBezTo>
                      <a:pt x="221" y="138"/>
                      <a:pt x="221" y="138"/>
                      <a:pt x="221" y="138"/>
                    </a:cubicBezTo>
                    <a:cubicBezTo>
                      <a:pt x="221" y="138"/>
                      <a:pt x="221" y="138"/>
                      <a:pt x="221" y="138"/>
                    </a:cubicBezTo>
                    <a:cubicBezTo>
                      <a:pt x="221" y="138"/>
                      <a:pt x="221" y="138"/>
                      <a:pt x="221" y="138"/>
                    </a:cubicBezTo>
                    <a:cubicBezTo>
                      <a:pt x="221" y="138"/>
                      <a:pt x="221" y="138"/>
                      <a:pt x="221" y="138"/>
                    </a:cubicBezTo>
                    <a:cubicBezTo>
                      <a:pt x="221" y="138"/>
                      <a:pt x="221" y="138"/>
                      <a:pt x="221" y="138"/>
                    </a:cubicBezTo>
                    <a:cubicBezTo>
                      <a:pt x="221" y="138"/>
                      <a:pt x="221" y="138"/>
                      <a:pt x="221" y="138"/>
                    </a:cubicBezTo>
                    <a:cubicBezTo>
                      <a:pt x="221" y="138"/>
                      <a:pt x="221" y="138"/>
                      <a:pt x="221" y="138"/>
                    </a:cubicBezTo>
                    <a:cubicBezTo>
                      <a:pt x="221" y="138"/>
                      <a:pt x="221" y="138"/>
                      <a:pt x="221" y="138"/>
                    </a:cubicBezTo>
                    <a:cubicBezTo>
                      <a:pt x="221" y="138"/>
                      <a:pt x="221" y="138"/>
                      <a:pt x="221" y="138"/>
                    </a:cubicBezTo>
                    <a:cubicBezTo>
                      <a:pt x="221" y="138"/>
                      <a:pt x="221" y="138"/>
                      <a:pt x="221" y="138"/>
                    </a:cubicBezTo>
                    <a:cubicBezTo>
                      <a:pt x="221" y="138"/>
                      <a:pt x="221" y="138"/>
                      <a:pt x="221" y="138"/>
                    </a:cubicBezTo>
                    <a:cubicBezTo>
                      <a:pt x="221" y="138"/>
                      <a:pt x="221" y="138"/>
                      <a:pt x="221" y="138"/>
                    </a:cubicBezTo>
                    <a:cubicBezTo>
                      <a:pt x="220" y="138"/>
                      <a:pt x="220" y="138"/>
                      <a:pt x="220" y="138"/>
                    </a:cubicBezTo>
                    <a:cubicBezTo>
                      <a:pt x="220" y="138"/>
                      <a:pt x="220" y="138"/>
                      <a:pt x="220" y="138"/>
                    </a:cubicBezTo>
                    <a:cubicBezTo>
                      <a:pt x="220" y="138"/>
                      <a:pt x="220" y="138"/>
                      <a:pt x="220" y="138"/>
                    </a:cubicBezTo>
                    <a:cubicBezTo>
                      <a:pt x="220" y="138"/>
                      <a:pt x="220" y="138"/>
                      <a:pt x="220" y="138"/>
                    </a:cubicBezTo>
                    <a:cubicBezTo>
                      <a:pt x="220" y="138"/>
                      <a:pt x="220" y="138"/>
                      <a:pt x="220" y="138"/>
                    </a:cubicBezTo>
                    <a:cubicBezTo>
                      <a:pt x="220" y="138"/>
                      <a:pt x="220" y="138"/>
                      <a:pt x="220" y="138"/>
                    </a:cubicBezTo>
                    <a:cubicBezTo>
                      <a:pt x="220" y="138"/>
                      <a:pt x="220" y="138"/>
                      <a:pt x="220" y="138"/>
                    </a:cubicBezTo>
                    <a:cubicBezTo>
                      <a:pt x="220" y="138"/>
                      <a:pt x="220" y="138"/>
                      <a:pt x="220" y="138"/>
                    </a:cubicBezTo>
                    <a:cubicBezTo>
                      <a:pt x="220" y="138"/>
                      <a:pt x="220" y="138"/>
                      <a:pt x="220" y="138"/>
                    </a:cubicBezTo>
                    <a:cubicBezTo>
                      <a:pt x="220" y="138"/>
                      <a:pt x="220" y="138"/>
                      <a:pt x="220" y="138"/>
                    </a:cubicBezTo>
                    <a:cubicBezTo>
                      <a:pt x="220" y="138"/>
                      <a:pt x="220" y="138"/>
                      <a:pt x="220" y="138"/>
                    </a:cubicBezTo>
                    <a:cubicBezTo>
                      <a:pt x="220" y="138"/>
                      <a:pt x="220" y="138"/>
                      <a:pt x="220" y="138"/>
                    </a:cubicBezTo>
                    <a:cubicBezTo>
                      <a:pt x="220" y="138"/>
                      <a:pt x="220" y="138"/>
                      <a:pt x="220" y="138"/>
                    </a:cubicBezTo>
                    <a:cubicBezTo>
                      <a:pt x="220" y="138"/>
                      <a:pt x="220" y="138"/>
                      <a:pt x="220" y="138"/>
                    </a:cubicBezTo>
                    <a:cubicBezTo>
                      <a:pt x="220" y="138"/>
                      <a:pt x="220" y="138"/>
                      <a:pt x="220" y="138"/>
                    </a:cubicBezTo>
                    <a:cubicBezTo>
                      <a:pt x="220" y="138"/>
                      <a:pt x="220" y="138"/>
                      <a:pt x="220" y="138"/>
                    </a:cubicBezTo>
                    <a:cubicBezTo>
                      <a:pt x="220" y="138"/>
                      <a:pt x="220" y="138"/>
                      <a:pt x="220" y="138"/>
                    </a:cubicBezTo>
                    <a:cubicBezTo>
                      <a:pt x="220" y="138"/>
                      <a:pt x="220" y="138"/>
                      <a:pt x="220" y="138"/>
                    </a:cubicBezTo>
                    <a:cubicBezTo>
                      <a:pt x="220" y="138"/>
                      <a:pt x="220" y="138"/>
                      <a:pt x="220" y="138"/>
                    </a:cubicBezTo>
                    <a:cubicBezTo>
                      <a:pt x="220" y="137"/>
                      <a:pt x="220" y="137"/>
                      <a:pt x="220" y="137"/>
                    </a:cubicBezTo>
                    <a:cubicBezTo>
                      <a:pt x="220" y="137"/>
                      <a:pt x="220" y="137"/>
                      <a:pt x="220" y="137"/>
                    </a:cubicBezTo>
                    <a:cubicBezTo>
                      <a:pt x="220" y="137"/>
                      <a:pt x="220" y="137"/>
                      <a:pt x="220" y="137"/>
                    </a:cubicBezTo>
                    <a:cubicBezTo>
                      <a:pt x="220" y="137"/>
                      <a:pt x="220" y="137"/>
                      <a:pt x="220" y="137"/>
                    </a:cubicBezTo>
                    <a:cubicBezTo>
                      <a:pt x="220" y="137"/>
                      <a:pt x="220" y="137"/>
                      <a:pt x="220" y="137"/>
                    </a:cubicBezTo>
                    <a:cubicBezTo>
                      <a:pt x="220" y="137"/>
                      <a:pt x="220" y="137"/>
                      <a:pt x="220" y="137"/>
                    </a:cubicBezTo>
                    <a:cubicBezTo>
                      <a:pt x="220" y="137"/>
                      <a:pt x="220" y="137"/>
                      <a:pt x="220" y="137"/>
                    </a:cubicBezTo>
                    <a:cubicBezTo>
                      <a:pt x="220" y="137"/>
                      <a:pt x="220" y="137"/>
                      <a:pt x="220" y="137"/>
                    </a:cubicBezTo>
                    <a:cubicBezTo>
                      <a:pt x="220" y="137"/>
                      <a:pt x="220" y="137"/>
                      <a:pt x="220" y="137"/>
                    </a:cubicBezTo>
                    <a:cubicBezTo>
                      <a:pt x="220" y="137"/>
                      <a:pt x="220" y="137"/>
                      <a:pt x="220" y="137"/>
                    </a:cubicBezTo>
                    <a:cubicBezTo>
                      <a:pt x="220" y="137"/>
                      <a:pt x="220" y="137"/>
                      <a:pt x="220" y="137"/>
                    </a:cubicBezTo>
                    <a:cubicBezTo>
                      <a:pt x="220" y="137"/>
                      <a:pt x="220" y="137"/>
                      <a:pt x="220" y="137"/>
                    </a:cubicBezTo>
                    <a:cubicBezTo>
                      <a:pt x="220" y="137"/>
                      <a:pt x="220" y="137"/>
                      <a:pt x="220" y="137"/>
                    </a:cubicBezTo>
                    <a:cubicBezTo>
                      <a:pt x="220" y="137"/>
                      <a:pt x="220" y="137"/>
                      <a:pt x="220" y="137"/>
                    </a:cubicBezTo>
                    <a:cubicBezTo>
                      <a:pt x="220" y="137"/>
                      <a:pt x="220" y="137"/>
                      <a:pt x="220" y="137"/>
                    </a:cubicBezTo>
                    <a:cubicBezTo>
                      <a:pt x="220" y="137"/>
                      <a:pt x="220" y="137"/>
                      <a:pt x="220" y="137"/>
                    </a:cubicBezTo>
                    <a:cubicBezTo>
                      <a:pt x="220" y="137"/>
                      <a:pt x="220" y="137"/>
                      <a:pt x="220" y="137"/>
                    </a:cubicBezTo>
                    <a:cubicBezTo>
                      <a:pt x="220" y="137"/>
                      <a:pt x="220" y="137"/>
                      <a:pt x="220" y="137"/>
                    </a:cubicBezTo>
                    <a:cubicBezTo>
                      <a:pt x="220" y="137"/>
                      <a:pt x="220" y="137"/>
                      <a:pt x="220" y="137"/>
                    </a:cubicBezTo>
                    <a:cubicBezTo>
                      <a:pt x="220" y="137"/>
                      <a:pt x="220" y="137"/>
                      <a:pt x="220" y="137"/>
                    </a:cubicBezTo>
                    <a:cubicBezTo>
                      <a:pt x="220" y="137"/>
                      <a:pt x="220" y="137"/>
                      <a:pt x="220" y="137"/>
                    </a:cubicBezTo>
                    <a:cubicBezTo>
                      <a:pt x="220" y="137"/>
                      <a:pt x="220" y="137"/>
                      <a:pt x="220" y="137"/>
                    </a:cubicBezTo>
                    <a:cubicBezTo>
                      <a:pt x="220" y="137"/>
                      <a:pt x="220" y="137"/>
                      <a:pt x="220" y="137"/>
                    </a:cubicBezTo>
                    <a:cubicBezTo>
                      <a:pt x="220" y="137"/>
                      <a:pt x="220" y="137"/>
                      <a:pt x="220" y="137"/>
                    </a:cubicBezTo>
                    <a:cubicBezTo>
                      <a:pt x="220" y="137"/>
                      <a:pt x="220" y="137"/>
                      <a:pt x="220" y="137"/>
                    </a:cubicBezTo>
                    <a:cubicBezTo>
                      <a:pt x="220" y="137"/>
                      <a:pt x="220" y="137"/>
                      <a:pt x="220" y="137"/>
                    </a:cubicBezTo>
                    <a:cubicBezTo>
                      <a:pt x="220" y="137"/>
                      <a:pt x="220" y="137"/>
                      <a:pt x="220" y="137"/>
                    </a:cubicBezTo>
                    <a:cubicBezTo>
                      <a:pt x="220" y="137"/>
                      <a:pt x="220" y="137"/>
                      <a:pt x="220" y="137"/>
                    </a:cubicBezTo>
                    <a:cubicBezTo>
                      <a:pt x="220" y="137"/>
                      <a:pt x="220" y="137"/>
                      <a:pt x="220" y="137"/>
                    </a:cubicBezTo>
                    <a:cubicBezTo>
                      <a:pt x="220" y="137"/>
                      <a:pt x="220" y="137"/>
                      <a:pt x="220" y="137"/>
                    </a:cubicBezTo>
                    <a:cubicBezTo>
                      <a:pt x="220" y="137"/>
                      <a:pt x="220" y="137"/>
                      <a:pt x="220" y="137"/>
                    </a:cubicBezTo>
                    <a:cubicBezTo>
                      <a:pt x="220" y="137"/>
                      <a:pt x="220" y="136"/>
                      <a:pt x="220" y="136"/>
                    </a:cubicBezTo>
                    <a:cubicBezTo>
                      <a:pt x="220" y="136"/>
                      <a:pt x="220" y="136"/>
                      <a:pt x="220" y="136"/>
                    </a:cubicBezTo>
                    <a:cubicBezTo>
                      <a:pt x="220" y="136"/>
                      <a:pt x="220" y="136"/>
                      <a:pt x="220" y="136"/>
                    </a:cubicBezTo>
                    <a:cubicBezTo>
                      <a:pt x="220" y="136"/>
                      <a:pt x="220" y="136"/>
                      <a:pt x="220" y="136"/>
                    </a:cubicBezTo>
                    <a:cubicBezTo>
                      <a:pt x="220" y="136"/>
                      <a:pt x="220" y="136"/>
                      <a:pt x="220" y="136"/>
                    </a:cubicBezTo>
                    <a:cubicBezTo>
                      <a:pt x="220" y="136"/>
                      <a:pt x="220" y="136"/>
                      <a:pt x="220" y="136"/>
                    </a:cubicBezTo>
                    <a:cubicBezTo>
                      <a:pt x="220" y="136"/>
                      <a:pt x="220" y="136"/>
                      <a:pt x="220" y="136"/>
                    </a:cubicBezTo>
                    <a:cubicBezTo>
                      <a:pt x="220" y="136"/>
                      <a:pt x="220" y="136"/>
                      <a:pt x="220" y="136"/>
                    </a:cubicBezTo>
                    <a:cubicBezTo>
                      <a:pt x="220" y="136"/>
                      <a:pt x="220" y="136"/>
                      <a:pt x="220" y="136"/>
                    </a:cubicBezTo>
                    <a:cubicBezTo>
                      <a:pt x="220" y="136"/>
                      <a:pt x="220" y="136"/>
                      <a:pt x="220" y="136"/>
                    </a:cubicBezTo>
                    <a:cubicBezTo>
                      <a:pt x="220" y="136"/>
                      <a:pt x="220" y="136"/>
                      <a:pt x="220" y="136"/>
                    </a:cubicBezTo>
                    <a:cubicBezTo>
                      <a:pt x="220" y="136"/>
                      <a:pt x="220" y="136"/>
                      <a:pt x="220" y="136"/>
                    </a:cubicBezTo>
                    <a:cubicBezTo>
                      <a:pt x="220" y="136"/>
                      <a:pt x="220" y="136"/>
                      <a:pt x="220" y="136"/>
                    </a:cubicBezTo>
                    <a:cubicBezTo>
                      <a:pt x="220" y="136"/>
                      <a:pt x="220" y="136"/>
                      <a:pt x="220" y="136"/>
                    </a:cubicBezTo>
                    <a:cubicBezTo>
                      <a:pt x="220" y="136"/>
                      <a:pt x="220" y="136"/>
                      <a:pt x="220" y="136"/>
                    </a:cubicBezTo>
                    <a:cubicBezTo>
                      <a:pt x="220" y="136"/>
                      <a:pt x="220" y="136"/>
                      <a:pt x="220" y="136"/>
                    </a:cubicBezTo>
                    <a:cubicBezTo>
                      <a:pt x="220" y="136"/>
                      <a:pt x="220" y="136"/>
                      <a:pt x="220" y="136"/>
                    </a:cubicBezTo>
                    <a:cubicBezTo>
                      <a:pt x="220" y="136"/>
                      <a:pt x="220" y="136"/>
                      <a:pt x="220" y="136"/>
                    </a:cubicBezTo>
                    <a:cubicBezTo>
                      <a:pt x="220" y="136"/>
                      <a:pt x="220" y="136"/>
                      <a:pt x="220" y="136"/>
                    </a:cubicBezTo>
                    <a:cubicBezTo>
                      <a:pt x="220" y="136"/>
                      <a:pt x="220" y="136"/>
                      <a:pt x="220" y="136"/>
                    </a:cubicBezTo>
                    <a:cubicBezTo>
                      <a:pt x="219" y="136"/>
                      <a:pt x="219" y="136"/>
                      <a:pt x="219" y="136"/>
                    </a:cubicBezTo>
                    <a:cubicBezTo>
                      <a:pt x="219" y="136"/>
                      <a:pt x="219" y="136"/>
                      <a:pt x="219" y="136"/>
                    </a:cubicBezTo>
                    <a:cubicBezTo>
                      <a:pt x="219" y="136"/>
                      <a:pt x="219" y="136"/>
                      <a:pt x="219" y="136"/>
                    </a:cubicBezTo>
                    <a:cubicBezTo>
                      <a:pt x="219" y="136"/>
                      <a:pt x="219" y="136"/>
                      <a:pt x="219" y="136"/>
                    </a:cubicBezTo>
                    <a:cubicBezTo>
                      <a:pt x="219" y="136"/>
                      <a:pt x="219" y="136"/>
                      <a:pt x="219" y="136"/>
                    </a:cubicBezTo>
                    <a:cubicBezTo>
                      <a:pt x="219" y="136"/>
                      <a:pt x="219" y="136"/>
                      <a:pt x="219" y="136"/>
                    </a:cubicBezTo>
                    <a:cubicBezTo>
                      <a:pt x="219" y="136"/>
                      <a:pt x="219" y="136"/>
                      <a:pt x="219" y="136"/>
                    </a:cubicBezTo>
                    <a:cubicBezTo>
                      <a:pt x="219" y="136"/>
                      <a:pt x="219" y="136"/>
                      <a:pt x="219" y="136"/>
                    </a:cubicBezTo>
                    <a:cubicBezTo>
                      <a:pt x="219" y="136"/>
                      <a:pt x="219" y="136"/>
                      <a:pt x="219" y="136"/>
                    </a:cubicBezTo>
                    <a:cubicBezTo>
                      <a:pt x="219" y="136"/>
                      <a:pt x="219" y="136"/>
                      <a:pt x="219" y="136"/>
                    </a:cubicBezTo>
                    <a:cubicBezTo>
                      <a:pt x="219" y="136"/>
                      <a:pt x="219" y="136"/>
                      <a:pt x="219" y="136"/>
                    </a:cubicBezTo>
                    <a:cubicBezTo>
                      <a:pt x="219" y="136"/>
                      <a:pt x="219" y="136"/>
                      <a:pt x="219" y="136"/>
                    </a:cubicBezTo>
                    <a:cubicBezTo>
                      <a:pt x="219" y="136"/>
                      <a:pt x="219" y="136"/>
                      <a:pt x="219" y="136"/>
                    </a:cubicBezTo>
                    <a:cubicBezTo>
                      <a:pt x="219" y="136"/>
                      <a:pt x="219" y="136"/>
                      <a:pt x="219" y="135"/>
                    </a:cubicBezTo>
                    <a:cubicBezTo>
                      <a:pt x="219" y="135"/>
                      <a:pt x="219" y="135"/>
                      <a:pt x="219" y="135"/>
                    </a:cubicBezTo>
                    <a:cubicBezTo>
                      <a:pt x="219" y="135"/>
                      <a:pt x="219" y="135"/>
                      <a:pt x="219" y="135"/>
                    </a:cubicBezTo>
                    <a:cubicBezTo>
                      <a:pt x="219" y="135"/>
                      <a:pt x="219" y="135"/>
                      <a:pt x="219" y="135"/>
                    </a:cubicBezTo>
                    <a:cubicBezTo>
                      <a:pt x="219" y="135"/>
                      <a:pt x="219" y="135"/>
                      <a:pt x="219" y="135"/>
                    </a:cubicBezTo>
                    <a:cubicBezTo>
                      <a:pt x="219" y="135"/>
                      <a:pt x="219" y="135"/>
                      <a:pt x="219" y="135"/>
                    </a:cubicBezTo>
                    <a:cubicBezTo>
                      <a:pt x="219" y="135"/>
                      <a:pt x="219" y="135"/>
                      <a:pt x="219" y="135"/>
                    </a:cubicBezTo>
                    <a:cubicBezTo>
                      <a:pt x="219" y="135"/>
                      <a:pt x="219" y="135"/>
                      <a:pt x="219" y="135"/>
                    </a:cubicBezTo>
                    <a:cubicBezTo>
                      <a:pt x="219" y="135"/>
                      <a:pt x="219" y="135"/>
                      <a:pt x="219" y="135"/>
                    </a:cubicBezTo>
                    <a:cubicBezTo>
                      <a:pt x="219" y="135"/>
                      <a:pt x="219" y="135"/>
                      <a:pt x="219" y="135"/>
                    </a:cubicBezTo>
                    <a:cubicBezTo>
                      <a:pt x="219" y="135"/>
                      <a:pt x="219" y="135"/>
                      <a:pt x="219" y="135"/>
                    </a:cubicBezTo>
                    <a:cubicBezTo>
                      <a:pt x="219" y="135"/>
                      <a:pt x="219" y="135"/>
                      <a:pt x="219" y="135"/>
                    </a:cubicBezTo>
                    <a:cubicBezTo>
                      <a:pt x="219" y="135"/>
                      <a:pt x="219" y="135"/>
                      <a:pt x="219" y="135"/>
                    </a:cubicBezTo>
                    <a:cubicBezTo>
                      <a:pt x="219" y="135"/>
                      <a:pt x="219" y="135"/>
                      <a:pt x="219" y="135"/>
                    </a:cubicBezTo>
                    <a:cubicBezTo>
                      <a:pt x="219" y="135"/>
                      <a:pt x="219" y="135"/>
                      <a:pt x="219" y="135"/>
                    </a:cubicBezTo>
                    <a:cubicBezTo>
                      <a:pt x="219" y="135"/>
                      <a:pt x="219" y="135"/>
                      <a:pt x="219" y="135"/>
                    </a:cubicBezTo>
                    <a:cubicBezTo>
                      <a:pt x="219" y="135"/>
                      <a:pt x="219" y="135"/>
                      <a:pt x="219" y="135"/>
                    </a:cubicBezTo>
                    <a:cubicBezTo>
                      <a:pt x="219" y="135"/>
                      <a:pt x="219" y="135"/>
                      <a:pt x="219" y="135"/>
                    </a:cubicBezTo>
                    <a:cubicBezTo>
                      <a:pt x="219" y="135"/>
                      <a:pt x="219" y="135"/>
                      <a:pt x="219" y="135"/>
                    </a:cubicBezTo>
                    <a:cubicBezTo>
                      <a:pt x="219" y="135"/>
                      <a:pt x="219" y="135"/>
                      <a:pt x="219" y="135"/>
                    </a:cubicBezTo>
                    <a:cubicBezTo>
                      <a:pt x="219" y="135"/>
                      <a:pt x="219" y="135"/>
                      <a:pt x="219" y="135"/>
                    </a:cubicBezTo>
                    <a:cubicBezTo>
                      <a:pt x="219" y="135"/>
                      <a:pt x="219" y="135"/>
                      <a:pt x="219" y="135"/>
                    </a:cubicBezTo>
                    <a:cubicBezTo>
                      <a:pt x="219" y="135"/>
                      <a:pt x="219" y="135"/>
                      <a:pt x="219" y="135"/>
                    </a:cubicBezTo>
                    <a:cubicBezTo>
                      <a:pt x="219" y="135"/>
                      <a:pt x="219" y="135"/>
                      <a:pt x="219" y="135"/>
                    </a:cubicBezTo>
                    <a:cubicBezTo>
                      <a:pt x="219" y="135"/>
                      <a:pt x="219" y="135"/>
                      <a:pt x="219" y="135"/>
                    </a:cubicBezTo>
                    <a:cubicBezTo>
                      <a:pt x="219" y="135"/>
                      <a:pt x="219" y="135"/>
                      <a:pt x="219" y="135"/>
                    </a:cubicBezTo>
                    <a:cubicBezTo>
                      <a:pt x="219" y="135"/>
                      <a:pt x="219" y="135"/>
                      <a:pt x="219" y="135"/>
                    </a:cubicBezTo>
                    <a:cubicBezTo>
                      <a:pt x="219" y="135"/>
                      <a:pt x="219" y="135"/>
                      <a:pt x="219" y="135"/>
                    </a:cubicBezTo>
                    <a:cubicBezTo>
                      <a:pt x="219" y="135"/>
                      <a:pt x="219" y="135"/>
                      <a:pt x="219" y="135"/>
                    </a:cubicBezTo>
                    <a:cubicBezTo>
                      <a:pt x="219" y="135"/>
                      <a:pt x="219" y="134"/>
                      <a:pt x="219" y="134"/>
                    </a:cubicBezTo>
                    <a:cubicBezTo>
                      <a:pt x="219" y="134"/>
                      <a:pt x="219" y="134"/>
                      <a:pt x="219" y="134"/>
                    </a:cubicBezTo>
                    <a:cubicBezTo>
                      <a:pt x="219" y="134"/>
                      <a:pt x="219" y="134"/>
                      <a:pt x="219" y="134"/>
                    </a:cubicBezTo>
                    <a:cubicBezTo>
                      <a:pt x="219" y="134"/>
                      <a:pt x="219" y="134"/>
                      <a:pt x="219" y="134"/>
                    </a:cubicBezTo>
                    <a:cubicBezTo>
                      <a:pt x="219" y="134"/>
                      <a:pt x="219" y="134"/>
                      <a:pt x="219" y="134"/>
                    </a:cubicBezTo>
                    <a:cubicBezTo>
                      <a:pt x="219" y="134"/>
                      <a:pt x="219" y="134"/>
                      <a:pt x="219" y="134"/>
                    </a:cubicBezTo>
                    <a:cubicBezTo>
                      <a:pt x="219" y="134"/>
                      <a:pt x="219" y="134"/>
                      <a:pt x="218" y="134"/>
                    </a:cubicBezTo>
                    <a:cubicBezTo>
                      <a:pt x="218" y="134"/>
                      <a:pt x="218" y="134"/>
                      <a:pt x="218" y="134"/>
                    </a:cubicBezTo>
                    <a:cubicBezTo>
                      <a:pt x="218" y="134"/>
                      <a:pt x="218" y="134"/>
                      <a:pt x="218" y="134"/>
                    </a:cubicBezTo>
                    <a:cubicBezTo>
                      <a:pt x="218" y="134"/>
                      <a:pt x="218" y="134"/>
                      <a:pt x="218" y="134"/>
                    </a:cubicBezTo>
                    <a:cubicBezTo>
                      <a:pt x="218" y="134"/>
                      <a:pt x="218" y="134"/>
                      <a:pt x="218" y="134"/>
                    </a:cubicBezTo>
                    <a:cubicBezTo>
                      <a:pt x="218" y="134"/>
                      <a:pt x="218" y="134"/>
                      <a:pt x="218" y="134"/>
                    </a:cubicBezTo>
                    <a:cubicBezTo>
                      <a:pt x="218" y="134"/>
                      <a:pt x="218" y="134"/>
                      <a:pt x="218" y="134"/>
                    </a:cubicBezTo>
                    <a:cubicBezTo>
                      <a:pt x="218" y="134"/>
                      <a:pt x="218" y="134"/>
                      <a:pt x="218" y="134"/>
                    </a:cubicBezTo>
                    <a:cubicBezTo>
                      <a:pt x="218" y="134"/>
                      <a:pt x="218" y="134"/>
                      <a:pt x="218" y="134"/>
                    </a:cubicBezTo>
                    <a:cubicBezTo>
                      <a:pt x="218" y="134"/>
                      <a:pt x="218" y="134"/>
                      <a:pt x="218" y="134"/>
                    </a:cubicBezTo>
                    <a:cubicBezTo>
                      <a:pt x="218" y="134"/>
                      <a:pt x="218" y="134"/>
                      <a:pt x="218" y="134"/>
                    </a:cubicBezTo>
                    <a:cubicBezTo>
                      <a:pt x="218" y="134"/>
                      <a:pt x="218" y="134"/>
                      <a:pt x="218" y="134"/>
                    </a:cubicBezTo>
                    <a:cubicBezTo>
                      <a:pt x="218" y="134"/>
                      <a:pt x="218" y="134"/>
                      <a:pt x="218" y="134"/>
                    </a:cubicBezTo>
                    <a:cubicBezTo>
                      <a:pt x="218" y="134"/>
                      <a:pt x="218" y="134"/>
                      <a:pt x="218" y="134"/>
                    </a:cubicBezTo>
                    <a:cubicBezTo>
                      <a:pt x="218" y="134"/>
                      <a:pt x="218" y="134"/>
                      <a:pt x="218" y="134"/>
                    </a:cubicBezTo>
                    <a:cubicBezTo>
                      <a:pt x="218" y="134"/>
                      <a:pt x="218" y="134"/>
                      <a:pt x="218" y="134"/>
                    </a:cubicBezTo>
                    <a:cubicBezTo>
                      <a:pt x="218" y="134"/>
                      <a:pt x="218" y="134"/>
                      <a:pt x="218" y="134"/>
                    </a:cubicBezTo>
                    <a:cubicBezTo>
                      <a:pt x="218" y="134"/>
                      <a:pt x="218" y="134"/>
                      <a:pt x="218" y="134"/>
                    </a:cubicBezTo>
                    <a:cubicBezTo>
                      <a:pt x="218" y="134"/>
                      <a:pt x="218" y="134"/>
                      <a:pt x="218" y="134"/>
                    </a:cubicBezTo>
                    <a:cubicBezTo>
                      <a:pt x="218" y="134"/>
                      <a:pt x="218" y="134"/>
                      <a:pt x="218" y="134"/>
                    </a:cubicBezTo>
                    <a:cubicBezTo>
                      <a:pt x="218" y="134"/>
                      <a:pt x="218" y="134"/>
                      <a:pt x="218" y="134"/>
                    </a:cubicBezTo>
                    <a:cubicBezTo>
                      <a:pt x="218" y="134"/>
                      <a:pt x="218" y="134"/>
                      <a:pt x="218" y="134"/>
                    </a:cubicBezTo>
                    <a:cubicBezTo>
                      <a:pt x="218" y="134"/>
                      <a:pt x="218" y="134"/>
                      <a:pt x="218" y="134"/>
                    </a:cubicBezTo>
                    <a:cubicBezTo>
                      <a:pt x="218" y="134"/>
                      <a:pt x="218" y="134"/>
                      <a:pt x="218" y="134"/>
                    </a:cubicBezTo>
                    <a:cubicBezTo>
                      <a:pt x="218" y="134"/>
                      <a:pt x="218" y="134"/>
                      <a:pt x="218" y="134"/>
                    </a:cubicBezTo>
                    <a:cubicBezTo>
                      <a:pt x="218" y="134"/>
                      <a:pt x="218" y="134"/>
                      <a:pt x="218" y="134"/>
                    </a:cubicBezTo>
                    <a:cubicBezTo>
                      <a:pt x="218" y="134"/>
                      <a:pt x="218" y="134"/>
                      <a:pt x="218" y="134"/>
                    </a:cubicBezTo>
                    <a:cubicBezTo>
                      <a:pt x="218" y="134"/>
                      <a:pt x="218" y="134"/>
                      <a:pt x="218" y="134"/>
                    </a:cubicBezTo>
                    <a:cubicBezTo>
                      <a:pt x="218" y="134"/>
                      <a:pt x="218" y="134"/>
                      <a:pt x="218" y="134"/>
                    </a:cubicBezTo>
                    <a:cubicBezTo>
                      <a:pt x="218" y="134"/>
                      <a:pt x="218" y="134"/>
                      <a:pt x="218" y="134"/>
                    </a:cubicBezTo>
                    <a:cubicBezTo>
                      <a:pt x="218" y="134"/>
                      <a:pt x="218" y="134"/>
                      <a:pt x="218" y="134"/>
                    </a:cubicBezTo>
                    <a:cubicBezTo>
                      <a:pt x="218" y="134"/>
                      <a:pt x="218" y="134"/>
                      <a:pt x="218" y="134"/>
                    </a:cubicBezTo>
                    <a:cubicBezTo>
                      <a:pt x="218" y="134"/>
                      <a:pt x="218" y="133"/>
                      <a:pt x="218" y="133"/>
                    </a:cubicBezTo>
                    <a:cubicBezTo>
                      <a:pt x="218" y="133"/>
                      <a:pt x="218" y="133"/>
                      <a:pt x="218" y="133"/>
                    </a:cubicBezTo>
                    <a:cubicBezTo>
                      <a:pt x="218" y="133"/>
                      <a:pt x="218" y="133"/>
                      <a:pt x="218" y="133"/>
                    </a:cubicBezTo>
                    <a:cubicBezTo>
                      <a:pt x="218" y="133"/>
                      <a:pt x="218" y="133"/>
                      <a:pt x="218" y="133"/>
                    </a:cubicBezTo>
                    <a:cubicBezTo>
                      <a:pt x="218" y="133"/>
                      <a:pt x="218" y="133"/>
                      <a:pt x="218" y="133"/>
                    </a:cubicBezTo>
                    <a:cubicBezTo>
                      <a:pt x="218" y="133"/>
                      <a:pt x="218" y="133"/>
                      <a:pt x="218" y="133"/>
                    </a:cubicBezTo>
                    <a:cubicBezTo>
                      <a:pt x="218" y="133"/>
                      <a:pt x="218" y="133"/>
                      <a:pt x="218" y="133"/>
                    </a:cubicBezTo>
                    <a:cubicBezTo>
                      <a:pt x="218" y="133"/>
                      <a:pt x="218" y="133"/>
                      <a:pt x="218" y="133"/>
                    </a:cubicBezTo>
                    <a:cubicBezTo>
                      <a:pt x="218" y="133"/>
                      <a:pt x="218" y="133"/>
                      <a:pt x="218" y="133"/>
                    </a:cubicBezTo>
                    <a:cubicBezTo>
                      <a:pt x="218" y="133"/>
                      <a:pt x="218" y="133"/>
                      <a:pt x="218" y="133"/>
                    </a:cubicBezTo>
                    <a:cubicBezTo>
                      <a:pt x="218" y="133"/>
                      <a:pt x="218" y="133"/>
                      <a:pt x="218" y="133"/>
                    </a:cubicBezTo>
                    <a:cubicBezTo>
                      <a:pt x="218" y="133"/>
                      <a:pt x="218" y="133"/>
                      <a:pt x="218" y="133"/>
                    </a:cubicBezTo>
                    <a:cubicBezTo>
                      <a:pt x="218" y="133"/>
                      <a:pt x="218" y="133"/>
                      <a:pt x="218" y="133"/>
                    </a:cubicBezTo>
                    <a:cubicBezTo>
                      <a:pt x="218" y="133"/>
                      <a:pt x="218" y="133"/>
                      <a:pt x="218" y="133"/>
                    </a:cubicBezTo>
                    <a:cubicBezTo>
                      <a:pt x="218" y="133"/>
                      <a:pt x="218" y="133"/>
                      <a:pt x="218" y="133"/>
                    </a:cubicBezTo>
                    <a:cubicBezTo>
                      <a:pt x="218" y="133"/>
                      <a:pt x="218" y="133"/>
                      <a:pt x="218" y="133"/>
                    </a:cubicBezTo>
                    <a:cubicBezTo>
                      <a:pt x="218" y="133"/>
                      <a:pt x="218" y="133"/>
                      <a:pt x="218" y="133"/>
                    </a:cubicBezTo>
                    <a:cubicBezTo>
                      <a:pt x="218" y="133"/>
                      <a:pt x="218" y="133"/>
                      <a:pt x="218" y="133"/>
                    </a:cubicBezTo>
                    <a:cubicBezTo>
                      <a:pt x="218" y="133"/>
                      <a:pt x="218" y="133"/>
                      <a:pt x="218" y="133"/>
                    </a:cubicBezTo>
                    <a:cubicBezTo>
                      <a:pt x="218" y="133"/>
                      <a:pt x="218" y="133"/>
                      <a:pt x="218" y="133"/>
                    </a:cubicBezTo>
                    <a:cubicBezTo>
                      <a:pt x="218" y="133"/>
                      <a:pt x="218" y="133"/>
                      <a:pt x="218" y="133"/>
                    </a:cubicBezTo>
                    <a:cubicBezTo>
                      <a:pt x="218" y="133"/>
                      <a:pt x="218" y="133"/>
                      <a:pt x="218" y="133"/>
                    </a:cubicBezTo>
                    <a:cubicBezTo>
                      <a:pt x="218" y="133"/>
                      <a:pt x="218" y="133"/>
                      <a:pt x="218" y="133"/>
                    </a:cubicBezTo>
                    <a:cubicBezTo>
                      <a:pt x="218" y="133"/>
                      <a:pt x="218" y="133"/>
                      <a:pt x="218" y="133"/>
                    </a:cubicBezTo>
                    <a:cubicBezTo>
                      <a:pt x="218" y="133"/>
                      <a:pt x="217" y="133"/>
                      <a:pt x="217" y="133"/>
                    </a:cubicBezTo>
                    <a:cubicBezTo>
                      <a:pt x="217" y="133"/>
                      <a:pt x="217" y="133"/>
                      <a:pt x="217" y="133"/>
                    </a:cubicBezTo>
                    <a:cubicBezTo>
                      <a:pt x="217" y="133"/>
                      <a:pt x="217" y="133"/>
                      <a:pt x="217" y="133"/>
                    </a:cubicBezTo>
                    <a:cubicBezTo>
                      <a:pt x="217" y="133"/>
                      <a:pt x="217" y="133"/>
                      <a:pt x="217" y="133"/>
                    </a:cubicBezTo>
                    <a:cubicBezTo>
                      <a:pt x="217" y="133"/>
                      <a:pt x="217" y="133"/>
                      <a:pt x="217" y="133"/>
                    </a:cubicBezTo>
                    <a:cubicBezTo>
                      <a:pt x="217" y="133"/>
                      <a:pt x="217" y="133"/>
                      <a:pt x="217" y="133"/>
                    </a:cubicBezTo>
                    <a:cubicBezTo>
                      <a:pt x="217" y="133"/>
                      <a:pt x="217" y="133"/>
                      <a:pt x="217" y="133"/>
                    </a:cubicBezTo>
                    <a:cubicBezTo>
                      <a:pt x="217" y="133"/>
                      <a:pt x="217" y="133"/>
                      <a:pt x="217" y="133"/>
                    </a:cubicBezTo>
                    <a:cubicBezTo>
                      <a:pt x="217" y="133"/>
                      <a:pt x="217" y="133"/>
                      <a:pt x="217" y="133"/>
                    </a:cubicBezTo>
                    <a:cubicBezTo>
                      <a:pt x="217" y="133"/>
                      <a:pt x="217" y="133"/>
                      <a:pt x="217" y="133"/>
                    </a:cubicBezTo>
                    <a:cubicBezTo>
                      <a:pt x="217" y="133"/>
                      <a:pt x="217" y="133"/>
                      <a:pt x="217" y="133"/>
                    </a:cubicBezTo>
                    <a:cubicBezTo>
                      <a:pt x="217" y="132"/>
                      <a:pt x="217" y="132"/>
                      <a:pt x="217" y="132"/>
                    </a:cubicBezTo>
                    <a:cubicBezTo>
                      <a:pt x="217" y="132"/>
                      <a:pt x="217" y="132"/>
                      <a:pt x="217" y="132"/>
                    </a:cubicBezTo>
                    <a:cubicBezTo>
                      <a:pt x="217" y="132"/>
                      <a:pt x="217" y="132"/>
                      <a:pt x="217" y="132"/>
                    </a:cubicBezTo>
                    <a:cubicBezTo>
                      <a:pt x="217" y="132"/>
                      <a:pt x="217" y="132"/>
                      <a:pt x="217" y="132"/>
                    </a:cubicBezTo>
                    <a:cubicBezTo>
                      <a:pt x="217" y="132"/>
                      <a:pt x="217" y="132"/>
                      <a:pt x="217" y="132"/>
                    </a:cubicBezTo>
                    <a:cubicBezTo>
                      <a:pt x="217" y="132"/>
                      <a:pt x="217" y="132"/>
                      <a:pt x="217" y="132"/>
                    </a:cubicBezTo>
                    <a:cubicBezTo>
                      <a:pt x="217" y="132"/>
                      <a:pt x="217" y="132"/>
                      <a:pt x="217" y="132"/>
                    </a:cubicBezTo>
                    <a:cubicBezTo>
                      <a:pt x="217" y="132"/>
                      <a:pt x="217" y="132"/>
                      <a:pt x="217" y="132"/>
                    </a:cubicBezTo>
                    <a:cubicBezTo>
                      <a:pt x="217" y="132"/>
                      <a:pt x="217" y="132"/>
                      <a:pt x="217" y="132"/>
                    </a:cubicBezTo>
                    <a:cubicBezTo>
                      <a:pt x="217" y="132"/>
                      <a:pt x="217" y="132"/>
                      <a:pt x="217" y="132"/>
                    </a:cubicBezTo>
                    <a:cubicBezTo>
                      <a:pt x="217" y="132"/>
                      <a:pt x="217" y="132"/>
                      <a:pt x="217" y="132"/>
                    </a:cubicBezTo>
                    <a:cubicBezTo>
                      <a:pt x="217" y="132"/>
                      <a:pt x="217" y="132"/>
                      <a:pt x="217" y="132"/>
                    </a:cubicBezTo>
                    <a:cubicBezTo>
                      <a:pt x="217" y="132"/>
                      <a:pt x="217" y="132"/>
                      <a:pt x="217" y="132"/>
                    </a:cubicBezTo>
                    <a:cubicBezTo>
                      <a:pt x="217" y="132"/>
                      <a:pt x="217" y="132"/>
                      <a:pt x="217" y="132"/>
                    </a:cubicBezTo>
                    <a:cubicBezTo>
                      <a:pt x="217" y="132"/>
                      <a:pt x="217" y="132"/>
                      <a:pt x="217" y="132"/>
                    </a:cubicBezTo>
                    <a:cubicBezTo>
                      <a:pt x="217" y="132"/>
                      <a:pt x="217" y="132"/>
                      <a:pt x="217" y="132"/>
                    </a:cubicBezTo>
                    <a:cubicBezTo>
                      <a:pt x="217" y="132"/>
                      <a:pt x="217" y="132"/>
                      <a:pt x="217" y="132"/>
                    </a:cubicBezTo>
                    <a:cubicBezTo>
                      <a:pt x="217" y="132"/>
                      <a:pt x="217" y="132"/>
                      <a:pt x="217" y="132"/>
                    </a:cubicBezTo>
                    <a:cubicBezTo>
                      <a:pt x="217" y="132"/>
                      <a:pt x="217" y="132"/>
                      <a:pt x="217" y="132"/>
                    </a:cubicBezTo>
                    <a:cubicBezTo>
                      <a:pt x="217" y="132"/>
                      <a:pt x="217" y="132"/>
                      <a:pt x="217" y="132"/>
                    </a:cubicBezTo>
                    <a:cubicBezTo>
                      <a:pt x="217" y="132"/>
                      <a:pt x="217" y="132"/>
                      <a:pt x="217" y="132"/>
                    </a:cubicBezTo>
                    <a:cubicBezTo>
                      <a:pt x="217" y="132"/>
                      <a:pt x="217" y="132"/>
                      <a:pt x="217" y="132"/>
                    </a:cubicBezTo>
                    <a:cubicBezTo>
                      <a:pt x="217" y="132"/>
                      <a:pt x="217" y="132"/>
                      <a:pt x="217" y="132"/>
                    </a:cubicBezTo>
                    <a:cubicBezTo>
                      <a:pt x="217" y="132"/>
                      <a:pt x="217" y="132"/>
                      <a:pt x="217" y="132"/>
                    </a:cubicBezTo>
                    <a:cubicBezTo>
                      <a:pt x="217" y="132"/>
                      <a:pt x="217" y="132"/>
                      <a:pt x="217" y="132"/>
                    </a:cubicBezTo>
                    <a:cubicBezTo>
                      <a:pt x="217" y="132"/>
                      <a:pt x="217" y="132"/>
                      <a:pt x="217" y="132"/>
                    </a:cubicBezTo>
                    <a:cubicBezTo>
                      <a:pt x="217" y="132"/>
                      <a:pt x="217" y="132"/>
                      <a:pt x="217" y="132"/>
                    </a:cubicBezTo>
                    <a:cubicBezTo>
                      <a:pt x="217" y="132"/>
                      <a:pt x="217" y="132"/>
                      <a:pt x="217" y="132"/>
                    </a:cubicBezTo>
                    <a:cubicBezTo>
                      <a:pt x="217" y="132"/>
                      <a:pt x="217" y="132"/>
                      <a:pt x="217" y="132"/>
                    </a:cubicBezTo>
                    <a:cubicBezTo>
                      <a:pt x="216" y="131"/>
                      <a:pt x="216" y="131"/>
                      <a:pt x="216" y="131"/>
                    </a:cubicBezTo>
                    <a:cubicBezTo>
                      <a:pt x="216" y="131"/>
                      <a:pt x="216" y="131"/>
                      <a:pt x="216" y="131"/>
                    </a:cubicBezTo>
                    <a:cubicBezTo>
                      <a:pt x="216" y="131"/>
                      <a:pt x="216" y="131"/>
                      <a:pt x="216" y="131"/>
                    </a:cubicBezTo>
                    <a:cubicBezTo>
                      <a:pt x="216" y="131"/>
                      <a:pt x="216" y="131"/>
                      <a:pt x="216" y="131"/>
                    </a:cubicBezTo>
                    <a:cubicBezTo>
                      <a:pt x="216" y="131"/>
                      <a:pt x="216" y="131"/>
                      <a:pt x="216" y="131"/>
                    </a:cubicBezTo>
                    <a:cubicBezTo>
                      <a:pt x="216" y="131"/>
                      <a:pt x="216" y="131"/>
                      <a:pt x="216" y="131"/>
                    </a:cubicBezTo>
                    <a:cubicBezTo>
                      <a:pt x="216" y="131"/>
                      <a:pt x="216" y="131"/>
                      <a:pt x="216" y="131"/>
                    </a:cubicBezTo>
                    <a:cubicBezTo>
                      <a:pt x="216" y="131"/>
                      <a:pt x="216" y="131"/>
                      <a:pt x="216" y="131"/>
                    </a:cubicBezTo>
                    <a:cubicBezTo>
                      <a:pt x="216" y="131"/>
                      <a:pt x="216" y="131"/>
                      <a:pt x="216" y="131"/>
                    </a:cubicBezTo>
                    <a:cubicBezTo>
                      <a:pt x="216" y="131"/>
                      <a:pt x="216" y="131"/>
                      <a:pt x="216" y="131"/>
                    </a:cubicBezTo>
                    <a:cubicBezTo>
                      <a:pt x="216" y="131"/>
                      <a:pt x="216" y="131"/>
                      <a:pt x="216" y="131"/>
                    </a:cubicBezTo>
                    <a:cubicBezTo>
                      <a:pt x="216" y="131"/>
                      <a:pt x="216" y="131"/>
                      <a:pt x="216" y="131"/>
                    </a:cubicBezTo>
                    <a:cubicBezTo>
                      <a:pt x="216" y="131"/>
                      <a:pt x="216" y="131"/>
                      <a:pt x="216" y="131"/>
                    </a:cubicBezTo>
                    <a:cubicBezTo>
                      <a:pt x="216" y="131"/>
                      <a:pt x="216" y="131"/>
                      <a:pt x="216" y="131"/>
                    </a:cubicBezTo>
                    <a:cubicBezTo>
                      <a:pt x="216" y="131"/>
                      <a:pt x="216" y="131"/>
                      <a:pt x="216" y="131"/>
                    </a:cubicBezTo>
                    <a:cubicBezTo>
                      <a:pt x="216" y="131"/>
                      <a:pt x="216" y="131"/>
                      <a:pt x="216" y="131"/>
                    </a:cubicBezTo>
                    <a:cubicBezTo>
                      <a:pt x="216" y="131"/>
                      <a:pt x="216" y="131"/>
                      <a:pt x="216" y="131"/>
                    </a:cubicBezTo>
                    <a:cubicBezTo>
                      <a:pt x="216" y="131"/>
                      <a:pt x="216" y="131"/>
                      <a:pt x="216" y="131"/>
                    </a:cubicBezTo>
                    <a:cubicBezTo>
                      <a:pt x="216" y="131"/>
                      <a:pt x="216" y="131"/>
                      <a:pt x="216" y="131"/>
                    </a:cubicBezTo>
                    <a:cubicBezTo>
                      <a:pt x="216" y="131"/>
                      <a:pt x="216" y="131"/>
                      <a:pt x="216" y="131"/>
                    </a:cubicBezTo>
                    <a:cubicBezTo>
                      <a:pt x="216" y="131"/>
                      <a:pt x="216" y="131"/>
                      <a:pt x="216" y="131"/>
                    </a:cubicBezTo>
                    <a:cubicBezTo>
                      <a:pt x="216" y="131"/>
                      <a:pt x="216" y="131"/>
                      <a:pt x="216" y="131"/>
                    </a:cubicBezTo>
                    <a:cubicBezTo>
                      <a:pt x="216" y="130"/>
                      <a:pt x="216" y="130"/>
                      <a:pt x="216" y="130"/>
                    </a:cubicBezTo>
                    <a:cubicBezTo>
                      <a:pt x="216" y="130"/>
                      <a:pt x="216" y="130"/>
                      <a:pt x="216" y="130"/>
                    </a:cubicBezTo>
                    <a:cubicBezTo>
                      <a:pt x="216" y="130"/>
                      <a:pt x="216" y="130"/>
                      <a:pt x="216" y="130"/>
                    </a:cubicBezTo>
                    <a:cubicBezTo>
                      <a:pt x="216" y="130"/>
                      <a:pt x="216" y="130"/>
                      <a:pt x="215" y="130"/>
                    </a:cubicBezTo>
                    <a:cubicBezTo>
                      <a:pt x="215" y="130"/>
                      <a:pt x="215" y="130"/>
                      <a:pt x="215" y="130"/>
                    </a:cubicBezTo>
                    <a:cubicBezTo>
                      <a:pt x="215" y="130"/>
                      <a:pt x="215" y="130"/>
                      <a:pt x="215" y="130"/>
                    </a:cubicBezTo>
                    <a:cubicBezTo>
                      <a:pt x="215" y="130"/>
                      <a:pt x="215" y="130"/>
                      <a:pt x="215" y="130"/>
                    </a:cubicBezTo>
                    <a:cubicBezTo>
                      <a:pt x="215" y="130"/>
                      <a:pt x="215" y="130"/>
                      <a:pt x="215" y="130"/>
                    </a:cubicBezTo>
                    <a:cubicBezTo>
                      <a:pt x="215" y="130"/>
                      <a:pt x="215" y="130"/>
                      <a:pt x="215" y="130"/>
                    </a:cubicBezTo>
                    <a:cubicBezTo>
                      <a:pt x="215" y="130"/>
                      <a:pt x="215" y="130"/>
                      <a:pt x="215" y="130"/>
                    </a:cubicBezTo>
                    <a:cubicBezTo>
                      <a:pt x="215" y="130"/>
                      <a:pt x="215" y="130"/>
                      <a:pt x="215" y="130"/>
                    </a:cubicBezTo>
                    <a:cubicBezTo>
                      <a:pt x="215" y="130"/>
                      <a:pt x="215" y="130"/>
                      <a:pt x="215" y="130"/>
                    </a:cubicBezTo>
                    <a:cubicBezTo>
                      <a:pt x="215" y="130"/>
                      <a:pt x="215" y="130"/>
                      <a:pt x="215" y="130"/>
                    </a:cubicBezTo>
                    <a:cubicBezTo>
                      <a:pt x="215" y="130"/>
                      <a:pt x="215" y="130"/>
                      <a:pt x="215" y="130"/>
                    </a:cubicBezTo>
                    <a:cubicBezTo>
                      <a:pt x="215" y="130"/>
                      <a:pt x="215" y="130"/>
                      <a:pt x="215" y="129"/>
                    </a:cubicBezTo>
                    <a:cubicBezTo>
                      <a:pt x="215" y="129"/>
                      <a:pt x="214" y="129"/>
                      <a:pt x="214" y="129"/>
                    </a:cubicBezTo>
                    <a:cubicBezTo>
                      <a:pt x="214" y="129"/>
                      <a:pt x="214" y="129"/>
                      <a:pt x="214" y="128"/>
                    </a:cubicBezTo>
                    <a:cubicBezTo>
                      <a:pt x="214" y="128"/>
                      <a:pt x="214" y="128"/>
                      <a:pt x="214" y="128"/>
                    </a:cubicBezTo>
                    <a:cubicBezTo>
                      <a:pt x="213" y="128"/>
                      <a:pt x="213" y="128"/>
                      <a:pt x="213" y="128"/>
                    </a:cubicBezTo>
                    <a:cubicBezTo>
                      <a:pt x="213" y="128"/>
                      <a:pt x="213" y="128"/>
                      <a:pt x="213" y="128"/>
                    </a:cubicBezTo>
                    <a:cubicBezTo>
                      <a:pt x="213" y="128"/>
                      <a:pt x="213" y="128"/>
                      <a:pt x="213" y="128"/>
                    </a:cubicBezTo>
                    <a:cubicBezTo>
                      <a:pt x="213" y="128"/>
                      <a:pt x="213" y="128"/>
                      <a:pt x="213" y="128"/>
                    </a:cubicBezTo>
                    <a:cubicBezTo>
                      <a:pt x="213" y="128"/>
                      <a:pt x="213" y="128"/>
                      <a:pt x="213" y="128"/>
                    </a:cubicBezTo>
                    <a:cubicBezTo>
                      <a:pt x="213" y="128"/>
                      <a:pt x="213" y="128"/>
                      <a:pt x="213" y="128"/>
                    </a:cubicBezTo>
                    <a:cubicBezTo>
                      <a:pt x="213" y="128"/>
                      <a:pt x="213" y="128"/>
                      <a:pt x="213" y="128"/>
                    </a:cubicBezTo>
                    <a:cubicBezTo>
                      <a:pt x="213" y="128"/>
                      <a:pt x="213" y="128"/>
                      <a:pt x="213" y="128"/>
                    </a:cubicBezTo>
                    <a:cubicBezTo>
                      <a:pt x="213" y="128"/>
                      <a:pt x="213" y="128"/>
                      <a:pt x="213" y="128"/>
                    </a:cubicBezTo>
                    <a:cubicBezTo>
                      <a:pt x="213" y="128"/>
                      <a:pt x="213" y="128"/>
                      <a:pt x="213" y="128"/>
                    </a:cubicBezTo>
                    <a:cubicBezTo>
                      <a:pt x="213" y="128"/>
                      <a:pt x="213" y="128"/>
                      <a:pt x="213" y="127"/>
                    </a:cubicBezTo>
                    <a:cubicBezTo>
                      <a:pt x="213" y="127"/>
                      <a:pt x="213" y="127"/>
                      <a:pt x="213" y="127"/>
                    </a:cubicBezTo>
                    <a:cubicBezTo>
                      <a:pt x="213" y="127"/>
                      <a:pt x="213" y="127"/>
                      <a:pt x="213" y="127"/>
                    </a:cubicBezTo>
                    <a:cubicBezTo>
                      <a:pt x="213" y="127"/>
                      <a:pt x="213" y="127"/>
                      <a:pt x="213" y="127"/>
                    </a:cubicBezTo>
                    <a:cubicBezTo>
                      <a:pt x="213" y="127"/>
                      <a:pt x="213" y="127"/>
                      <a:pt x="213" y="127"/>
                    </a:cubicBezTo>
                    <a:cubicBezTo>
                      <a:pt x="212" y="127"/>
                      <a:pt x="212" y="127"/>
                      <a:pt x="212" y="127"/>
                    </a:cubicBezTo>
                    <a:cubicBezTo>
                      <a:pt x="212" y="127"/>
                      <a:pt x="212" y="127"/>
                      <a:pt x="212" y="127"/>
                    </a:cubicBezTo>
                    <a:cubicBezTo>
                      <a:pt x="212" y="127"/>
                      <a:pt x="212" y="127"/>
                      <a:pt x="212" y="127"/>
                    </a:cubicBezTo>
                    <a:cubicBezTo>
                      <a:pt x="212" y="127"/>
                      <a:pt x="212" y="127"/>
                      <a:pt x="212" y="127"/>
                    </a:cubicBezTo>
                    <a:cubicBezTo>
                      <a:pt x="212" y="127"/>
                      <a:pt x="212" y="127"/>
                      <a:pt x="212" y="127"/>
                    </a:cubicBezTo>
                    <a:cubicBezTo>
                      <a:pt x="212" y="127"/>
                      <a:pt x="212" y="127"/>
                      <a:pt x="212" y="127"/>
                    </a:cubicBezTo>
                    <a:cubicBezTo>
                      <a:pt x="212" y="127"/>
                      <a:pt x="212" y="127"/>
                      <a:pt x="212" y="127"/>
                    </a:cubicBezTo>
                    <a:cubicBezTo>
                      <a:pt x="212" y="127"/>
                      <a:pt x="212" y="127"/>
                      <a:pt x="212" y="127"/>
                    </a:cubicBezTo>
                    <a:cubicBezTo>
                      <a:pt x="212" y="127"/>
                      <a:pt x="212" y="127"/>
                      <a:pt x="212" y="127"/>
                    </a:cubicBezTo>
                    <a:cubicBezTo>
                      <a:pt x="212" y="127"/>
                      <a:pt x="212" y="127"/>
                      <a:pt x="212" y="127"/>
                    </a:cubicBezTo>
                    <a:cubicBezTo>
                      <a:pt x="212" y="127"/>
                      <a:pt x="212" y="127"/>
                      <a:pt x="212" y="127"/>
                    </a:cubicBezTo>
                    <a:cubicBezTo>
                      <a:pt x="212" y="127"/>
                      <a:pt x="212" y="127"/>
                      <a:pt x="212" y="127"/>
                    </a:cubicBezTo>
                    <a:cubicBezTo>
                      <a:pt x="212" y="127"/>
                      <a:pt x="212" y="127"/>
                      <a:pt x="212" y="127"/>
                    </a:cubicBezTo>
                    <a:cubicBezTo>
                      <a:pt x="212" y="127"/>
                      <a:pt x="212" y="127"/>
                      <a:pt x="212" y="127"/>
                    </a:cubicBezTo>
                    <a:cubicBezTo>
                      <a:pt x="212" y="127"/>
                      <a:pt x="212" y="127"/>
                      <a:pt x="212" y="127"/>
                    </a:cubicBezTo>
                    <a:cubicBezTo>
                      <a:pt x="212" y="127"/>
                      <a:pt x="212" y="127"/>
                      <a:pt x="212" y="127"/>
                    </a:cubicBezTo>
                    <a:cubicBezTo>
                      <a:pt x="212" y="127"/>
                      <a:pt x="212" y="127"/>
                      <a:pt x="212" y="127"/>
                    </a:cubicBezTo>
                    <a:cubicBezTo>
                      <a:pt x="212" y="127"/>
                      <a:pt x="212" y="127"/>
                      <a:pt x="212" y="127"/>
                    </a:cubicBezTo>
                    <a:cubicBezTo>
                      <a:pt x="212" y="127"/>
                      <a:pt x="212" y="127"/>
                      <a:pt x="212" y="127"/>
                    </a:cubicBezTo>
                    <a:cubicBezTo>
                      <a:pt x="212" y="127"/>
                      <a:pt x="212" y="127"/>
                      <a:pt x="212" y="127"/>
                    </a:cubicBezTo>
                    <a:cubicBezTo>
                      <a:pt x="211" y="127"/>
                      <a:pt x="211" y="127"/>
                      <a:pt x="211" y="127"/>
                    </a:cubicBezTo>
                    <a:cubicBezTo>
                      <a:pt x="211" y="127"/>
                      <a:pt x="211" y="127"/>
                      <a:pt x="211" y="126"/>
                    </a:cubicBezTo>
                    <a:cubicBezTo>
                      <a:pt x="211" y="126"/>
                      <a:pt x="211" y="126"/>
                      <a:pt x="211" y="126"/>
                    </a:cubicBezTo>
                    <a:cubicBezTo>
                      <a:pt x="211" y="126"/>
                      <a:pt x="211" y="126"/>
                      <a:pt x="211" y="126"/>
                    </a:cubicBezTo>
                    <a:cubicBezTo>
                      <a:pt x="211" y="126"/>
                      <a:pt x="211" y="126"/>
                      <a:pt x="211" y="126"/>
                    </a:cubicBezTo>
                    <a:cubicBezTo>
                      <a:pt x="211" y="126"/>
                      <a:pt x="211" y="126"/>
                      <a:pt x="211" y="126"/>
                    </a:cubicBezTo>
                    <a:cubicBezTo>
                      <a:pt x="211" y="126"/>
                      <a:pt x="211" y="126"/>
                      <a:pt x="211" y="126"/>
                    </a:cubicBezTo>
                    <a:cubicBezTo>
                      <a:pt x="211" y="126"/>
                      <a:pt x="211" y="126"/>
                      <a:pt x="211" y="126"/>
                    </a:cubicBezTo>
                    <a:cubicBezTo>
                      <a:pt x="211" y="126"/>
                      <a:pt x="211" y="126"/>
                      <a:pt x="211" y="126"/>
                    </a:cubicBezTo>
                    <a:cubicBezTo>
                      <a:pt x="211" y="126"/>
                      <a:pt x="211" y="126"/>
                      <a:pt x="211" y="126"/>
                    </a:cubicBezTo>
                    <a:cubicBezTo>
                      <a:pt x="211" y="126"/>
                      <a:pt x="211" y="126"/>
                      <a:pt x="211" y="126"/>
                    </a:cubicBezTo>
                    <a:cubicBezTo>
                      <a:pt x="211" y="126"/>
                      <a:pt x="211" y="126"/>
                      <a:pt x="211" y="126"/>
                    </a:cubicBezTo>
                    <a:cubicBezTo>
                      <a:pt x="211" y="126"/>
                      <a:pt x="211" y="126"/>
                      <a:pt x="211" y="126"/>
                    </a:cubicBezTo>
                    <a:cubicBezTo>
                      <a:pt x="211" y="126"/>
                      <a:pt x="211" y="126"/>
                      <a:pt x="211" y="126"/>
                    </a:cubicBezTo>
                    <a:cubicBezTo>
                      <a:pt x="211" y="126"/>
                      <a:pt x="211" y="126"/>
                      <a:pt x="211" y="126"/>
                    </a:cubicBezTo>
                    <a:cubicBezTo>
                      <a:pt x="211" y="126"/>
                      <a:pt x="211" y="126"/>
                      <a:pt x="211" y="126"/>
                    </a:cubicBezTo>
                    <a:cubicBezTo>
                      <a:pt x="211" y="126"/>
                      <a:pt x="211" y="126"/>
                      <a:pt x="211" y="126"/>
                    </a:cubicBezTo>
                    <a:cubicBezTo>
                      <a:pt x="211" y="126"/>
                      <a:pt x="211" y="126"/>
                      <a:pt x="211" y="126"/>
                    </a:cubicBezTo>
                    <a:cubicBezTo>
                      <a:pt x="211" y="126"/>
                      <a:pt x="211" y="126"/>
                      <a:pt x="211" y="126"/>
                    </a:cubicBezTo>
                    <a:cubicBezTo>
                      <a:pt x="211" y="126"/>
                      <a:pt x="211" y="126"/>
                      <a:pt x="211" y="126"/>
                    </a:cubicBezTo>
                    <a:cubicBezTo>
                      <a:pt x="211" y="126"/>
                      <a:pt x="211" y="126"/>
                      <a:pt x="211" y="126"/>
                    </a:cubicBezTo>
                    <a:cubicBezTo>
                      <a:pt x="211" y="126"/>
                      <a:pt x="211" y="126"/>
                      <a:pt x="211" y="126"/>
                    </a:cubicBezTo>
                    <a:cubicBezTo>
                      <a:pt x="211" y="126"/>
                      <a:pt x="211" y="126"/>
                      <a:pt x="211" y="126"/>
                    </a:cubicBezTo>
                    <a:cubicBezTo>
                      <a:pt x="211" y="126"/>
                      <a:pt x="211" y="126"/>
                      <a:pt x="211" y="126"/>
                    </a:cubicBezTo>
                    <a:cubicBezTo>
                      <a:pt x="211" y="126"/>
                      <a:pt x="211" y="126"/>
                      <a:pt x="211" y="126"/>
                    </a:cubicBezTo>
                    <a:cubicBezTo>
                      <a:pt x="211" y="126"/>
                      <a:pt x="211" y="126"/>
                      <a:pt x="211" y="126"/>
                    </a:cubicBezTo>
                    <a:cubicBezTo>
                      <a:pt x="211" y="126"/>
                      <a:pt x="211" y="126"/>
                      <a:pt x="211" y="126"/>
                    </a:cubicBezTo>
                    <a:cubicBezTo>
                      <a:pt x="211" y="126"/>
                      <a:pt x="211" y="126"/>
                      <a:pt x="211" y="126"/>
                    </a:cubicBezTo>
                    <a:cubicBezTo>
                      <a:pt x="211" y="126"/>
                      <a:pt x="211" y="126"/>
                      <a:pt x="211" y="126"/>
                    </a:cubicBezTo>
                    <a:cubicBezTo>
                      <a:pt x="211" y="126"/>
                      <a:pt x="211" y="126"/>
                      <a:pt x="211" y="126"/>
                    </a:cubicBezTo>
                    <a:cubicBezTo>
                      <a:pt x="210" y="126"/>
                      <a:pt x="210" y="126"/>
                      <a:pt x="210" y="126"/>
                    </a:cubicBezTo>
                    <a:cubicBezTo>
                      <a:pt x="210" y="126"/>
                      <a:pt x="210" y="126"/>
                      <a:pt x="210" y="126"/>
                    </a:cubicBezTo>
                    <a:cubicBezTo>
                      <a:pt x="210" y="126"/>
                      <a:pt x="210" y="126"/>
                      <a:pt x="210" y="126"/>
                    </a:cubicBezTo>
                    <a:cubicBezTo>
                      <a:pt x="210" y="126"/>
                      <a:pt x="210" y="126"/>
                      <a:pt x="210" y="126"/>
                    </a:cubicBezTo>
                    <a:cubicBezTo>
                      <a:pt x="210" y="126"/>
                      <a:pt x="210" y="126"/>
                      <a:pt x="210" y="126"/>
                    </a:cubicBezTo>
                    <a:cubicBezTo>
                      <a:pt x="210" y="126"/>
                      <a:pt x="210" y="126"/>
                      <a:pt x="210" y="126"/>
                    </a:cubicBezTo>
                    <a:cubicBezTo>
                      <a:pt x="210" y="126"/>
                      <a:pt x="210" y="126"/>
                      <a:pt x="210" y="126"/>
                    </a:cubicBezTo>
                    <a:cubicBezTo>
                      <a:pt x="210" y="126"/>
                      <a:pt x="210" y="126"/>
                      <a:pt x="210" y="126"/>
                    </a:cubicBezTo>
                    <a:cubicBezTo>
                      <a:pt x="210" y="126"/>
                      <a:pt x="210" y="126"/>
                      <a:pt x="210" y="126"/>
                    </a:cubicBezTo>
                    <a:cubicBezTo>
                      <a:pt x="210" y="126"/>
                      <a:pt x="210" y="126"/>
                      <a:pt x="210" y="126"/>
                    </a:cubicBezTo>
                    <a:cubicBezTo>
                      <a:pt x="210" y="126"/>
                      <a:pt x="210" y="126"/>
                      <a:pt x="210" y="126"/>
                    </a:cubicBezTo>
                    <a:cubicBezTo>
                      <a:pt x="210" y="126"/>
                      <a:pt x="210" y="126"/>
                      <a:pt x="210" y="126"/>
                    </a:cubicBezTo>
                    <a:cubicBezTo>
                      <a:pt x="210" y="126"/>
                      <a:pt x="210" y="125"/>
                      <a:pt x="210" y="125"/>
                    </a:cubicBezTo>
                    <a:cubicBezTo>
                      <a:pt x="210" y="125"/>
                      <a:pt x="210" y="125"/>
                      <a:pt x="210" y="125"/>
                    </a:cubicBezTo>
                    <a:cubicBezTo>
                      <a:pt x="210" y="125"/>
                      <a:pt x="210" y="125"/>
                      <a:pt x="210" y="125"/>
                    </a:cubicBezTo>
                    <a:cubicBezTo>
                      <a:pt x="210" y="125"/>
                      <a:pt x="210" y="125"/>
                      <a:pt x="210" y="125"/>
                    </a:cubicBezTo>
                    <a:cubicBezTo>
                      <a:pt x="210" y="125"/>
                      <a:pt x="210" y="125"/>
                      <a:pt x="210" y="125"/>
                    </a:cubicBezTo>
                    <a:cubicBezTo>
                      <a:pt x="210" y="125"/>
                      <a:pt x="210" y="125"/>
                      <a:pt x="210" y="125"/>
                    </a:cubicBezTo>
                    <a:cubicBezTo>
                      <a:pt x="210" y="125"/>
                      <a:pt x="210" y="125"/>
                      <a:pt x="210" y="125"/>
                    </a:cubicBezTo>
                    <a:cubicBezTo>
                      <a:pt x="210" y="125"/>
                      <a:pt x="210" y="125"/>
                      <a:pt x="210" y="125"/>
                    </a:cubicBezTo>
                    <a:cubicBezTo>
                      <a:pt x="210" y="125"/>
                      <a:pt x="210" y="125"/>
                      <a:pt x="210" y="125"/>
                    </a:cubicBezTo>
                    <a:cubicBezTo>
                      <a:pt x="210" y="125"/>
                      <a:pt x="210" y="125"/>
                      <a:pt x="210" y="125"/>
                    </a:cubicBezTo>
                    <a:cubicBezTo>
                      <a:pt x="210" y="125"/>
                      <a:pt x="210" y="125"/>
                      <a:pt x="210" y="125"/>
                    </a:cubicBezTo>
                    <a:cubicBezTo>
                      <a:pt x="210" y="125"/>
                      <a:pt x="210" y="125"/>
                      <a:pt x="210" y="125"/>
                    </a:cubicBezTo>
                    <a:cubicBezTo>
                      <a:pt x="210" y="125"/>
                      <a:pt x="210" y="125"/>
                      <a:pt x="210" y="125"/>
                    </a:cubicBezTo>
                    <a:cubicBezTo>
                      <a:pt x="210" y="125"/>
                      <a:pt x="210" y="125"/>
                      <a:pt x="210" y="125"/>
                    </a:cubicBezTo>
                    <a:cubicBezTo>
                      <a:pt x="210" y="125"/>
                      <a:pt x="210" y="125"/>
                      <a:pt x="210" y="125"/>
                    </a:cubicBezTo>
                    <a:cubicBezTo>
                      <a:pt x="210" y="125"/>
                      <a:pt x="210" y="125"/>
                      <a:pt x="210" y="125"/>
                    </a:cubicBezTo>
                    <a:cubicBezTo>
                      <a:pt x="210" y="125"/>
                      <a:pt x="210" y="125"/>
                      <a:pt x="210" y="125"/>
                    </a:cubicBezTo>
                    <a:cubicBezTo>
                      <a:pt x="210" y="125"/>
                      <a:pt x="210" y="125"/>
                      <a:pt x="210" y="125"/>
                    </a:cubicBezTo>
                    <a:cubicBezTo>
                      <a:pt x="210" y="125"/>
                      <a:pt x="210" y="125"/>
                      <a:pt x="210" y="125"/>
                    </a:cubicBezTo>
                    <a:cubicBezTo>
                      <a:pt x="210" y="125"/>
                      <a:pt x="210" y="125"/>
                      <a:pt x="210" y="125"/>
                    </a:cubicBezTo>
                    <a:cubicBezTo>
                      <a:pt x="210" y="125"/>
                      <a:pt x="210" y="125"/>
                      <a:pt x="210" y="125"/>
                    </a:cubicBezTo>
                    <a:cubicBezTo>
                      <a:pt x="210" y="125"/>
                      <a:pt x="210" y="125"/>
                      <a:pt x="210" y="125"/>
                    </a:cubicBezTo>
                    <a:cubicBezTo>
                      <a:pt x="210" y="125"/>
                      <a:pt x="210" y="125"/>
                      <a:pt x="210" y="125"/>
                    </a:cubicBezTo>
                    <a:cubicBezTo>
                      <a:pt x="210" y="125"/>
                      <a:pt x="210" y="125"/>
                      <a:pt x="210" y="125"/>
                    </a:cubicBezTo>
                    <a:cubicBezTo>
                      <a:pt x="210" y="125"/>
                      <a:pt x="210" y="125"/>
                      <a:pt x="209" y="125"/>
                    </a:cubicBezTo>
                    <a:cubicBezTo>
                      <a:pt x="209" y="125"/>
                      <a:pt x="209" y="125"/>
                      <a:pt x="209" y="125"/>
                    </a:cubicBezTo>
                    <a:cubicBezTo>
                      <a:pt x="209" y="125"/>
                      <a:pt x="209" y="125"/>
                      <a:pt x="209" y="125"/>
                    </a:cubicBezTo>
                    <a:cubicBezTo>
                      <a:pt x="209" y="125"/>
                      <a:pt x="209" y="125"/>
                      <a:pt x="209" y="125"/>
                    </a:cubicBezTo>
                    <a:cubicBezTo>
                      <a:pt x="209" y="125"/>
                      <a:pt x="209" y="125"/>
                      <a:pt x="209" y="125"/>
                    </a:cubicBezTo>
                    <a:cubicBezTo>
                      <a:pt x="209" y="125"/>
                      <a:pt x="209" y="125"/>
                      <a:pt x="209" y="125"/>
                    </a:cubicBezTo>
                    <a:cubicBezTo>
                      <a:pt x="209" y="125"/>
                      <a:pt x="209" y="125"/>
                      <a:pt x="209" y="125"/>
                    </a:cubicBezTo>
                    <a:cubicBezTo>
                      <a:pt x="209" y="125"/>
                      <a:pt x="209" y="125"/>
                      <a:pt x="209" y="125"/>
                    </a:cubicBezTo>
                    <a:cubicBezTo>
                      <a:pt x="209" y="125"/>
                      <a:pt x="209" y="125"/>
                      <a:pt x="209" y="125"/>
                    </a:cubicBezTo>
                    <a:cubicBezTo>
                      <a:pt x="209" y="125"/>
                      <a:pt x="209" y="125"/>
                      <a:pt x="209" y="125"/>
                    </a:cubicBezTo>
                    <a:cubicBezTo>
                      <a:pt x="209" y="125"/>
                      <a:pt x="209" y="125"/>
                      <a:pt x="209" y="125"/>
                    </a:cubicBezTo>
                    <a:cubicBezTo>
                      <a:pt x="209" y="125"/>
                      <a:pt x="209" y="125"/>
                      <a:pt x="209" y="125"/>
                    </a:cubicBezTo>
                    <a:cubicBezTo>
                      <a:pt x="209" y="125"/>
                      <a:pt x="209" y="125"/>
                      <a:pt x="209" y="125"/>
                    </a:cubicBezTo>
                    <a:cubicBezTo>
                      <a:pt x="209" y="125"/>
                      <a:pt x="209" y="125"/>
                      <a:pt x="209" y="125"/>
                    </a:cubicBezTo>
                    <a:cubicBezTo>
                      <a:pt x="209" y="125"/>
                      <a:pt x="209" y="125"/>
                      <a:pt x="209" y="125"/>
                    </a:cubicBezTo>
                    <a:cubicBezTo>
                      <a:pt x="209" y="125"/>
                      <a:pt x="209" y="125"/>
                      <a:pt x="209" y="125"/>
                    </a:cubicBezTo>
                    <a:cubicBezTo>
                      <a:pt x="209" y="125"/>
                      <a:pt x="209" y="125"/>
                      <a:pt x="209" y="125"/>
                    </a:cubicBezTo>
                    <a:cubicBezTo>
                      <a:pt x="209" y="125"/>
                      <a:pt x="209" y="125"/>
                      <a:pt x="209" y="125"/>
                    </a:cubicBezTo>
                    <a:cubicBezTo>
                      <a:pt x="209" y="125"/>
                      <a:pt x="209" y="125"/>
                      <a:pt x="209" y="125"/>
                    </a:cubicBezTo>
                    <a:cubicBezTo>
                      <a:pt x="209" y="125"/>
                      <a:pt x="209" y="125"/>
                      <a:pt x="209" y="125"/>
                    </a:cubicBezTo>
                    <a:cubicBezTo>
                      <a:pt x="209" y="125"/>
                      <a:pt x="209" y="125"/>
                      <a:pt x="209" y="125"/>
                    </a:cubicBezTo>
                    <a:cubicBezTo>
                      <a:pt x="209" y="125"/>
                      <a:pt x="209" y="125"/>
                      <a:pt x="209" y="125"/>
                    </a:cubicBezTo>
                    <a:cubicBezTo>
                      <a:pt x="209" y="125"/>
                      <a:pt x="209" y="125"/>
                      <a:pt x="209" y="125"/>
                    </a:cubicBezTo>
                    <a:cubicBezTo>
                      <a:pt x="209" y="125"/>
                      <a:pt x="209" y="125"/>
                      <a:pt x="209" y="125"/>
                    </a:cubicBezTo>
                    <a:cubicBezTo>
                      <a:pt x="209" y="125"/>
                      <a:pt x="209" y="125"/>
                      <a:pt x="209" y="125"/>
                    </a:cubicBezTo>
                    <a:cubicBezTo>
                      <a:pt x="209" y="125"/>
                      <a:pt x="209" y="125"/>
                      <a:pt x="209" y="125"/>
                    </a:cubicBezTo>
                    <a:cubicBezTo>
                      <a:pt x="209" y="125"/>
                      <a:pt x="209" y="125"/>
                      <a:pt x="209" y="125"/>
                    </a:cubicBezTo>
                    <a:cubicBezTo>
                      <a:pt x="209" y="125"/>
                      <a:pt x="209" y="125"/>
                      <a:pt x="209" y="125"/>
                    </a:cubicBezTo>
                    <a:cubicBezTo>
                      <a:pt x="209" y="125"/>
                      <a:pt x="209" y="125"/>
                      <a:pt x="209" y="125"/>
                    </a:cubicBezTo>
                    <a:cubicBezTo>
                      <a:pt x="209" y="125"/>
                      <a:pt x="209" y="125"/>
                      <a:pt x="209" y="125"/>
                    </a:cubicBezTo>
                    <a:cubicBezTo>
                      <a:pt x="209" y="125"/>
                      <a:pt x="209" y="125"/>
                      <a:pt x="209" y="125"/>
                    </a:cubicBezTo>
                    <a:cubicBezTo>
                      <a:pt x="209" y="124"/>
                      <a:pt x="209" y="124"/>
                      <a:pt x="209" y="124"/>
                    </a:cubicBezTo>
                    <a:cubicBezTo>
                      <a:pt x="209" y="124"/>
                      <a:pt x="209" y="124"/>
                      <a:pt x="209" y="124"/>
                    </a:cubicBezTo>
                    <a:cubicBezTo>
                      <a:pt x="209" y="124"/>
                      <a:pt x="209" y="124"/>
                      <a:pt x="209" y="124"/>
                    </a:cubicBezTo>
                    <a:cubicBezTo>
                      <a:pt x="209" y="124"/>
                      <a:pt x="209" y="124"/>
                      <a:pt x="209" y="124"/>
                    </a:cubicBezTo>
                    <a:cubicBezTo>
                      <a:pt x="209" y="124"/>
                      <a:pt x="209" y="124"/>
                      <a:pt x="209" y="124"/>
                    </a:cubicBezTo>
                    <a:cubicBezTo>
                      <a:pt x="209" y="124"/>
                      <a:pt x="209" y="124"/>
                      <a:pt x="209" y="124"/>
                    </a:cubicBezTo>
                    <a:cubicBezTo>
                      <a:pt x="209" y="124"/>
                      <a:pt x="209" y="124"/>
                      <a:pt x="209" y="124"/>
                    </a:cubicBezTo>
                    <a:cubicBezTo>
                      <a:pt x="208" y="124"/>
                      <a:pt x="208" y="124"/>
                      <a:pt x="208" y="124"/>
                    </a:cubicBezTo>
                    <a:cubicBezTo>
                      <a:pt x="208" y="124"/>
                      <a:pt x="208" y="124"/>
                      <a:pt x="208" y="124"/>
                    </a:cubicBezTo>
                    <a:cubicBezTo>
                      <a:pt x="208" y="124"/>
                      <a:pt x="208" y="124"/>
                      <a:pt x="208" y="124"/>
                    </a:cubicBezTo>
                    <a:cubicBezTo>
                      <a:pt x="208" y="124"/>
                      <a:pt x="208" y="124"/>
                      <a:pt x="208" y="124"/>
                    </a:cubicBezTo>
                    <a:cubicBezTo>
                      <a:pt x="208" y="124"/>
                      <a:pt x="208" y="124"/>
                      <a:pt x="208" y="124"/>
                    </a:cubicBezTo>
                    <a:cubicBezTo>
                      <a:pt x="208" y="124"/>
                      <a:pt x="208" y="124"/>
                      <a:pt x="208" y="124"/>
                    </a:cubicBezTo>
                    <a:cubicBezTo>
                      <a:pt x="208" y="124"/>
                      <a:pt x="208" y="124"/>
                      <a:pt x="208" y="124"/>
                    </a:cubicBezTo>
                    <a:cubicBezTo>
                      <a:pt x="208" y="124"/>
                      <a:pt x="208" y="124"/>
                      <a:pt x="208" y="124"/>
                    </a:cubicBezTo>
                    <a:cubicBezTo>
                      <a:pt x="208" y="124"/>
                      <a:pt x="208" y="124"/>
                      <a:pt x="208" y="124"/>
                    </a:cubicBezTo>
                    <a:cubicBezTo>
                      <a:pt x="208" y="124"/>
                      <a:pt x="208" y="124"/>
                      <a:pt x="208" y="124"/>
                    </a:cubicBezTo>
                    <a:cubicBezTo>
                      <a:pt x="208" y="124"/>
                      <a:pt x="208" y="124"/>
                      <a:pt x="208" y="124"/>
                    </a:cubicBezTo>
                    <a:cubicBezTo>
                      <a:pt x="208" y="124"/>
                      <a:pt x="208" y="124"/>
                      <a:pt x="208" y="124"/>
                    </a:cubicBezTo>
                    <a:cubicBezTo>
                      <a:pt x="208" y="124"/>
                      <a:pt x="208" y="124"/>
                      <a:pt x="208" y="124"/>
                    </a:cubicBezTo>
                    <a:cubicBezTo>
                      <a:pt x="208" y="124"/>
                      <a:pt x="208" y="124"/>
                      <a:pt x="208" y="124"/>
                    </a:cubicBezTo>
                    <a:cubicBezTo>
                      <a:pt x="208" y="124"/>
                      <a:pt x="208" y="124"/>
                      <a:pt x="208" y="124"/>
                    </a:cubicBezTo>
                    <a:cubicBezTo>
                      <a:pt x="208" y="124"/>
                      <a:pt x="208" y="124"/>
                      <a:pt x="208" y="124"/>
                    </a:cubicBezTo>
                    <a:cubicBezTo>
                      <a:pt x="208" y="124"/>
                      <a:pt x="208" y="124"/>
                      <a:pt x="208" y="124"/>
                    </a:cubicBezTo>
                    <a:cubicBezTo>
                      <a:pt x="208" y="124"/>
                      <a:pt x="208" y="124"/>
                      <a:pt x="208" y="124"/>
                    </a:cubicBezTo>
                    <a:cubicBezTo>
                      <a:pt x="208" y="124"/>
                      <a:pt x="208" y="124"/>
                      <a:pt x="208" y="124"/>
                    </a:cubicBezTo>
                    <a:cubicBezTo>
                      <a:pt x="208" y="124"/>
                      <a:pt x="208" y="124"/>
                      <a:pt x="208" y="124"/>
                    </a:cubicBezTo>
                    <a:cubicBezTo>
                      <a:pt x="208" y="124"/>
                      <a:pt x="208" y="124"/>
                      <a:pt x="208" y="124"/>
                    </a:cubicBezTo>
                    <a:cubicBezTo>
                      <a:pt x="208" y="124"/>
                      <a:pt x="208" y="124"/>
                      <a:pt x="208" y="124"/>
                    </a:cubicBezTo>
                    <a:cubicBezTo>
                      <a:pt x="208" y="124"/>
                      <a:pt x="208" y="124"/>
                      <a:pt x="208" y="124"/>
                    </a:cubicBezTo>
                    <a:cubicBezTo>
                      <a:pt x="208" y="124"/>
                      <a:pt x="208" y="124"/>
                      <a:pt x="208" y="124"/>
                    </a:cubicBezTo>
                    <a:cubicBezTo>
                      <a:pt x="208" y="124"/>
                      <a:pt x="208" y="124"/>
                      <a:pt x="208" y="124"/>
                    </a:cubicBezTo>
                    <a:cubicBezTo>
                      <a:pt x="208" y="124"/>
                      <a:pt x="208" y="124"/>
                      <a:pt x="208" y="124"/>
                    </a:cubicBezTo>
                    <a:cubicBezTo>
                      <a:pt x="208" y="124"/>
                      <a:pt x="208" y="124"/>
                      <a:pt x="208" y="124"/>
                    </a:cubicBezTo>
                    <a:cubicBezTo>
                      <a:pt x="208" y="124"/>
                      <a:pt x="208" y="124"/>
                      <a:pt x="208" y="124"/>
                    </a:cubicBezTo>
                    <a:cubicBezTo>
                      <a:pt x="208" y="124"/>
                      <a:pt x="208" y="124"/>
                      <a:pt x="208" y="124"/>
                    </a:cubicBezTo>
                    <a:cubicBezTo>
                      <a:pt x="208" y="124"/>
                      <a:pt x="208" y="124"/>
                      <a:pt x="208" y="124"/>
                    </a:cubicBezTo>
                    <a:cubicBezTo>
                      <a:pt x="208" y="124"/>
                      <a:pt x="208" y="124"/>
                      <a:pt x="207" y="124"/>
                    </a:cubicBezTo>
                    <a:cubicBezTo>
                      <a:pt x="207" y="124"/>
                      <a:pt x="207" y="124"/>
                      <a:pt x="207" y="124"/>
                    </a:cubicBezTo>
                    <a:cubicBezTo>
                      <a:pt x="207" y="124"/>
                      <a:pt x="207" y="124"/>
                      <a:pt x="207" y="124"/>
                    </a:cubicBezTo>
                    <a:cubicBezTo>
                      <a:pt x="207" y="124"/>
                      <a:pt x="207" y="124"/>
                      <a:pt x="207" y="124"/>
                    </a:cubicBezTo>
                    <a:cubicBezTo>
                      <a:pt x="207" y="124"/>
                      <a:pt x="207" y="124"/>
                      <a:pt x="207" y="124"/>
                    </a:cubicBezTo>
                    <a:cubicBezTo>
                      <a:pt x="207" y="124"/>
                      <a:pt x="207" y="124"/>
                      <a:pt x="207" y="124"/>
                    </a:cubicBezTo>
                    <a:cubicBezTo>
                      <a:pt x="207" y="124"/>
                      <a:pt x="207" y="124"/>
                      <a:pt x="207" y="124"/>
                    </a:cubicBezTo>
                    <a:cubicBezTo>
                      <a:pt x="207" y="124"/>
                      <a:pt x="207" y="124"/>
                      <a:pt x="207" y="124"/>
                    </a:cubicBezTo>
                    <a:cubicBezTo>
                      <a:pt x="207" y="124"/>
                      <a:pt x="207" y="124"/>
                      <a:pt x="207" y="124"/>
                    </a:cubicBezTo>
                    <a:cubicBezTo>
                      <a:pt x="207" y="124"/>
                      <a:pt x="207" y="124"/>
                      <a:pt x="207" y="124"/>
                    </a:cubicBezTo>
                    <a:cubicBezTo>
                      <a:pt x="207" y="124"/>
                      <a:pt x="207" y="124"/>
                      <a:pt x="207" y="124"/>
                    </a:cubicBezTo>
                    <a:cubicBezTo>
                      <a:pt x="207" y="124"/>
                      <a:pt x="207" y="124"/>
                      <a:pt x="207" y="124"/>
                    </a:cubicBezTo>
                    <a:cubicBezTo>
                      <a:pt x="207" y="124"/>
                      <a:pt x="207" y="124"/>
                      <a:pt x="207" y="124"/>
                    </a:cubicBezTo>
                    <a:cubicBezTo>
                      <a:pt x="207" y="123"/>
                      <a:pt x="207" y="123"/>
                      <a:pt x="207" y="123"/>
                    </a:cubicBezTo>
                    <a:cubicBezTo>
                      <a:pt x="207" y="123"/>
                      <a:pt x="207" y="123"/>
                      <a:pt x="207" y="123"/>
                    </a:cubicBezTo>
                    <a:cubicBezTo>
                      <a:pt x="207" y="123"/>
                      <a:pt x="207" y="123"/>
                      <a:pt x="207" y="123"/>
                    </a:cubicBezTo>
                    <a:cubicBezTo>
                      <a:pt x="207" y="123"/>
                      <a:pt x="207" y="123"/>
                      <a:pt x="207" y="123"/>
                    </a:cubicBezTo>
                    <a:cubicBezTo>
                      <a:pt x="207" y="123"/>
                      <a:pt x="207" y="123"/>
                      <a:pt x="207" y="123"/>
                    </a:cubicBezTo>
                    <a:cubicBezTo>
                      <a:pt x="207" y="123"/>
                      <a:pt x="207" y="123"/>
                      <a:pt x="207" y="123"/>
                    </a:cubicBezTo>
                    <a:cubicBezTo>
                      <a:pt x="207" y="123"/>
                      <a:pt x="207" y="123"/>
                      <a:pt x="207" y="123"/>
                    </a:cubicBezTo>
                    <a:cubicBezTo>
                      <a:pt x="207" y="123"/>
                      <a:pt x="207" y="123"/>
                      <a:pt x="207" y="123"/>
                    </a:cubicBezTo>
                    <a:cubicBezTo>
                      <a:pt x="207" y="123"/>
                      <a:pt x="207" y="123"/>
                      <a:pt x="207" y="123"/>
                    </a:cubicBezTo>
                    <a:cubicBezTo>
                      <a:pt x="207" y="123"/>
                      <a:pt x="207" y="123"/>
                      <a:pt x="207" y="123"/>
                    </a:cubicBezTo>
                    <a:cubicBezTo>
                      <a:pt x="207" y="123"/>
                      <a:pt x="207" y="123"/>
                      <a:pt x="207" y="123"/>
                    </a:cubicBezTo>
                    <a:cubicBezTo>
                      <a:pt x="207" y="123"/>
                      <a:pt x="207" y="123"/>
                      <a:pt x="207" y="123"/>
                    </a:cubicBezTo>
                    <a:cubicBezTo>
                      <a:pt x="207" y="123"/>
                      <a:pt x="207" y="123"/>
                      <a:pt x="207" y="123"/>
                    </a:cubicBezTo>
                    <a:cubicBezTo>
                      <a:pt x="207" y="123"/>
                      <a:pt x="207" y="123"/>
                      <a:pt x="207" y="123"/>
                    </a:cubicBezTo>
                    <a:cubicBezTo>
                      <a:pt x="207" y="123"/>
                      <a:pt x="207" y="123"/>
                      <a:pt x="207" y="123"/>
                    </a:cubicBezTo>
                    <a:cubicBezTo>
                      <a:pt x="207" y="123"/>
                      <a:pt x="207" y="123"/>
                      <a:pt x="207" y="123"/>
                    </a:cubicBezTo>
                    <a:cubicBezTo>
                      <a:pt x="207" y="123"/>
                      <a:pt x="207" y="123"/>
                      <a:pt x="207" y="123"/>
                    </a:cubicBezTo>
                    <a:cubicBezTo>
                      <a:pt x="207" y="123"/>
                      <a:pt x="207" y="123"/>
                      <a:pt x="207" y="123"/>
                    </a:cubicBezTo>
                    <a:cubicBezTo>
                      <a:pt x="207" y="123"/>
                      <a:pt x="207" y="123"/>
                      <a:pt x="207" y="123"/>
                    </a:cubicBezTo>
                    <a:cubicBezTo>
                      <a:pt x="207" y="123"/>
                      <a:pt x="207" y="123"/>
                      <a:pt x="207" y="123"/>
                    </a:cubicBezTo>
                    <a:cubicBezTo>
                      <a:pt x="207" y="123"/>
                      <a:pt x="207" y="123"/>
                      <a:pt x="207" y="123"/>
                    </a:cubicBezTo>
                    <a:cubicBezTo>
                      <a:pt x="207" y="123"/>
                      <a:pt x="207" y="123"/>
                      <a:pt x="207" y="123"/>
                    </a:cubicBezTo>
                    <a:cubicBezTo>
                      <a:pt x="207" y="123"/>
                      <a:pt x="206" y="123"/>
                      <a:pt x="206" y="123"/>
                    </a:cubicBezTo>
                    <a:cubicBezTo>
                      <a:pt x="206" y="123"/>
                      <a:pt x="206" y="123"/>
                      <a:pt x="206" y="123"/>
                    </a:cubicBezTo>
                    <a:cubicBezTo>
                      <a:pt x="206" y="123"/>
                      <a:pt x="206" y="123"/>
                      <a:pt x="206" y="123"/>
                    </a:cubicBezTo>
                    <a:cubicBezTo>
                      <a:pt x="206" y="123"/>
                      <a:pt x="206" y="123"/>
                      <a:pt x="206" y="123"/>
                    </a:cubicBezTo>
                    <a:cubicBezTo>
                      <a:pt x="206" y="123"/>
                      <a:pt x="206" y="123"/>
                      <a:pt x="206" y="123"/>
                    </a:cubicBezTo>
                    <a:cubicBezTo>
                      <a:pt x="206" y="123"/>
                      <a:pt x="206" y="123"/>
                      <a:pt x="206" y="123"/>
                    </a:cubicBezTo>
                    <a:cubicBezTo>
                      <a:pt x="206" y="123"/>
                      <a:pt x="206" y="123"/>
                      <a:pt x="206" y="123"/>
                    </a:cubicBezTo>
                    <a:cubicBezTo>
                      <a:pt x="206" y="123"/>
                      <a:pt x="206" y="123"/>
                      <a:pt x="206" y="123"/>
                    </a:cubicBezTo>
                    <a:cubicBezTo>
                      <a:pt x="206" y="123"/>
                      <a:pt x="206" y="123"/>
                      <a:pt x="206" y="123"/>
                    </a:cubicBezTo>
                    <a:cubicBezTo>
                      <a:pt x="206" y="123"/>
                      <a:pt x="206" y="123"/>
                      <a:pt x="206" y="123"/>
                    </a:cubicBezTo>
                    <a:cubicBezTo>
                      <a:pt x="206" y="123"/>
                      <a:pt x="206" y="123"/>
                      <a:pt x="206" y="123"/>
                    </a:cubicBezTo>
                    <a:cubicBezTo>
                      <a:pt x="206" y="123"/>
                      <a:pt x="206" y="123"/>
                      <a:pt x="206" y="123"/>
                    </a:cubicBezTo>
                    <a:cubicBezTo>
                      <a:pt x="206" y="123"/>
                      <a:pt x="206" y="123"/>
                      <a:pt x="206" y="123"/>
                    </a:cubicBezTo>
                    <a:cubicBezTo>
                      <a:pt x="206" y="123"/>
                      <a:pt x="206" y="123"/>
                      <a:pt x="206" y="123"/>
                    </a:cubicBezTo>
                    <a:cubicBezTo>
                      <a:pt x="206" y="123"/>
                      <a:pt x="206" y="123"/>
                      <a:pt x="206" y="123"/>
                    </a:cubicBezTo>
                    <a:cubicBezTo>
                      <a:pt x="206" y="123"/>
                      <a:pt x="206" y="123"/>
                      <a:pt x="206" y="123"/>
                    </a:cubicBezTo>
                    <a:cubicBezTo>
                      <a:pt x="206" y="123"/>
                      <a:pt x="206" y="123"/>
                      <a:pt x="206" y="123"/>
                    </a:cubicBezTo>
                    <a:cubicBezTo>
                      <a:pt x="206" y="123"/>
                      <a:pt x="206" y="123"/>
                      <a:pt x="206" y="123"/>
                    </a:cubicBezTo>
                    <a:cubicBezTo>
                      <a:pt x="206" y="123"/>
                      <a:pt x="206" y="123"/>
                      <a:pt x="206" y="123"/>
                    </a:cubicBezTo>
                    <a:cubicBezTo>
                      <a:pt x="206" y="123"/>
                      <a:pt x="206" y="123"/>
                      <a:pt x="206" y="123"/>
                    </a:cubicBezTo>
                    <a:cubicBezTo>
                      <a:pt x="206" y="123"/>
                      <a:pt x="206" y="123"/>
                      <a:pt x="206" y="123"/>
                    </a:cubicBezTo>
                    <a:cubicBezTo>
                      <a:pt x="206" y="123"/>
                      <a:pt x="206" y="123"/>
                      <a:pt x="206" y="123"/>
                    </a:cubicBezTo>
                    <a:cubicBezTo>
                      <a:pt x="206" y="123"/>
                      <a:pt x="206" y="123"/>
                      <a:pt x="206" y="123"/>
                    </a:cubicBezTo>
                    <a:cubicBezTo>
                      <a:pt x="206" y="123"/>
                      <a:pt x="206" y="123"/>
                      <a:pt x="206" y="123"/>
                    </a:cubicBezTo>
                    <a:cubicBezTo>
                      <a:pt x="206" y="123"/>
                      <a:pt x="206" y="123"/>
                      <a:pt x="206" y="123"/>
                    </a:cubicBezTo>
                    <a:cubicBezTo>
                      <a:pt x="206" y="123"/>
                      <a:pt x="206" y="123"/>
                      <a:pt x="206" y="123"/>
                    </a:cubicBezTo>
                    <a:cubicBezTo>
                      <a:pt x="206" y="123"/>
                      <a:pt x="206" y="123"/>
                      <a:pt x="206" y="123"/>
                    </a:cubicBezTo>
                    <a:cubicBezTo>
                      <a:pt x="206" y="123"/>
                      <a:pt x="206" y="123"/>
                      <a:pt x="206" y="123"/>
                    </a:cubicBezTo>
                    <a:cubicBezTo>
                      <a:pt x="206" y="123"/>
                      <a:pt x="206" y="123"/>
                      <a:pt x="206" y="123"/>
                    </a:cubicBezTo>
                    <a:cubicBezTo>
                      <a:pt x="206" y="123"/>
                      <a:pt x="206" y="123"/>
                      <a:pt x="206" y="123"/>
                    </a:cubicBezTo>
                    <a:cubicBezTo>
                      <a:pt x="206" y="123"/>
                      <a:pt x="206" y="123"/>
                      <a:pt x="206" y="123"/>
                    </a:cubicBezTo>
                    <a:cubicBezTo>
                      <a:pt x="206" y="123"/>
                      <a:pt x="206" y="123"/>
                      <a:pt x="206" y="123"/>
                    </a:cubicBezTo>
                    <a:cubicBezTo>
                      <a:pt x="206" y="123"/>
                      <a:pt x="206" y="123"/>
                      <a:pt x="206" y="123"/>
                    </a:cubicBezTo>
                    <a:cubicBezTo>
                      <a:pt x="206" y="123"/>
                      <a:pt x="206" y="123"/>
                      <a:pt x="206" y="123"/>
                    </a:cubicBezTo>
                    <a:cubicBezTo>
                      <a:pt x="206" y="123"/>
                      <a:pt x="206" y="123"/>
                      <a:pt x="206" y="123"/>
                    </a:cubicBezTo>
                    <a:cubicBezTo>
                      <a:pt x="205" y="123"/>
                      <a:pt x="205" y="123"/>
                      <a:pt x="205" y="123"/>
                    </a:cubicBezTo>
                    <a:cubicBezTo>
                      <a:pt x="205" y="123"/>
                      <a:pt x="205" y="123"/>
                      <a:pt x="205" y="123"/>
                    </a:cubicBezTo>
                    <a:cubicBezTo>
                      <a:pt x="205" y="123"/>
                      <a:pt x="205" y="123"/>
                      <a:pt x="205" y="123"/>
                    </a:cubicBezTo>
                    <a:cubicBezTo>
                      <a:pt x="205" y="123"/>
                      <a:pt x="205" y="123"/>
                      <a:pt x="205" y="123"/>
                    </a:cubicBezTo>
                    <a:cubicBezTo>
                      <a:pt x="205" y="123"/>
                      <a:pt x="205" y="123"/>
                      <a:pt x="205" y="123"/>
                    </a:cubicBezTo>
                    <a:cubicBezTo>
                      <a:pt x="205" y="123"/>
                      <a:pt x="205" y="123"/>
                      <a:pt x="205" y="123"/>
                    </a:cubicBezTo>
                    <a:cubicBezTo>
                      <a:pt x="205" y="123"/>
                      <a:pt x="205" y="123"/>
                      <a:pt x="205" y="123"/>
                    </a:cubicBezTo>
                    <a:cubicBezTo>
                      <a:pt x="205" y="123"/>
                      <a:pt x="205" y="123"/>
                      <a:pt x="205" y="123"/>
                    </a:cubicBezTo>
                    <a:cubicBezTo>
                      <a:pt x="205" y="123"/>
                      <a:pt x="205" y="123"/>
                      <a:pt x="205" y="123"/>
                    </a:cubicBezTo>
                    <a:cubicBezTo>
                      <a:pt x="205" y="123"/>
                      <a:pt x="205" y="123"/>
                      <a:pt x="205" y="123"/>
                    </a:cubicBezTo>
                    <a:cubicBezTo>
                      <a:pt x="205" y="123"/>
                      <a:pt x="205" y="123"/>
                      <a:pt x="205" y="123"/>
                    </a:cubicBezTo>
                    <a:cubicBezTo>
                      <a:pt x="205" y="123"/>
                      <a:pt x="205" y="123"/>
                      <a:pt x="205" y="123"/>
                    </a:cubicBezTo>
                    <a:cubicBezTo>
                      <a:pt x="205" y="123"/>
                      <a:pt x="205" y="123"/>
                      <a:pt x="205" y="123"/>
                    </a:cubicBezTo>
                    <a:cubicBezTo>
                      <a:pt x="205" y="123"/>
                      <a:pt x="205" y="123"/>
                      <a:pt x="205" y="123"/>
                    </a:cubicBezTo>
                    <a:cubicBezTo>
                      <a:pt x="205" y="123"/>
                      <a:pt x="205" y="123"/>
                      <a:pt x="205" y="123"/>
                    </a:cubicBezTo>
                    <a:cubicBezTo>
                      <a:pt x="205" y="123"/>
                      <a:pt x="205" y="123"/>
                      <a:pt x="205" y="123"/>
                    </a:cubicBezTo>
                    <a:cubicBezTo>
                      <a:pt x="205" y="123"/>
                      <a:pt x="205" y="123"/>
                      <a:pt x="205" y="123"/>
                    </a:cubicBezTo>
                    <a:cubicBezTo>
                      <a:pt x="205" y="123"/>
                      <a:pt x="205" y="123"/>
                      <a:pt x="205" y="123"/>
                    </a:cubicBezTo>
                    <a:cubicBezTo>
                      <a:pt x="205" y="123"/>
                      <a:pt x="205" y="123"/>
                      <a:pt x="205" y="122"/>
                    </a:cubicBezTo>
                    <a:cubicBezTo>
                      <a:pt x="205" y="122"/>
                      <a:pt x="205" y="122"/>
                      <a:pt x="205" y="122"/>
                    </a:cubicBezTo>
                    <a:cubicBezTo>
                      <a:pt x="205" y="122"/>
                      <a:pt x="205" y="122"/>
                      <a:pt x="205" y="122"/>
                    </a:cubicBezTo>
                    <a:cubicBezTo>
                      <a:pt x="205" y="122"/>
                      <a:pt x="205" y="122"/>
                      <a:pt x="205" y="122"/>
                    </a:cubicBezTo>
                    <a:cubicBezTo>
                      <a:pt x="205" y="122"/>
                      <a:pt x="205" y="122"/>
                      <a:pt x="205" y="122"/>
                    </a:cubicBezTo>
                    <a:cubicBezTo>
                      <a:pt x="205" y="122"/>
                      <a:pt x="205" y="122"/>
                      <a:pt x="205" y="122"/>
                    </a:cubicBezTo>
                    <a:cubicBezTo>
                      <a:pt x="205" y="122"/>
                      <a:pt x="205" y="122"/>
                      <a:pt x="205" y="122"/>
                    </a:cubicBezTo>
                    <a:cubicBezTo>
                      <a:pt x="205" y="122"/>
                      <a:pt x="205" y="122"/>
                      <a:pt x="205" y="122"/>
                    </a:cubicBezTo>
                    <a:cubicBezTo>
                      <a:pt x="205" y="122"/>
                      <a:pt x="205" y="122"/>
                      <a:pt x="205" y="122"/>
                    </a:cubicBezTo>
                    <a:cubicBezTo>
                      <a:pt x="205" y="122"/>
                      <a:pt x="205" y="122"/>
                      <a:pt x="205" y="122"/>
                    </a:cubicBezTo>
                    <a:cubicBezTo>
                      <a:pt x="205" y="122"/>
                      <a:pt x="205" y="122"/>
                      <a:pt x="205" y="122"/>
                    </a:cubicBezTo>
                    <a:cubicBezTo>
                      <a:pt x="205" y="122"/>
                      <a:pt x="205" y="122"/>
                      <a:pt x="205" y="122"/>
                    </a:cubicBezTo>
                    <a:cubicBezTo>
                      <a:pt x="205" y="122"/>
                      <a:pt x="205" y="122"/>
                      <a:pt x="205" y="122"/>
                    </a:cubicBezTo>
                    <a:cubicBezTo>
                      <a:pt x="205" y="122"/>
                      <a:pt x="205" y="122"/>
                      <a:pt x="205" y="122"/>
                    </a:cubicBezTo>
                    <a:cubicBezTo>
                      <a:pt x="205" y="122"/>
                      <a:pt x="205" y="122"/>
                      <a:pt x="205" y="122"/>
                    </a:cubicBezTo>
                    <a:cubicBezTo>
                      <a:pt x="205" y="122"/>
                      <a:pt x="205" y="122"/>
                      <a:pt x="205" y="122"/>
                    </a:cubicBezTo>
                    <a:cubicBezTo>
                      <a:pt x="205" y="122"/>
                      <a:pt x="205" y="122"/>
                      <a:pt x="205" y="122"/>
                    </a:cubicBezTo>
                    <a:cubicBezTo>
                      <a:pt x="205" y="122"/>
                      <a:pt x="205" y="122"/>
                      <a:pt x="205" y="122"/>
                    </a:cubicBezTo>
                    <a:cubicBezTo>
                      <a:pt x="205" y="122"/>
                      <a:pt x="205" y="122"/>
                      <a:pt x="205" y="122"/>
                    </a:cubicBezTo>
                    <a:cubicBezTo>
                      <a:pt x="205" y="122"/>
                      <a:pt x="205" y="122"/>
                      <a:pt x="205" y="122"/>
                    </a:cubicBezTo>
                    <a:cubicBezTo>
                      <a:pt x="205" y="122"/>
                      <a:pt x="205" y="122"/>
                      <a:pt x="205" y="122"/>
                    </a:cubicBezTo>
                    <a:cubicBezTo>
                      <a:pt x="205" y="122"/>
                      <a:pt x="205" y="122"/>
                      <a:pt x="205" y="122"/>
                    </a:cubicBezTo>
                    <a:cubicBezTo>
                      <a:pt x="205" y="122"/>
                      <a:pt x="205" y="122"/>
                      <a:pt x="205" y="122"/>
                    </a:cubicBezTo>
                    <a:cubicBezTo>
                      <a:pt x="205" y="122"/>
                      <a:pt x="205" y="122"/>
                      <a:pt x="205" y="122"/>
                    </a:cubicBezTo>
                    <a:cubicBezTo>
                      <a:pt x="205" y="122"/>
                      <a:pt x="205" y="122"/>
                      <a:pt x="205" y="122"/>
                    </a:cubicBezTo>
                    <a:cubicBezTo>
                      <a:pt x="205" y="122"/>
                      <a:pt x="205" y="122"/>
                      <a:pt x="205" y="122"/>
                    </a:cubicBezTo>
                    <a:cubicBezTo>
                      <a:pt x="205" y="122"/>
                      <a:pt x="205" y="122"/>
                      <a:pt x="205" y="122"/>
                    </a:cubicBezTo>
                    <a:cubicBezTo>
                      <a:pt x="205" y="122"/>
                      <a:pt x="205" y="122"/>
                      <a:pt x="205" y="122"/>
                    </a:cubicBezTo>
                    <a:cubicBezTo>
                      <a:pt x="205" y="122"/>
                      <a:pt x="205" y="122"/>
                      <a:pt x="205" y="122"/>
                    </a:cubicBezTo>
                    <a:cubicBezTo>
                      <a:pt x="205" y="122"/>
                      <a:pt x="205" y="122"/>
                      <a:pt x="205" y="122"/>
                    </a:cubicBezTo>
                    <a:cubicBezTo>
                      <a:pt x="205" y="122"/>
                      <a:pt x="204" y="122"/>
                      <a:pt x="204" y="122"/>
                    </a:cubicBezTo>
                    <a:cubicBezTo>
                      <a:pt x="204" y="122"/>
                      <a:pt x="204" y="122"/>
                      <a:pt x="204" y="122"/>
                    </a:cubicBezTo>
                    <a:cubicBezTo>
                      <a:pt x="204" y="122"/>
                      <a:pt x="204" y="122"/>
                      <a:pt x="204" y="122"/>
                    </a:cubicBezTo>
                    <a:cubicBezTo>
                      <a:pt x="204" y="122"/>
                      <a:pt x="204" y="122"/>
                      <a:pt x="204" y="122"/>
                    </a:cubicBezTo>
                    <a:cubicBezTo>
                      <a:pt x="204" y="122"/>
                      <a:pt x="204" y="122"/>
                      <a:pt x="204" y="122"/>
                    </a:cubicBezTo>
                    <a:cubicBezTo>
                      <a:pt x="204" y="122"/>
                      <a:pt x="204" y="122"/>
                      <a:pt x="204" y="122"/>
                    </a:cubicBezTo>
                    <a:cubicBezTo>
                      <a:pt x="204" y="122"/>
                      <a:pt x="204" y="122"/>
                      <a:pt x="204" y="122"/>
                    </a:cubicBezTo>
                    <a:cubicBezTo>
                      <a:pt x="204" y="122"/>
                      <a:pt x="204" y="122"/>
                      <a:pt x="204" y="122"/>
                    </a:cubicBezTo>
                    <a:cubicBezTo>
                      <a:pt x="204" y="122"/>
                      <a:pt x="204" y="122"/>
                      <a:pt x="204" y="122"/>
                    </a:cubicBezTo>
                    <a:cubicBezTo>
                      <a:pt x="204" y="122"/>
                      <a:pt x="204" y="122"/>
                      <a:pt x="204" y="122"/>
                    </a:cubicBezTo>
                    <a:cubicBezTo>
                      <a:pt x="204" y="122"/>
                      <a:pt x="204" y="122"/>
                      <a:pt x="204" y="122"/>
                    </a:cubicBezTo>
                    <a:cubicBezTo>
                      <a:pt x="204" y="122"/>
                      <a:pt x="204" y="122"/>
                      <a:pt x="204" y="122"/>
                    </a:cubicBezTo>
                    <a:cubicBezTo>
                      <a:pt x="204" y="122"/>
                      <a:pt x="204" y="122"/>
                      <a:pt x="204" y="122"/>
                    </a:cubicBezTo>
                    <a:cubicBezTo>
                      <a:pt x="204" y="122"/>
                      <a:pt x="204" y="122"/>
                      <a:pt x="204" y="122"/>
                    </a:cubicBezTo>
                    <a:cubicBezTo>
                      <a:pt x="204" y="122"/>
                      <a:pt x="204" y="122"/>
                      <a:pt x="204" y="122"/>
                    </a:cubicBezTo>
                    <a:cubicBezTo>
                      <a:pt x="204" y="122"/>
                      <a:pt x="204" y="122"/>
                      <a:pt x="204" y="122"/>
                    </a:cubicBezTo>
                    <a:cubicBezTo>
                      <a:pt x="204" y="122"/>
                      <a:pt x="204" y="122"/>
                      <a:pt x="204" y="122"/>
                    </a:cubicBezTo>
                    <a:cubicBezTo>
                      <a:pt x="204" y="122"/>
                      <a:pt x="204" y="122"/>
                      <a:pt x="204" y="122"/>
                    </a:cubicBezTo>
                    <a:cubicBezTo>
                      <a:pt x="204" y="122"/>
                      <a:pt x="204" y="122"/>
                      <a:pt x="204" y="122"/>
                    </a:cubicBezTo>
                    <a:cubicBezTo>
                      <a:pt x="204" y="122"/>
                      <a:pt x="204" y="122"/>
                      <a:pt x="204" y="122"/>
                    </a:cubicBezTo>
                    <a:cubicBezTo>
                      <a:pt x="204" y="122"/>
                      <a:pt x="204" y="122"/>
                      <a:pt x="204" y="122"/>
                    </a:cubicBezTo>
                    <a:cubicBezTo>
                      <a:pt x="204" y="122"/>
                      <a:pt x="204" y="122"/>
                      <a:pt x="204" y="122"/>
                    </a:cubicBezTo>
                    <a:cubicBezTo>
                      <a:pt x="204" y="122"/>
                      <a:pt x="204" y="122"/>
                      <a:pt x="204" y="122"/>
                    </a:cubicBezTo>
                    <a:cubicBezTo>
                      <a:pt x="204" y="122"/>
                      <a:pt x="204" y="122"/>
                      <a:pt x="204" y="122"/>
                    </a:cubicBezTo>
                    <a:cubicBezTo>
                      <a:pt x="204" y="122"/>
                      <a:pt x="204" y="122"/>
                      <a:pt x="204" y="122"/>
                    </a:cubicBezTo>
                    <a:cubicBezTo>
                      <a:pt x="204" y="122"/>
                      <a:pt x="204" y="122"/>
                      <a:pt x="204" y="122"/>
                    </a:cubicBezTo>
                    <a:cubicBezTo>
                      <a:pt x="204" y="122"/>
                      <a:pt x="204" y="122"/>
                      <a:pt x="204" y="122"/>
                    </a:cubicBezTo>
                    <a:cubicBezTo>
                      <a:pt x="204" y="122"/>
                      <a:pt x="204" y="122"/>
                      <a:pt x="204" y="122"/>
                    </a:cubicBezTo>
                    <a:cubicBezTo>
                      <a:pt x="204" y="122"/>
                      <a:pt x="204" y="122"/>
                      <a:pt x="204" y="122"/>
                    </a:cubicBezTo>
                    <a:cubicBezTo>
                      <a:pt x="204" y="122"/>
                      <a:pt x="204" y="122"/>
                      <a:pt x="204" y="122"/>
                    </a:cubicBezTo>
                    <a:cubicBezTo>
                      <a:pt x="204" y="122"/>
                      <a:pt x="204" y="122"/>
                      <a:pt x="204" y="122"/>
                    </a:cubicBezTo>
                    <a:cubicBezTo>
                      <a:pt x="204" y="122"/>
                      <a:pt x="204" y="122"/>
                      <a:pt x="204" y="122"/>
                    </a:cubicBezTo>
                    <a:cubicBezTo>
                      <a:pt x="204" y="122"/>
                      <a:pt x="204" y="122"/>
                      <a:pt x="204" y="122"/>
                    </a:cubicBezTo>
                    <a:cubicBezTo>
                      <a:pt x="204" y="122"/>
                      <a:pt x="204" y="122"/>
                      <a:pt x="204" y="122"/>
                    </a:cubicBezTo>
                    <a:cubicBezTo>
                      <a:pt x="204" y="122"/>
                      <a:pt x="204" y="122"/>
                      <a:pt x="204" y="122"/>
                    </a:cubicBezTo>
                    <a:cubicBezTo>
                      <a:pt x="204" y="122"/>
                      <a:pt x="204" y="122"/>
                      <a:pt x="204" y="122"/>
                    </a:cubicBezTo>
                    <a:cubicBezTo>
                      <a:pt x="204" y="122"/>
                      <a:pt x="204" y="122"/>
                      <a:pt x="204" y="122"/>
                    </a:cubicBezTo>
                    <a:cubicBezTo>
                      <a:pt x="204" y="122"/>
                      <a:pt x="204" y="122"/>
                      <a:pt x="204" y="122"/>
                    </a:cubicBezTo>
                    <a:cubicBezTo>
                      <a:pt x="203" y="122"/>
                      <a:pt x="203" y="122"/>
                      <a:pt x="203" y="122"/>
                    </a:cubicBezTo>
                    <a:cubicBezTo>
                      <a:pt x="203" y="122"/>
                      <a:pt x="203" y="122"/>
                      <a:pt x="203" y="122"/>
                    </a:cubicBezTo>
                    <a:cubicBezTo>
                      <a:pt x="203" y="122"/>
                      <a:pt x="203" y="122"/>
                      <a:pt x="203" y="122"/>
                    </a:cubicBezTo>
                    <a:cubicBezTo>
                      <a:pt x="203" y="122"/>
                      <a:pt x="203" y="122"/>
                      <a:pt x="203" y="122"/>
                    </a:cubicBezTo>
                    <a:cubicBezTo>
                      <a:pt x="203" y="122"/>
                      <a:pt x="203" y="122"/>
                      <a:pt x="203" y="122"/>
                    </a:cubicBezTo>
                    <a:cubicBezTo>
                      <a:pt x="203" y="122"/>
                      <a:pt x="203" y="122"/>
                      <a:pt x="203" y="122"/>
                    </a:cubicBezTo>
                    <a:cubicBezTo>
                      <a:pt x="203" y="122"/>
                      <a:pt x="203" y="122"/>
                      <a:pt x="203" y="122"/>
                    </a:cubicBezTo>
                    <a:cubicBezTo>
                      <a:pt x="203" y="122"/>
                      <a:pt x="203" y="122"/>
                      <a:pt x="203" y="122"/>
                    </a:cubicBezTo>
                    <a:cubicBezTo>
                      <a:pt x="203" y="122"/>
                      <a:pt x="203" y="122"/>
                      <a:pt x="203" y="122"/>
                    </a:cubicBezTo>
                    <a:cubicBezTo>
                      <a:pt x="203" y="122"/>
                      <a:pt x="203" y="122"/>
                      <a:pt x="203" y="122"/>
                    </a:cubicBezTo>
                    <a:cubicBezTo>
                      <a:pt x="203" y="122"/>
                      <a:pt x="203" y="122"/>
                      <a:pt x="203" y="122"/>
                    </a:cubicBezTo>
                    <a:cubicBezTo>
                      <a:pt x="203" y="122"/>
                      <a:pt x="203" y="122"/>
                      <a:pt x="203" y="122"/>
                    </a:cubicBezTo>
                    <a:cubicBezTo>
                      <a:pt x="203" y="122"/>
                      <a:pt x="203" y="122"/>
                      <a:pt x="203" y="122"/>
                    </a:cubicBezTo>
                    <a:cubicBezTo>
                      <a:pt x="203" y="122"/>
                      <a:pt x="203" y="122"/>
                      <a:pt x="203" y="122"/>
                    </a:cubicBezTo>
                    <a:cubicBezTo>
                      <a:pt x="203" y="122"/>
                      <a:pt x="203" y="122"/>
                      <a:pt x="203" y="122"/>
                    </a:cubicBezTo>
                    <a:cubicBezTo>
                      <a:pt x="203" y="122"/>
                      <a:pt x="203" y="122"/>
                      <a:pt x="203" y="122"/>
                    </a:cubicBezTo>
                    <a:cubicBezTo>
                      <a:pt x="203" y="122"/>
                      <a:pt x="203" y="122"/>
                      <a:pt x="203" y="122"/>
                    </a:cubicBezTo>
                    <a:cubicBezTo>
                      <a:pt x="203" y="122"/>
                      <a:pt x="203" y="122"/>
                      <a:pt x="203" y="122"/>
                    </a:cubicBezTo>
                    <a:cubicBezTo>
                      <a:pt x="203" y="122"/>
                      <a:pt x="203" y="122"/>
                      <a:pt x="203" y="122"/>
                    </a:cubicBezTo>
                    <a:cubicBezTo>
                      <a:pt x="203" y="122"/>
                      <a:pt x="203" y="122"/>
                      <a:pt x="203" y="122"/>
                    </a:cubicBezTo>
                    <a:cubicBezTo>
                      <a:pt x="203" y="122"/>
                      <a:pt x="203" y="122"/>
                      <a:pt x="203" y="122"/>
                    </a:cubicBezTo>
                    <a:cubicBezTo>
                      <a:pt x="203" y="121"/>
                      <a:pt x="203" y="121"/>
                      <a:pt x="203" y="121"/>
                    </a:cubicBezTo>
                    <a:cubicBezTo>
                      <a:pt x="203" y="121"/>
                      <a:pt x="203" y="121"/>
                      <a:pt x="203" y="121"/>
                    </a:cubicBezTo>
                    <a:cubicBezTo>
                      <a:pt x="203" y="121"/>
                      <a:pt x="203" y="121"/>
                      <a:pt x="203" y="121"/>
                    </a:cubicBezTo>
                    <a:cubicBezTo>
                      <a:pt x="203" y="121"/>
                      <a:pt x="203" y="121"/>
                      <a:pt x="203" y="121"/>
                    </a:cubicBezTo>
                    <a:cubicBezTo>
                      <a:pt x="203" y="121"/>
                      <a:pt x="203" y="121"/>
                      <a:pt x="203" y="121"/>
                    </a:cubicBezTo>
                    <a:cubicBezTo>
                      <a:pt x="203" y="121"/>
                      <a:pt x="203" y="121"/>
                      <a:pt x="203" y="121"/>
                    </a:cubicBezTo>
                    <a:cubicBezTo>
                      <a:pt x="203" y="121"/>
                      <a:pt x="203" y="121"/>
                      <a:pt x="203" y="121"/>
                    </a:cubicBezTo>
                    <a:cubicBezTo>
                      <a:pt x="202" y="121"/>
                      <a:pt x="202" y="121"/>
                      <a:pt x="202" y="121"/>
                    </a:cubicBezTo>
                    <a:cubicBezTo>
                      <a:pt x="202" y="121"/>
                      <a:pt x="202" y="121"/>
                      <a:pt x="202" y="121"/>
                    </a:cubicBezTo>
                    <a:cubicBezTo>
                      <a:pt x="202" y="121"/>
                      <a:pt x="202" y="121"/>
                      <a:pt x="202" y="121"/>
                    </a:cubicBezTo>
                    <a:cubicBezTo>
                      <a:pt x="202" y="121"/>
                      <a:pt x="202" y="121"/>
                      <a:pt x="202" y="121"/>
                    </a:cubicBezTo>
                    <a:cubicBezTo>
                      <a:pt x="202" y="121"/>
                      <a:pt x="202" y="121"/>
                      <a:pt x="202" y="121"/>
                    </a:cubicBezTo>
                    <a:cubicBezTo>
                      <a:pt x="202" y="121"/>
                      <a:pt x="202" y="121"/>
                      <a:pt x="202" y="121"/>
                    </a:cubicBezTo>
                    <a:cubicBezTo>
                      <a:pt x="202" y="121"/>
                      <a:pt x="202" y="121"/>
                      <a:pt x="202" y="121"/>
                    </a:cubicBezTo>
                    <a:cubicBezTo>
                      <a:pt x="202" y="121"/>
                      <a:pt x="202" y="121"/>
                      <a:pt x="202" y="121"/>
                    </a:cubicBezTo>
                    <a:cubicBezTo>
                      <a:pt x="202" y="121"/>
                      <a:pt x="202" y="121"/>
                      <a:pt x="202" y="121"/>
                    </a:cubicBezTo>
                    <a:cubicBezTo>
                      <a:pt x="202" y="121"/>
                      <a:pt x="202" y="121"/>
                      <a:pt x="202" y="121"/>
                    </a:cubicBezTo>
                    <a:cubicBezTo>
                      <a:pt x="202" y="121"/>
                      <a:pt x="202" y="121"/>
                      <a:pt x="202" y="121"/>
                    </a:cubicBezTo>
                    <a:cubicBezTo>
                      <a:pt x="202" y="121"/>
                      <a:pt x="202" y="121"/>
                      <a:pt x="202" y="121"/>
                    </a:cubicBezTo>
                    <a:cubicBezTo>
                      <a:pt x="202" y="121"/>
                      <a:pt x="202" y="121"/>
                      <a:pt x="202" y="121"/>
                    </a:cubicBezTo>
                    <a:cubicBezTo>
                      <a:pt x="202" y="121"/>
                      <a:pt x="202" y="121"/>
                      <a:pt x="202" y="121"/>
                    </a:cubicBezTo>
                    <a:cubicBezTo>
                      <a:pt x="202" y="121"/>
                      <a:pt x="202" y="121"/>
                      <a:pt x="202" y="121"/>
                    </a:cubicBezTo>
                    <a:cubicBezTo>
                      <a:pt x="202" y="121"/>
                      <a:pt x="202" y="121"/>
                      <a:pt x="202" y="121"/>
                    </a:cubicBezTo>
                    <a:cubicBezTo>
                      <a:pt x="202" y="121"/>
                      <a:pt x="202" y="121"/>
                      <a:pt x="202" y="121"/>
                    </a:cubicBezTo>
                    <a:cubicBezTo>
                      <a:pt x="202" y="121"/>
                      <a:pt x="202" y="121"/>
                      <a:pt x="202" y="121"/>
                    </a:cubicBezTo>
                    <a:cubicBezTo>
                      <a:pt x="202" y="121"/>
                      <a:pt x="202" y="121"/>
                      <a:pt x="202" y="121"/>
                    </a:cubicBezTo>
                    <a:cubicBezTo>
                      <a:pt x="202" y="121"/>
                      <a:pt x="202" y="121"/>
                      <a:pt x="202" y="121"/>
                    </a:cubicBezTo>
                    <a:cubicBezTo>
                      <a:pt x="202" y="121"/>
                      <a:pt x="202" y="121"/>
                      <a:pt x="202" y="121"/>
                    </a:cubicBezTo>
                    <a:cubicBezTo>
                      <a:pt x="202" y="121"/>
                      <a:pt x="202" y="121"/>
                      <a:pt x="202" y="121"/>
                    </a:cubicBezTo>
                    <a:cubicBezTo>
                      <a:pt x="202" y="121"/>
                      <a:pt x="202" y="121"/>
                      <a:pt x="202" y="121"/>
                    </a:cubicBezTo>
                    <a:cubicBezTo>
                      <a:pt x="202" y="121"/>
                      <a:pt x="202" y="121"/>
                      <a:pt x="202" y="121"/>
                    </a:cubicBezTo>
                    <a:cubicBezTo>
                      <a:pt x="202" y="121"/>
                      <a:pt x="202" y="121"/>
                      <a:pt x="202" y="121"/>
                    </a:cubicBezTo>
                    <a:cubicBezTo>
                      <a:pt x="202" y="121"/>
                      <a:pt x="202" y="121"/>
                      <a:pt x="202" y="121"/>
                    </a:cubicBezTo>
                    <a:cubicBezTo>
                      <a:pt x="202" y="121"/>
                      <a:pt x="202" y="121"/>
                      <a:pt x="202" y="121"/>
                    </a:cubicBezTo>
                    <a:cubicBezTo>
                      <a:pt x="202" y="121"/>
                      <a:pt x="202" y="121"/>
                      <a:pt x="202" y="121"/>
                    </a:cubicBezTo>
                    <a:cubicBezTo>
                      <a:pt x="202" y="121"/>
                      <a:pt x="202" y="121"/>
                      <a:pt x="202" y="121"/>
                    </a:cubicBezTo>
                    <a:cubicBezTo>
                      <a:pt x="202" y="121"/>
                      <a:pt x="202" y="121"/>
                      <a:pt x="202" y="121"/>
                    </a:cubicBezTo>
                    <a:cubicBezTo>
                      <a:pt x="202" y="121"/>
                      <a:pt x="202" y="121"/>
                      <a:pt x="202" y="121"/>
                    </a:cubicBezTo>
                    <a:cubicBezTo>
                      <a:pt x="202" y="121"/>
                      <a:pt x="202" y="121"/>
                      <a:pt x="202" y="121"/>
                    </a:cubicBezTo>
                    <a:cubicBezTo>
                      <a:pt x="202" y="121"/>
                      <a:pt x="202" y="121"/>
                      <a:pt x="202" y="121"/>
                    </a:cubicBezTo>
                    <a:cubicBezTo>
                      <a:pt x="202" y="121"/>
                      <a:pt x="202" y="121"/>
                      <a:pt x="202" y="121"/>
                    </a:cubicBezTo>
                    <a:cubicBezTo>
                      <a:pt x="202" y="121"/>
                      <a:pt x="202" y="121"/>
                      <a:pt x="202" y="121"/>
                    </a:cubicBezTo>
                    <a:cubicBezTo>
                      <a:pt x="202" y="121"/>
                      <a:pt x="202" y="121"/>
                      <a:pt x="202" y="121"/>
                    </a:cubicBezTo>
                    <a:cubicBezTo>
                      <a:pt x="202" y="121"/>
                      <a:pt x="202" y="121"/>
                      <a:pt x="202" y="121"/>
                    </a:cubicBezTo>
                    <a:cubicBezTo>
                      <a:pt x="202" y="121"/>
                      <a:pt x="202" y="121"/>
                      <a:pt x="202" y="121"/>
                    </a:cubicBezTo>
                    <a:cubicBezTo>
                      <a:pt x="202" y="121"/>
                      <a:pt x="202" y="121"/>
                      <a:pt x="202" y="121"/>
                    </a:cubicBezTo>
                    <a:cubicBezTo>
                      <a:pt x="202" y="121"/>
                      <a:pt x="202" y="121"/>
                      <a:pt x="202" y="121"/>
                    </a:cubicBezTo>
                    <a:cubicBezTo>
                      <a:pt x="202" y="121"/>
                      <a:pt x="202" y="121"/>
                      <a:pt x="201" y="121"/>
                    </a:cubicBezTo>
                    <a:cubicBezTo>
                      <a:pt x="201" y="121"/>
                      <a:pt x="201" y="121"/>
                      <a:pt x="201" y="121"/>
                    </a:cubicBezTo>
                    <a:cubicBezTo>
                      <a:pt x="201" y="121"/>
                      <a:pt x="201" y="121"/>
                      <a:pt x="201" y="121"/>
                    </a:cubicBezTo>
                    <a:cubicBezTo>
                      <a:pt x="201" y="121"/>
                      <a:pt x="201" y="121"/>
                      <a:pt x="201" y="121"/>
                    </a:cubicBezTo>
                    <a:cubicBezTo>
                      <a:pt x="201" y="121"/>
                      <a:pt x="201" y="121"/>
                      <a:pt x="201" y="121"/>
                    </a:cubicBezTo>
                    <a:cubicBezTo>
                      <a:pt x="201" y="121"/>
                      <a:pt x="201" y="121"/>
                      <a:pt x="201" y="121"/>
                    </a:cubicBezTo>
                    <a:cubicBezTo>
                      <a:pt x="201" y="121"/>
                      <a:pt x="201" y="121"/>
                      <a:pt x="201" y="121"/>
                    </a:cubicBezTo>
                    <a:cubicBezTo>
                      <a:pt x="201" y="121"/>
                      <a:pt x="201" y="121"/>
                      <a:pt x="201" y="121"/>
                    </a:cubicBezTo>
                    <a:cubicBezTo>
                      <a:pt x="201" y="121"/>
                      <a:pt x="201" y="121"/>
                      <a:pt x="201" y="121"/>
                    </a:cubicBezTo>
                    <a:cubicBezTo>
                      <a:pt x="201" y="121"/>
                      <a:pt x="201" y="121"/>
                      <a:pt x="201" y="121"/>
                    </a:cubicBezTo>
                    <a:cubicBezTo>
                      <a:pt x="201" y="121"/>
                      <a:pt x="201" y="121"/>
                      <a:pt x="201" y="121"/>
                    </a:cubicBezTo>
                    <a:cubicBezTo>
                      <a:pt x="201" y="121"/>
                      <a:pt x="201" y="121"/>
                      <a:pt x="201" y="121"/>
                    </a:cubicBezTo>
                    <a:cubicBezTo>
                      <a:pt x="201" y="121"/>
                      <a:pt x="201" y="121"/>
                      <a:pt x="201" y="121"/>
                    </a:cubicBezTo>
                    <a:cubicBezTo>
                      <a:pt x="201" y="121"/>
                      <a:pt x="201" y="121"/>
                      <a:pt x="201" y="121"/>
                    </a:cubicBezTo>
                    <a:cubicBezTo>
                      <a:pt x="201" y="121"/>
                      <a:pt x="201" y="121"/>
                      <a:pt x="201" y="121"/>
                    </a:cubicBezTo>
                    <a:cubicBezTo>
                      <a:pt x="201" y="121"/>
                      <a:pt x="201" y="121"/>
                      <a:pt x="201" y="121"/>
                    </a:cubicBezTo>
                    <a:cubicBezTo>
                      <a:pt x="201" y="121"/>
                      <a:pt x="201" y="121"/>
                      <a:pt x="201" y="121"/>
                    </a:cubicBezTo>
                    <a:cubicBezTo>
                      <a:pt x="201" y="121"/>
                      <a:pt x="201" y="121"/>
                      <a:pt x="201" y="121"/>
                    </a:cubicBezTo>
                    <a:cubicBezTo>
                      <a:pt x="201" y="121"/>
                      <a:pt x="201" y="121"/>
                      <a:pt x="201" y="121"/>
                    </a:cubicBezTo>
                    <a:cubicBezTo>
                      <a:pt x="201" y="121"/>
                      <a:pt x="201" y="121"/>
                      <a:pt x="201" y="121"/>
                    </a:cubicBezTo>
                    <a:cubicBezTo>
                      <a:pt x="201" y="121"/>
                      <a:pt x="201" y="121"/>
                      <a:pt x="201" y="121"/>
                    </a:cubicBezTo>
                    <a:cubicBezTo>
                      <a:pt x="201" y="121"/>
                      <a:pt x="201" y="121"/>
                      <a:pt x="201" y="121"/>
                    </a:cubicBezTo>
                    <a:cubicBezTo>
                      <a:pt x="201" y="121"/>
                      <a:pt x="201" y="121"/>
                      <a:pt x="201" y="121"/>
                    </a:cubicBezTo>
                    <a:cubicBezTo>
                      <a:pt x="201" y="121"/>
                      <a:pt x="201" y="121"/>
                      <a:pt x="201" y="121"/>
                    </a:cubicBezTo>
                    <a:cubicBezTo>
                      <a:pt x="201" y="121"/>
                      <a:pt x="201" y="121"/>
                      <a:pt x="201" y="121"/>
                    </a:cubicBezTo>
                    <a:cubicBezTo>
                      <a:pt x="201" y="121"/>
                      <a:pt x="201" y="121"/>
                      <a:pt x="201" y="121"/>
                    </a:cubicBezTo>
                    <a:cubicBezTo>
                      <a:pt x="201" y="121"/>
                      <a:pt x="201" y="121"/>
                      <a:pt x="201" y="121"/>
                    </a:cubicBezTo>
                    <a:cubicBezTo>
                      <a:pt x="201" y="121"/>
                      <a:pt x="201" y="121"/>
                      <a:pt x="201" y="121"/>
                    </a:cubicBezTo>
                    <a:cubicBezTo>
                      <a:pt x="201" y="121"/>
                      <a:pt x="201" y="121"/>
                      <a:pt x="201" y="121"/>
                    </a:cubicBezTo>
                    <a:cubicBezTo>
                      <a:pt x="201" y="121"/>
                      <a:pt x="201" y="121"/>
                      <a:pt x="201" y="121"/>
                    </a:cubicBezTo>
                    <a:cubicBezTo>
                      <a:pt x="200" y="121"/>
                      <a:pt x="200" y="121"/>
                      <a:pt x="200" y="121"/>
                    </a:cubicBezTo>
                    <a:cubicBezTo>
                      <a:pt x="200" y="121"/>
                      <a:pt x="200" y="121"/>
                      <a:pt x="200" y="121"/>
                    </a:cubicBezTo>
                    <a:cubicBezTo>
                      <a:pt x="200" y="121"/>
                      <a:pt x="200" y="121"/>
                      <a:pt x="200" y="121"/>
                    </a:cubicBezTo>
                    <a:cubicBezTo>
                      <a:pt x="200" y="121"/>
                      <a:pt x="200" y="121"/>
                      <a:pt x="200" y="121"/>
                    </a:cubicBezTo>
                    <a:cubicBezTo>
                      <a:pt x="200" y="121"/>
                      <a:pt x="200" y="121"/>
                      <a:pt x="200" y="121"/>
                    </a:cubicBezTo>
                    <a:cubicBezTo>
                      <a:pt x="200" y="121"/>
                      <a:pt x="200" y="121"/>
                      <a:pt x="200" y="121"/>
                    </a:cubicBezTo>
                    <a:cubicBezTo>
                      <a:pt x="200" y="121"/>
                      <a:pt x="200" y="121"/>
                      <a:pt x="200" y="121"/>
                    </a:cubicBezTo>
                    <a:cubicBezTo>
                      <a:pt x="200" y="120"/>
                      <a:pt x="200" y="120"/>
                      <a:pt x="200" y="120"/>
                    </a:cubicBezTo>
                    <a:cubicBezTo>
                      <a:pt x="200" y="120"/>
                      <a:pt x="200" y="120"/>
                      <a:pt x="200" y="120"/>
                    </a:cubicBezTo>
                    <a:cubicBezTo>
                      <a:pt x="200" y="120"/>
                      <a:pt x="200" y="120"/>
                      <a:pt x="200" y="120"/>
                    </a:cubicBezTo>
                    <a:cubicBezTo>
                      <a:pt x="200" y="120"/>
                      <a:pt x="200" y="120"/>
                      <a:pt x="200" y="120"/>
                    </a:cubicBezTo>
                    <a:cubicBezTo>
                      <a:pt x="200" y="120"/>
                      <a:pt x="200" y="120"/>
                      <a:pt x="200" y="120"/>
                    </a:cubicBezTo>
                    <a:cubicBezTo>
                      <a:pt x="200" y="120"/>
                      <a:pt x="200" y="120"/>
                      <a:pt x="200" y="120"/>
                    </a:cubicBezTo>
                    <a:cubicBezTo>
                      <a:pt x="200" y="120"/>
                      <a:pt x="200" y="120"/>
                      <a:pt x="200" y="120"/>
                    </a:cubicBezTo>
                    <a:cubicBezTo>
                      <a:pt x="200" y="120"/>
                      <a:pt x="200" y="120"/>
                      <a:pt x="200" y="120"/>
                    </a:cubicBezTo>
                    <a:cubicBezTo>
                      <a:pt x="200" y="120"/>
                      <a:pt x="200" y="120"/>
                      <a:pt x="200" y="120"/>
                    </a:cubicBezTo>
                    <a:cubicBezTo>
                      <a:pt x="200" y="120"/>
                      <a:pt x="200" y="120"/>
                      <a:pt x="200" y="120"/>
                    </a:cubicBezTo>
                    <a:cubicBezTo>
                      <a:pt x="200" y="120"/>
                      <a:pt x="200" y="120"/>
                      <a:pt x="200" y="120"/>
                    </a:cubicBezTo>
                    <a:cubicBezTo>
                      <a:pt x="200" y="120"/>
                      <a:pt x="200" y="120"/>
                      <a:pt x="200" y="120"/>
                    </a:cubicBezTo>
                    <a:cubicBezTo>
                      <a:pt x="200" y="120"/>
                      <a:pt x="200" y="120"/>
                      <a:pt x="200" y="120"/>
                    </a:cubicBezTo>
                    <a:cubicBezTo>
                      <a:pt x="200" y="120"/>
                      <a:pt x="200" y="120"/>
                      <a:pt x="200" y="120"/>
                    </a:cubicBezTo>
                    <a:cubicBezTo>
                      <a:pt x="199" y="120"/>
                      <a:pt x="199" y="120"/>
                      <a:pt x="198" y="120"/>
                    </a:cubicBezTo>
                    <a:cubicBezTo>
                      <a:pt x="198" y="120"/>
                      <a:pt x="198" y="120"/>
                      <a:pt x="198" y="120"/>
                    </a:cubicBezTo>
                    <a:cubicBezTo>
                      <a:pt x="198" y="120"/>
                      <a:pt x="198" y="120"/>
                      <a:pt x="198" y="120"/>
                    </a:cubicBezTo>
                    <a:cubicBezTo>
                      <a:pt x="198" y="120"/>
                      <a:pt x="198" y="120"/>
                      <a:pt x="198" y="120"/>
                    </a:cubicBezTo>
                    <a:cubicBezTo>
                      <a:pt x="198" y="120"/>
                      <a:pt x="198" y="120"/>
                      <a:pt x="198" y="120"/>
                    </a:cubicBezTo>
                    <a:cubicBezTo>
                      <a:pt x="198" y="120"/>
                      <a:pt x="198" y="120"/>
                      <a:pt x="198" y="120"/>
                    </a:cubicBezTo>
                    <a:cubicBezTo>
                      <a:pt x="198" y="120"/>
                      <a:pt x="198" y="120"/>
                      <a:pt x="198" y="120"/>
                    </a:cubicBezTo>
                    <a:cubicBezTo>
                      <a:pt x="198" y="120"/>
                      <a:pt x="198" y="120"/>
                      <a:pt x="198" y="120"/>
                    </a:cubicBezTo>
                    <a:cubicBezTo>
                      <a:pt x="198" y="120"/>
                      <a:pt x="198" y="120"/>
                      <a:pt x="198" y="120"/>
                    </a:cubicBezTo>
                    <a:cubicBezTo>
                      <a:pt x="198" y="120"/>
                      <a:pt x="198" y="120"/>
                      <a:pt x="198" y="120"/>
                    </a:cubicBezTo>
                    <a:cubicBezTo>
                      <a:pt x="198" y="120"/>
                      <a:pt x="198" y="120"/>
                      <a:pt x="198" y="120"/>
                    </a:cubicBezTo>
                    <a:cubicBezTo>
                      <a:pt x="198" y="120"/>
                      <a:pt x="198" y="120"/>
                      <a:pt x="198" y="120"/>
                    </a:cubicBezTo>
                    <a:cubicBezTo>
                      <a:pt x="197" y="120"/>
                      <a:pt x="197" y="120"/>
                      <a:pt x="196" y="119"/>
                    </a:cubicBezTo>
                    <a:cubicBezTo>
                      <a:pt x="196" y="119"/>
                      <a:pt x="196" y="119"/>
                      <a:pt x="196" y="119"/>
                    </a:cubicBezTo>
                    <a:cubicBezTo>
                      <a:pt x="196" y="119"/>
                      <a:pt x="196" y="119"/>
                      <a:pt x="196" y="119"/>
                    </a:cubicBezTo>
                    <a:cubicBezTo>
                      <a:pt x="196" y="119"/>
                      <a:pt x="196" y="119"/>
                      <a:pt x="196" y="119"/>
                    </a:cubicBezTo>
                    <a:cubicBezTo>
                      <a:pt x="196" y="119"/>
                      <a:pt x="196" y="119"/>
                      <a:pt x="196" y="119"/>
                    </a:cubicBezTo>
                    <a:cubicBezTo>
                      <a:pt x="196" y="119"/>
                      <a:pt x="196" y="119"/>
                      <a:pt x="196" y="119"/>
                    </a:cubicBezTo>
                    <a:cubicBezTo>
                      <a:pt x="196" y="119"/>
                      <a:pt x="196" y="119"/>
                      <a:pt x="196" y="119"/>
                    </a:cubicBezTo>
                    <a:cubicBezTo>
                      <a:pt x="196" y="119"/>
                      <a:pt x="196" y="119"/>
                      <a:pt x="196" y="119"/>
                    </a:cubicBezTo>
                    <a:cubicBezTo>
                      <a:pt x="196" y="119"/>
                      <a:pt x="196" y="119"/>
                      <a:pt x="196" y="119"/>
                    </a:cubicBezTo>
                    <a:cubicBezTo>
                      <a:pt x="196" y="119"/>
                      <a:pt x="196" y="119"/>
                      <a:pt x="196" y="119"/>
                    </a:cubicBezTo>
                    <a:cubicBezTo>
                      <a:pt x="196" y="119"/>
                      <a:pt x="196" y="119"/>
                      <a:pt x="196" y="119"/>
                    </a:cubicBezTo>
                    <a:cubicBezTo>
                      <a:pt x="196" y="119"/>
                      <a:pt x="196" y="119"/>
                      <a:pt x="196" y="119"/>
                    </a:cubicBezTo>
                    <a:cubicBezTo>
                      <a:pt x="196" y="119"/>
                      <a:pt x="196" y="119"/>
                      <a:pt x="196" y="119"/>
                    </a:cubicBezTo>
                    <a:cubicBezTo>
                      <a:pt x="196" y="119"/>
                      <a:pt x="196" y="119"/>
                      <a:pt x="196" y="119"/>
                    </a:cubicBezTo>
                    <a:cubicBezTo>
                      <a:pt x="196" y="119"/>
                      <a:pt x="196" y="119"/>
                      <a:pt x="196" y="119"/>
                    </a:cubicBezTo>
                    <a:cubicBezTo>
                      <a:pt x="196" y="119"/>
                      <a:pt x="196" y="119"/>
                      <a:pt x="196" y="119"/>
                    </a:cubicBezTo>
                    <a:cubicBezTo>
                      <a:pt x="196" y="119"/>
                      <a:pt x="196" y="119"/>
                      <a:pt x="196" y="119"/>
                    </a:cubicBezTo>
                    <a:cubicBezTo>
                      <a:pt x="196" y="119"/>
                      <a:pt x="196" y="119"/>
                      <a:pt x="196" y="119"/>
                    </a:cubicBezTo>
                    <a:cubicBezTo>
                      <a:pt x="196" y="119"/>
                      <a:pt x="196" y="119"/>
                      <a:pt x="196" y="119"/>
                    </a:cubicBezTo>
                    <a:cubicBezTo>
                      <a:pt x="196" y="119"/>
                      <a:pt x="196" y="119"/>
                      <a:pt x="196" y="119"/>
                    </a:cubicBezTo>
                    <a:cubicBezTo>
                      <a:pt x="196" y="119"/>
                      <a:pt x="196" y="119"/>
                      <a:pt x="196" y="119"/>
                    </a:cubicBezTo>
                    <a:cubicBezTo>
                      <a:pt x="195" y="119"/>
                      <a:pt x="195" y="119"/>
                      <a:pt x="195" y="119"/>
                    </a:cubicBezTo>
                    <a:cubicBezTo>
                      <a:pt x="195" y="119"/>
                      <a:pt x="195" y="119"/>
                      <a:pt x="195" y="119"/>
                    </a:cubicBezTo>
                    <a:cubicBezTo>
                      <a:pt x="195" y="119"/>
                      <a:pt x="195" y="119"/>
                      <a:pt x="195" y="119"/>
                    </a:cubicBezTo>
                    <a:cubicBezTo>
                      <a:pt x="195" y="119"/>
                      <a:pt x="195" y="119"/>
                      <a:pt x="195" y="119"/>
                    </a:cubicBezTo>
                    <a:cubicBezTo>
                      <a:pt x="195" y="119"/>
                      <a:pt x="195" y="119"/>
                      <a:pt x="195" y="119"/>
                    </a:cubicBezTo>
                    <a:cubicBezTo>
                      <a:pt x="195" y="119"/>
                      <a:pt x="195" y="119"/>
                      <a:pt x="195" y="119"/>
                    </a:cubicBezTo>
                    <a:cubicBezTo>
                      <a:pt x="195" y="119"/>
                      <a:pt x="195" y="119"/>
                      <a:pt x="195" y="119"/>
                    </a:cubicBezTo>
                    <a:cubicBezTo>
                      <a:pt x="195" y="119"/>
                      <a:pt x="195" y="119"/>
                      <a:pt x="194" y="119"/>
                    </a:cubicBezTo>
                    <a:cubicBezTo>
                      <a:pt x="194" y="119"/>
                      <a:pt x="194" y="119"/>
                      <a:pt x="194" y="119"/>
                    </a:cubicBezTo>
                    <a:cubicBezTo>
                      <a:pt x="194" y="119"/>
                      <a:pt x="193" y="119"/>
                      <a:pt x="193" y="119"/>
                    </a:cubicBezTo>
                    <a:cubicBezTo>
                      <a:pt x="193" y="119"/>
                      <a:pt x="193" y="119"/>
                      <a:pt x="193" y="119"/>
                    </a:cubicBezTo>
                    <a:cubicBezTo>
                      <a:pt x="192" y="119"/>
                      <a:pt x="192" y="119"/>
                      <a:pt x="192" y="119"/>
                    </a:cubicBezTo>
                    <a:cubicBezTo>
                      <a:pt x="192" y="119"/>
                      <a:pt x="192" y="119"/>
                      <a:pt x="192" y="119"/>
                    </a:cubicBezTo>
                    <a:cubicBezTo>
                      <a:pt x="192" y="118"/>
                      <a:pt x="192" y="118"/>
                      <a:pt x="192" y="118"/>
                    </a:cubicBezTo>
                    <a:cubicBezTo>
                      <a:pt x="192" y="118"/>
                      <a:pt x="192" y="118"/>
                      <a:pt x="192" y="118"/>
                    </a:cubicBezTo>
                    <a:cubicBezTo>
                      <a:pt x="192" y="118"/>
                      <a:pt x="192" y="118"/>
                      <a:pt x="192" y="118"/>
                    </a:cubicBezTo>
                    <a:cubicBezTo>
                      <a:pt x="192" y="118"/>
                      <a:pt x="192" y="118"/>
                      <a:pt x="192" y="118"/>
                    </a:cubicBezTo>
                    <a:cubicBezTo>
                      <a:pt x="192" y="118"/>
                      <a:pt x="192" y="118"/>
                      <a:pt x="192" y="118"/>
                    </a:cubicBezTo>
                    <a:cubicBezTo>
                      <a:pt x="192" y="118"/>
                      <a:pt x="192" y="118"/>
                      <a:pt x="192" y="118"/>
                    </a:cubicBezTo>
                    <a:cubicBezTo>
                      <a:pt x="191" y="118"/>
                      <a:pt x="191" y="118"/>
                      <a:pt x="191" y="118"/>
                    </a:cubicBezTo>
                    <a:cubicBezTo>
                      <a:pt x="191" y="118"/>
                      <a:pt x="191" y="118"/>
                      <a:pt x="191" y="118"/>
                    </a:cubicBezTo>
                    <a:cubicBezTo>
                      <a:pt x="191" y="118"/>
                      <a:pt x="190" y="118"/>
                      <a:pt x="190" y="118"/>
                    </a:cubicBezTo>
                    <a:cubicBezTo>
                      <a:pt x="190" y="118"/>
                      <a:pt x="190" y="118"/>
                      <a:pt x="190" y="118"/>
                    </a:cubicBezTo>
                    <a:cubicBezTo>
                      <a:pt x="190" y="118"/>
                      <a:pt x="190" y="118"/>
                      <a:pt x="190" y="118"/>
                    </a:cubicBezTo>
                    <a:cubicBezTo>
                      <a:pt x="190" y="118"/>
                      <a:pt x="190" y="118"/>
                      <a:pt x="190" y="118"/>
                    </a:cubicBezTo>
                    <a:cubicBezTo>
                      <a:pt x="190" y="118"/>
                      <a:pt x="190" y="118"/>
                      <a:pt x="190" y="118"/>
                    </a:cubicBezTo>
                    <a:cubicBezTo>
                      <a:pt x="190" y="118"/>
                      <a:pt x="190" y="118"/>
                      <a:pt x="190" y="118"/>
                    </a:cubicBezTo>
                    <a:cubicBezTo>
                      <a:pt x="190" y="118"/>
                      <a:pt x="190" y="118"/>
                      <a:pt x="190" y="118"/>
                    </a:cubicBezTo>
                    <a:cubicBezTo>
                      <a:pt x="190" y="118"/>
                      <a:pt x="190" y="118"/>
                      <a:pt x="190" y="118"/>
                    </a:cubicBezTo>
                    <a:cubicBezTo>
                      <a:pt x="190" y="118"/>
                      <a:pt x="190" y="118"/>
                      <a:pt x="190" y="118"/>
                    </a:cubicBezTo>
                    <a:cubicBezTo>
                      <a:pt x="189" y="118"/>
                      <a:pt x="189" y="118"/>
                      <a:pt x="189" y="118"/>
                    </a:cubicBezTo>
                    <a:cubicBezTo>
                      <a:pt x="189" y="118"/>
                      <a:pt x="189" y="118"/>
                      <a:pt x="189" y="118"/>
                    </a:cubicBezTo>
                    <a:cubicBezTo>
                      <a:pt x="189" y="118"/>
                      <a:pt x="189" y="118"/>
                      <a:pt x="189" y="118"/>
                    </a:cubicBezTo>
                    <a:cubicBezTo>
                      <a:pt x="189" y="118"/>
                      <a:pt x="189" y="118"/>
                      <a:pt x="189" y="118"/>
                    </a:cubicBezTo>
                    <a:cubicBezTo>
                      <a:pt x="189" y="118"/>
                      <a:pt x="189" y="118"/>
                      <a:pt x="189" y="118"/>
                    </a:cubicBezTo>
                    <a:cubicBezTo>
                      <a:pt x="189" y="118"/>
                      <a:pt x="189" y="118"/>
                      <a:pt x="189" y="118"/>
                    </a:cubicBezTo>
                    <a:cubicBezTo>
                      <a:pt x="189" y="118"/>
                      <a:pt x="189" y="118"/>
                      <a:pt x="189" y="118"/>
                    </a:cubicBezTo>
                    <a:cubicBezTo>
                      <a:pt x="189" y="118"/>
                      <a:pt x="189" y="118"/>
                      <a:pt x="189" y="118"/>
                    </a:cubicBezTo>
                    <a:cubicBezTo>
                      <a:pt x="189" y="118"/>
                      <a:pt x="189" y="118"/>
                      <a:pt x="189" y="118"/>
                    </a:cubicBezTo>
                    <a:cubicBezTo>
                      <a:pt x="189" y="118"/>
                      <a:pt x="189" y="118"/>
                      <a:pt x="189" y="118"/>
                    </a:cubicBezTo>
                    <a:cubicBezTo>
                      <a:pt x="189" y="118"/>
                      <a:pt x="189" y="118"/>
                      <a:pt x="189" y="118"/>
                    </a:cubicBezTo>
                    <a:cubicBezTo>
                      <a:pt x="189" y="118"/>
                      <a:pt x="189" y="118"/>
                      <a:pt x="189" y="118"/>
                    </a:cubicBezTo>
                    <a:cubicBezTo>
                      <a:pt x="188" y="118"/>
                      <a:pt x="188" y="118"/>
                      <a:pt x="188" y="118"/>
                    </a:cubicBezTo>
                    <a:cubicBezTo>
                      <a:pt x="188" y="118"/>
                      <a:pt x="188" y="118"/>
                      <a:pt x="188" y="118"/>
                    </a:cubicBezTo>
                    <a:cubicBezTo>
                      <a:pt x="188" y="118"/>
                      <a:pt x="188" y="118"/>
                      <a:pt x="188" y="118"/>
                    </a:cubicBezTo>
                    <a:cubicBezTo>
                      <a:pt x="188" y="118"/>
                      <a:pt x="188" y="118"/>
                      <a:pt x="188" y="118"/>
                    </a:cubicBezTo>
                    <a:cubicBezTo>
                      <a:pt x="188" y="118"/>
                      <a:pt x="188" y="118"/>
                      <a:pt x="188" y="118"/>
                    </a:cubicBezTo>
                    <a:cubicBezTo>
                      <a:pt x="188" y="118"/>
                      <a:pt x="188" y="118"/>
                      <a:pt x="188" y="118"/>
                    </a:cubicBezTo>
                    <a:cubicBezTo>
                      <a:pt x="188" y="118"/>
                      <a:pt x="188" y="118"/>
                      <a:pt x="188" y="118"/>
                    </a:cubicBezTo>
                    <a:cubicBezTo>
                      <a:pt x="188" y="118"/>
                      <a:pt x="188" y="118"/>
                      <a:pt x="188" y="118"/>
                    </a:cubicBezTo>
                    <a:cubicBezTo>
                      <a:pt x="187" y="118"/>
                      <a:pt x="187" y="118"/>
                      <a:pt x="187" y="118"/>
                    </a:cubicBezTo>
                    <a:cubicBezTo>
                      <a:pt x="187" y="118"/>
                      <a:pt x="187" y="118"/>
                      <a:pt x="187" y="118"/>
                    </a:cubicBezTo>
                    <a:cubicBezTo>
                      <a:pt x="187" y="118"/>
                      <a:pt x="187" y="118"/>
                      <a:pt x="187" y="118"/>
                    </a:cubicBezTo>
                    <a:cubicBezTo>
                      <a:pt x="187" y="118"/>
                      <a:pt x="187" y="118"/>
                      <a:pt x="187" y="118"/>
                    </a:cubicBezTo>
                    <a:cubicBezTo>
                      <a:pt x="187" y="118"/>
                      <a:pt x="187" y="118"/>
                      <a:pt x="187" y="118"/>
                    </a:cubicBezTo>
                    <a:cubicBezTo>
                      <a:pt x="187" y="118"/>
                      <a:pt x="187" y="118"/>
                      <a:pt x="187" y="118"/>
                    </a:cubicBezTo>
                    <a:cubicBezTo>
                      <a:pt x="187" y="118"/>
                      <a:pt x="187" y="118"/>
                      <a:pt x="187" y="118"/>
                    </a:cubicBezTo>
                    <a:cubicBezTo>
                      <a:pt x="187" y="118"/>
                      <a:pt x="186" y="118"/>
                      <a:pt x="186" y="118"/>
                    </a:cubicBezTo>
                    <a:cubicBezTo>
                      <a:pt x="186" y="118"/>
                      <a:pt x="186" y="118"/>
                      <a:pt x="186" y="118"/>
                    </a:cubicBezTo>
                    <a:cubicBezTo>
                      <a:pt x="186" y="118"/>
                      <a:pt x="186" y="118"/>
                      <a:pt x="186" y="118"/>
                    </a:cubicBezTo>
                    <a:cubicBezTo>
                      <a:pt x="186" y="118"/>
                      <a:pt x="186" y="118"/>
                      <a:pt x="186" y="118"/>
                    </a:cubicBezTo>
                    <a:cubicBezTo>
                      <a:pt x="186" y="118"/>
                      <a:pt x="186" y="118"/>
                      <a:pt x="186" y="118"/>
                    </a:cubicBezTo>
                    <a:cubicBezTo>
                      <a:pt x="185" y="118"/>
                      <a:pt x="185" y="118"/>
                      <a:pt x="185" y="118"/>
                    </a:cubicBezTo>
                    <a:cubicBezTo>
                      <a:pt x="185" y="118"/>
                      <a:pt x="185" y="118"/>
                      <a:pt x="185" y="118"/>
                    </a:cubicBezTo>
                    <a:cubicBezTo>
                      <a:pt x="185" y="118"/>
                      <a:pt x="185" y="118"/>
                      <a:pt x="185" y="118"/>
                    </a:cubicBezTo>
                    <a:cubicBezTo>
                      <a:pt x="185" y="118"/>
                      <a:pt x="185" y="118"/>
                      <a:pt x="185" y="118"/>
                    </a:cubicBezTo>
                    <a:cubicBezTo>
                      <a:pt x="185" y="118"/>
                      <a:pt x="185" y="118"/>
                      <a:pt x="184" y="118"/>
                    </a:cubicBezTo>
                    <a:cubicBezTo>
                      <a:pt x="184" y="118"/>
                      <a:pt x="184" y="118"/>
                      <a:pt x="184" y="118"/>
                    </a:cubicBezTo>
                    <a:cubicBezTo>
                      <a:pt x="184" y="118"/>
                      <a:pt x="184" y="118"/>
                      <a:pt x="184" y="118"/>
                    </a:cubicBezTo>
                    <a:cubicBezTo>
                      <a:pt x="184" y="118"/>
                      <a:pt x="184" y="118"/>
                      <a:pt x="184" y="118"/>
                    </a:cubicBezTo>
                    <a:cubicBezTo>
                      <a:pt x="183" y="118"/>
                      <a:pt x="183" y="118"/>
                      <a:pt x="183" y="118"/>
                    </a:cubicBezTo>
                    <a:cubicBezTo>
                      <a:pt x="183" y="118"/>
                      <a:pt x="183" y="118"/>
                      <a:pt x="182" y="118"/>
                    </a:cubicBezTo>
                    <a:cubicBezTo>
                      <a:pt x="181" y="118"/>
                      <a:pt x="181" y="118"/>
                      <a:pt x="181" y="118"/>
                    </a:cubicBezTo>
                    <a:cubicBezTo>
                      <a:pt x="181" y="118"/>
                      <a:pt x="181" y="118"/>
                      <a:pt x="181" y="118"/>
                    </a:cubicBezTo>
                    <a:cubicBezTo>
                      <a:pt x="181" y="118"/>
                      <a:pt x="180" y="118"/>
                      <a:pt x="180" y="118"/>
                    </a:cubicBezTo>
                    <a:cubicBezTo>
                      <a:pt x="180" y="118"/>
                      <a:pt x="180" y="118"/>
                      <a:pt x="180" y="118"/>
                    </a:cubicBezTo>
                    <a:cubicBezTo>
                      <a:pt x="180" y="118"/>
                      <a:pt x="180" y="118"/>
                      <a:pt x="180" y="118"/>
                    </a:cubicBezTo>
                    <a:cubicBezTo>
                      <a:pt x="179" y="118"/>
                      <a:pt x="179" y="118"/>
                      <a:pt x="179" y="118"/>
                    </a:cubicBezTo>
                    <a:cubicBezTo>
                      <a:pt x="179" y="118"/>
                      <a:pt x="179" y="118"/>
                      <a:pt x="179" y="118"/>
                    </a:cubicBezTo>
                    <a:cubicBezTo>
                      <a:pt x="179" y="118"/>
                      <a:pt x="179" y="118"/>
                      <a:pt x="179" y="118"/>
                    </a:cubicBezTo>
                    <a:cubicBezTo>
                      <a:pt x="179" y="118"/>
                      <a:pt x="179" y="118"/>
                      <a:pt x="179" y="118"/>
                    </a:cubicBezTo>
                    <a:cubicBezTo>
                      <a:pt x="179" y="118"/>
                      <a:pt x="179" y="118"/>
                      <a:pt x="179" y="118"/>
                    </a:cubicBezTo>
                    <a:cubicBezTo>
                      <a:pt x="179" y="118"/>
                      <a:pt x="179" y="118"/>
                      <a:pt x="179" y="118"/>
                    </a:cubicBezTo>
                    <a:cubicBezTo>
                      <a:pt x="178" y="118"/>
                      <a:pt x="178" y="118"/>
                      <a:pt x="178" y="118"/>
                    </a:cubicBezTo>
                    <a:cubicBezTo>
                      <a:pt x="178" y="118"/>
                      <a:pt x="178" y="118"/>
                      <a:pt x="178" y="118"/>
                    </a:cubicBezTo>
                    <a:cubicBezTo>
                      <a:pt x="178" y="118"/>
                      <a:pt x="178" y="118"/>
                      <a:pt x="177" y="118"/>
                    </a:cubicBezTo>
                    <a:cubicBezTo>
                      <a:pt x="177" y="118"/>
                      <a:pt x="177" y="118"/>
                      <a:pt x="177" y="118"/>
                    </a:cubicBezTo>
                    <a:cubicBezTo>
                      <a:pt x="177" y="118"/>
                      <a:pt x="177" y="118"/>
                      <a:pt x="177" y="118"/>
                    </a:cubicBezTo>
                    <a:cubicBezTo>
                      <a:pt x="177" y="118"/>
                      <a:pt x="177" y="118"/>
                      <a:pt x="177" y="118"/>
                    </a:cubicBezTo>
                    <a:cubicBezTo>
                      <a:pt x="177" y="118"/>
                      <a:pt x="177" y="118"/>
                      <a:pt x="177" y="118"/>
                    </a:cubicBezTo>
                    <a:cubicBezTo>
                      <a:pt x="177" y="118"/>
                      <a:pt x="177" y="118"/>
                      <a:pt x="177" y="118"/>
                    </a:cubicBezTo>
                    <a:cubicBezTo>
                      <a:pt x="177" y="118"/>
                      <a:pt x="177" y="118"/>
                      <a:pt x="177" y="118"/>
                    </a:cubicBezTo>
                    <a:cubicBezTo>
                      <a:pt x="177" y="118"/>
                      <a:pt x="177" y="118"/>
                      <a:pt x="177" y="118"/>
                    </a:cubicBezTo>
                    <a:cubicBezTo>
                      <a:pt x="177" y="118"/>
                      <a:pt x="177" y="118"/>
                      <a:pt x="177" y="118"/>
                    </a:cubicBezTo>
                    <a:cubicBezTo>
                      <a:pt x="177" y="118"/>
                      <a:pt x="177" y="118"/>
                      <a:pt x="177" y="118"/>
                    </a:cubicBezTo>
                    <a:cubicBezTo>
                      <a:pt x="176" y="118"/>
                      <a:pt x="176" y="118"/>
                      <a:pt x="176" y="118"/>
                    </a:cubicBezTo>
                    <a:cubicBezTo>
                      <a:pt x="176" y="118"/>
                      <a:pt x="176" y="118"/>
                      <a:pt x="176" y="118"/>
                    </a:cubicBezTo>
                    <a:cubicBezTo>
                      <a:pt x="176" y="118"/>
                      <a:pt x="176" y="118"/>
                      <a:pt x="176" y="118"/>
                    </a:cubicBezTo>
                    <a:cubicBezTo>
                      <a:pt x="176" y="118"/>
                      <a:pt x="176" y="118"/>
                      <a:pt x="176" y="118"/>
                    </a:cubicBezTo>
                    <a:cubicBezTo>
                      <a:pt x="176" y="118"/>
                      <a:pt x="176" y="118"/>
                      <a:pt x="176" y="118"/>
                    </a:cubicBezTo>
                    <a:cubicBezTo>
                      <a:pt x="176" y="118"/>
                      <a:pt x="176" y="118"/>
                      <a:pt x="176" y="118"/>
                    </a:cubicBezTo>
                    <a:cubicBezTo>
                      <a:pt x="176" y="118"/>
                      <a:pt x="176" y="118"/>
                      <a:pt x="176" y="118"/>
                    </a:cubicBezTo>
                    <a:cubicBezTo>
                      <a:pt x="176" y="118"/>
                      <a:pt x="175" y="118"/>
                      <a:pt x="175" y="118"/>
                    </a:cubicBezTo>
                    <a:cubicBezTo>
                      <a:pt x="175" y="118"/>
                      <a:pt x="175" y="118"/>
                      <a:pt x="175" y="118"/>
                    </a:cubicBezTo>
                    <a:cubicBezTo>
                      <a:pt x="175" y="118"/>
                      <a:pt x="175" y="118"/>
                      <a:pt x="175" y="118"/>
                    </a:cubicBezTo>
                    <a:cubicBezTo>
                      <a:pt x="175" y="118"/>
                      <a:pt x="175" y="118"/>
                      <a:pt x="175" y="118"/>
                    </a:cubicBezTo>
                    <a:cubicBezTo>
                      <a:pt x="175" y="118"/>
                      <a:pt x="175" y="118"/>
                      <a:pt x="175" y="118"/>
                    </a:cubicBezTo>
                    <a:cubicBezTo>
                      <a:pt x="175" y="118"/>
                      <a:pt x="175" y="118"/>
                      <a:pt x="175" y="118"/>
                    </a:cubicBezTo>
                    <a:cubicBezTo>
                      <a:pt x="175" y="118"/>
                      <a:pt x="175" y="118"/>
                      <a:pt x="175" y="118"/>
                    </a:cubicBezTo>
                    <a:cubicBezTo>
                      <a:pt x="175" y="118"/>
                      <a:pt x="175" y="118"/>
                      <a:pt x="175" y="118"/>
                    </a:cubicBezTo>
                    <a:cubicBezTo>
                      <a:pt x="175" y="118"/>
                      <a:pt x="175" y="118"/>
                      <a:pt x="175" y="118"/>
                    </a:cubicBezTo>
                    <a:cubicBezTo>
                      <a:pt x="174" y="118"/>
                      <a:pt x="174" y="118"/>
                      <a:pt x="174" y="118"/>
                    </a:cubicBezTo>
                    <a:cubicBezTo>
                      <a:pt x="174" y="118"/>
                      <a:pt x="174" y="118"/>
                      <a:pt x="174" y="118"/>
                    </a:cubicBezTo>
                    <a:cubicBezTo>
                      <a:pt x="174" y="118"/>
                      <a:pt x="174" y="118"/>
                      <a:pt x="174" y="118"/>
                    </a:cubicBezTo>
                    <a:cubicBezTo>
                      <a:pt x="174" y="118"/>
                      <a:pt x="174" y="118"/>
                      <a:pt x="174" y="118"/>
                    </a:cubicBezTo>
                    <a:cubicBezTo>
                      <a:pt x="174" y="118"/>
                      <a:pt x="174" y="118"/>
                      <a:pt x="174" y="118"/>
                    </a:cubicBezTo>
                    <a:cubicBezTo>
                      <a:pt x="174" y="118"/>
                      <a:pt x="174" y="118"/>
                      <a:pt x="174" y="118"/>
                    </a:cubicBezTo>
                    <a:cubicBezTo>
                      <a:pt x="174" y="118"/>
                      <a:pt x="174" y="118"/>
                      <a:pt x="174" y="118"/>
                    </a:cubicBezTo>
                    <a:cubicBezTo>
                      <a:pt x="174" y="118"/>
                      <a:pt x="173" y="118"/>
                      <a:pt x="173" y="118"/>
                    </a:cubicBezTo>
                    <a:cubicBezTo>
                      <a:pt x="173" y="118"/>
                      <a:pt x="173" y="118"/>
                      <a:pt x="173" y="119"/>
                    </a:cubicBezTo>
                    <a:cubicBezTo>
                      <a:pt x="173" y="119"/>
                      <a:pt x="173" y="119"/>
                      <a:pt x="173" y="119"/>
                    </a:cubicBezTo>
                    <a:cubicBezTo>
                      <a:pt x="173" y="119"/>
                      <a:pt x="173" y="119"/>
                      <a:pt x="172" y="119"/>
                    </a:cubicBezTo>
                    <a:cubicBezTo>
                      <a:pt x="172" y="119"/>
                      <a:pt x="172" y="119"/>
                      <a:pt x="172" y="119"/>
                    </a:cubicBezTo>
                    <a:cubicBezTo>
                      <a:pt x="172" y="119"/>
                      <a:pt x="171" y="119"/>
                      <a:pt x="171" y="119"/>
                    </a:cubicBezTo>
                    <a:cubicBezTo>
                      <a:pt x="171" y="119"/>
                      <a:pt x="171" y="119"/>
                      <a:pt x="170" y="119"/>
                    </a:cubicBezTo>
                    <a:cubicBezTo>
                      <a:pt x="170" y="119"/>
                      <a:pt x="170" y="119"/>
                      <a:pt x="170" y="119"/>
                    </a:cubicBezTo>
                    <a:cubicBezTo>
                      <a:pt x="170" y="119"/>
                      <a:pt x="170" y="119"/>
                      <a:pt x="170" y="119"/>
                    </a:cubicBezTo>
                    <a:cubicBezTo>
                      <a:pt x="170" y="119"/>
                      <a:pt x="170" y="119"/>
                      <a:pt x="170" y="119"/>
                    </a:cubicBezTo>
                    <a:cubicBezTo>
                      <a:pt x="170" y="119"/>
                      <a:pt x="170" y="119"/>
                      <a:pt x="170" y="119"/>
                    </a:cubicBezTo>
                    <a:cubicBezTo>
                      <a:pt x="170" y="119"/>
                      <a:pt x="169" y="119"/>
                      <a:pt x="169" y="119"/>
                    </a:cubicBezTo>
                    <a:cubicBezTo>
                      <a:pt x="169" y="119"/>
                      <a:pt x="169" y="119"/>
                      <a:pt x="169" y="119"/>
                    </a:cubicBezTo>
                    <a:cubicBezTo>
                      <a:pt x="169" y="119"/>
                      <a:pt x="169" y="119"/>
                      <a:pt x="169" y="119"/>
                    </a:cubicBezTo>
                    <a:cubicBezTo>
                      <a:pt x="169" y="119"/>
                      <a:pt x="169" y="119"/>
                      <a:pt x="169" y="119"/>
                    </a:cubicBezTo>
                    <a:cubicBezTo>
                      <a:pt x="169" y="119"/>
                      <a:pt x="169" y="119"/>
                      <a:pt x="169" y="119"/>
                    </a:cubicBezTo>
                    <a:cubicBezTo>
                      <a:pt x="169" y="119"/>
                      <a:pt x="169" y="119"/>
                      <a:pt x="169" y="119"/>
                    </a:cubicBezTo>
                    <a:cubicBezTo>
                      <a:pt x="169" y="119"/>
                      <a:pt x="169" y="119"/>
                      <a:pt x="169" y="119"/>
                    </a:cubicBezTo>
                    <a:cubicBezTo>
                      <a:pt x="169" y="119"/>
                      <a:pt x="169" y="119"/>
                      <a:pt x="169" y="119"/>
                    </a:cubicBezTo>
                    <a:cubicBezTo>
                      <a:pt x="169" y="119"/>
                      <a:pt x="169" y="119"/>
                      <a:pt x="169" y="119"/>
                    </a:cubicBezTo>
                    <a:cubicBezTo>
                      <a:pt x="169" y="119"/>
                      <a:pt x="169" y="119"/>
                      <a:pt x="169" y="119"/>
                    </a:cubicBezTo>
                    <a:cubicBezTo>
                      <a:pt x="169" y="119"/>
                      <a:pt x="169" y="119"/>
                      <a:pt x="169" y="119"/>
                    </a:cubicBezTo>
                    <a:cubicBezTo>
                      <a:pt x="169" y="119"/>
                      <a:pt x="169" y="119"/>
                      <a:pt x="169" y="119"/>
                    </a:cubicBezTo>
                    <a:cubicBezTo>
                      <a:pt x="169" y="119"/>
                      <a:pt x="169" y="119"/>
                      <a:pt x="169" y="119"/>
                    </a:cubicBezTo>
                    <a:cubicBezTo>
                      <a:pt x="169" y="119"/>
                      <a:pt x="169" y="119"/>
                      <a:pt x="169" y="119"/>
                    </a:cubicBezTo>
                    <a:cubicBezTo>
                      <a:pt x="169" y="119"/>
                      <a:pt x="169" y="119"/>
                      <a:pt x="169" y="119"/>
                    </a:cubicBezTo>
                    <a:cubicBezTo>
                      <a:pt x="169" y="119"/>
                      <a:pt x="169" y="119"/>
                      <a:pt x="169" y="119"/>
                    </a:cubicBezTo>
                    <a:cubicBezTo>
                      <a:pt x="169" y="119"/>
                      <a:pt x="169" y="119"/>
                      <a:pt x="169" y="119"/>
                    </a:cubicBezTo>
                    <a:cubicBezTo>
                      <a:pt x="168" y="119"/>
                      <a:pt x="168" y="119"/>
                      <a:pt x="168" y="120"/>
                    </a:cubicBezTo>
                    <a:cubicBezTo>
                      <a:pt x="168" y="120"/>
                      <a:pt x="168" y="120"/>
                      <a:pt x="168" y="120"/>
                    </a:cubicBezTo>
                    <a:cubicBezTo>
                      <a:pt x="168" y="120"/>
                      <a:pt x="168" y="120"/>
                      <a:pt x="168" y="120"/>
                    </a:cubicBezTo>
                    <a:cubicBezTo>
                      <a:pt x="167" y="120"/>
                      <a:pt x="167" y="120"/>
                      <a:pt x="167" y="120"/>
                    </a:cubicBezTo>
                    <a:cubicBezTo>
                      <a:pt x="167" y="120"/>
                      <a:pt x="167" y="120"/>
                      <a:pt x="167" y="120"/>
                    </a:cubicBezTo>
                    <a:cubicBezTo>
                      <a:pt x="167" y="120"/>
                      <a:pt x="167" y="120"/>
                      <a:pt x="167" y="120"/>
                    </a:cubicBezTo>
                    <a:cubicBezTo>
                      <a:pt x="167" y="120"/>
                      <a:pt x="167" y="120"/>
                      <a:pt x="167" y="120"/>
                    </a:cubicBezTo>
                    <a:cubicBezTo>
                      <a:pt x="167" y="120"/>
                      <a:pt x="167" y="120"/>
                      <a:pt x="167" y="120"/>
                    </a:cubicBezTo>
                    <a:cubicBezTo>
                      <a:pt x="167" y="120"/>
                      <a:pt x="167" y="120"/>
                      <a:pt x="167" y="120"/>
                    </a:cubicBezTo>
                    <a:cubicBezTo>
                      <a:pt x="167" y="120"/>
                      <a:pt x="167" y="120"/>
                      <a:pt x="167" y="120"/>
                    </a:cubicBezTo>
                    <a:cubicBezTo>
                      <a:pt x="167" y="120"/>
                      <a:pt x="167" y="120"/>
                      <a:pt x="167" y="120"/>
                    </a:cubicBezTo>
                    <a:cubicBezTo>
                      <a:pt x="167" y="120"/>
                      <a:pt x="167" y="120"/>
                      <a:pt x="167" y="120"/>
                    </a:cubicBezTo>
                    <a:cubicBezTo>
                      <a:pt x="167" y="120"/>
                      <a:pt x="167" y="120"/>
                      <a:pt x="167" y="120"/>
                    </a:cubicBezTo>
                    <a:cubicBezTo>
                      <a:pt x="167" y="120"/>
                      <a:pt x="167" y="120"/>
                      <a:pt x="167" y="120"/>
                    </a:cubicBezTo>
                    <a:cubicBezTo>
                      <a:pt x="166" y="120"/>
                      <a:pt x="166" y="120"/>
                      <a:pt x="166" y="120"/>
                    </a:cubicBezTo>
                    <a:cubicBezTo>
                      <a:pt x="166" y="120"/>
                      <a:pt x="166" y="120"/>
                      <a:pt x="166" y="120"/>
                    </a:cubicBezTo>
                    <a:cubicBezTo>
                      <a:pt x="166" y="120"/>
                      <a:pt x="166" y="120"/>
                      <a:pt x="166" y="120"/>
                    </a:cubicBezTo>
                    <a:cubicBezTo>
                      <a:pt x="166" y="120"/>
                      <a:pt x="166" y="120"/>
                      <a:pt x="166" y="120"/>
                    </a:cubicBezTo>
                    <a:cubicBezTo>
                      <a:pt x="166" y="120"/>
                      <a:pt x="166" y="120"/>
                      <a:pt x="166" y="120"/>
                    </a:cubicBezTo>
                    <a:cubicBezTo>
                      <a:pt x="166" y="120"/>
                      <a:pt x="166" y="120"/>
                      <a:pt x="166" y="120"/>
                    </a:cubicBezTo>
                    <a:cubicBezTo>
                      <a:pt x="166" y="120"/>
                      <a:pt x="166" y="120"/>
                      <a:pt x="166" y="120"/>
                    </a:cubicBezTo>
                    <a:cubicBezTo>
                      <a:pt x="166" y="120"/>
                      <a:pt x="166" y="120"/>
                      <a:pt x="166" y="120"/>
                    </a:cubicBezTo>
                    <a:cubicBezTo>
                      <a:pt x="165" y="120"/>
                      <a:pt x="165" y="120"/>
                      <a:pt x="165" y="120"/>
                    </a:cubicBezTo>
                    <a:cubicBezTo>
                      <a:pt x="165" y="120"/>
                      <a:pt x="165" y="120"/>
                      <a:pt x="165" y="120"/>
                    </a:cubicBezTo>
                    <a:cubicBezTo>
                      <a:pt x="165" y="120"/>
                      <a:pt x="165" y="120"/>
                      <a:pt x="165" y="120"/>
                    </a:cubicBezTo>
                    <a:cubicBezTo>
                      <a:pt x="165" y="120"/>
                      <a:pt x="165" y="120"/>
                      <a:pt x="165" y="120"/>
                    </a:cubicBezTo>
                    <a:cubicBezTo>
                      <a:pt x="165" y="120"/>
                      <a:pt x="165" y="120"/>
                      <a:pt x="165" y="120"/>
                    </a:cubicBezTo>
                    <a:cubicBezTo>
                      <a:pt x="165" y="120"/>
                      <a:pt x="165" y="120"/>
                      <a:pt x="165" y="120"/>
                    </a:cubicBezTo>
                    <a:cubicBezTo>
                      <a:pt x="165" y="120"/>
                      <a:pt x="165" y="120"/>
                      <a:pt x="165" y="120"/>
                    </a:cubicBezTo>
                    <a:cubicBezTo>
                      <a:pt x="165" y="120"/>
                      <a:pt x="165" y="120"/>
                      <a:pt x="165" y="120"/>
                    </a:cubicBezTo>
                    <a:cubicBezTo>
                      <a:pt x="165" y="120"/>
                      <a:pt x="165" y="120"/>
                      <a:pt x="165" y="120"/>
                    </a:cubicBezTo>
                    <a:cubicBezTo>
                      <a:pt x="165" y="120"/>
                      <a:pt x="164" y="120"/>
                      <a:pt x="164" y="120"/>
                    </a:cubicBezTo>
                    <a:cubicBezTo>
                      <a:pt x="164" y="120"/>
                      <a:pt x="164" y="120"/>
                      <a:pt x="164" y="120"/>
                    </a:cubicBezTo>
                    <a:cubicBezTo>
                      <a:pt x="164" y="120"/>
                      <a:pt x="164" y="120"/>
                      <a:pt x="164" y="120"/>
                    </a:cubicBezTo>
                    <a:cubicBezTo>
                      <a:pt x="164" y="120"/>
                      <a:pt x="164" y="120"/>
                      <a:pt x="164" y="120"/>
                    </a:cubicBezTo>
                    <a:cubicBezTo>
                      <a:pt x="164" y="120"/>
                      <a:pt x="164" y="120"/>
                      <a:pt x="164" y="120"/>
                    </a:cubicBezTo>
                    <a:cubicBezTo>
                      <a:pt x="164" y="120"/>
                      <a:pt x="164" y="120"/>
                      <a:pt x="164" y="120"/>
                    </a:cubicBezTo>
                    <a:cubicBezTo>
                      <a:pt x="164" y="120"/>
                      <a:pt x="164" y="120"/>
                      <a:pt x="164" y="120"/>
                    </a:cubicBezTo>
                    <a:cubicBezTo>
                      <a:pt x="164" y="121"/>
                      <a:pt x="164" y="121"/>
                      <a:pt x="164" y="121"/>
                    </a:cubicBezTo>
                    <a:cubicBezTo>
                      <a:pt x="164" y="121"/>
                      <a:pt x="164" y="121"/>
                      <a:pt x="164" y="121"/>
                    </a:cubicBezTo>
                    <a:cubicBezTo>
                      <a:pt x="164" y="121"/>
                      <a:pt x="164" y="121"/>
                      <a:pt x="164" y="121"/>
                    </a:cubicBezTo>
                    <a:cubicBezTo>
                      <a:pt x="164" y="121"/>
                      <a:pt x="164" y="121"/>
                      <a:pt x="164" y="121"/>
                    </a:cubicBezTo>
                    <a:cubicBezTo>
                      <a:pt x="164" y="121"/>
                      <a:pt x="164" y="121"/>
                      <a:pt x="164" y="121"/>
                    </a:cubicBezTo>
                    <a:cubicBezTo>
                      <a:pt x="164" y="121"/>
                      <a:pt x="164" y="121"/>
                      <a:pt x="164" y="121"/>
                    </a:cubicBezTo>
                    <a:cubicBezTo>
                      <a:pt x="164" y="121"/>
                      <a:pt x="164" y="121"/>
                      <a:pt x="164" y="121"/>
                    </a:cubicBezTo>
                    <a:cubicBezTo>
                      <a:pt x="164" y="121"/>
                      <a:pt x="164" y="121"/>
                      <a:pt x="164" y="121"/>
                    </a:cubicBezTo>
                    <a:cubicBezTo>
                      <a:pt x="164" y="121"/>
                      <a:pt x="164" y="121"/>
                      <a:pt x="164" y="121"/>
                    </a:cubicBezTo>
                    <a:cubicBezTo>
                      <a:pt x="164" y="121"/>
                      <a:pt x="164" y="121"/>
                      <a:pt x="164" y="121"/>
                    </a:cubicBezTo>
                    <a:cubicBezTo>
                      <a:pt x="164" y="121"/>
                      <a:pt x="164" y="121"/>
                      <a:pt x="164" y="121"/>
                    </a:cubicBezTo>
                    <a:cubicBezTo>
                      <a:pt x="164" y="121"/>
                      <a:pt x="164" y="121"/>
                      <a:pt x="164" y="121"/>
                    </a:cubicBezTo>
                    <a:cubicBezTo>
                      <a:pt x="164" y="121"/>
                      <a:pt x="164" y="121"/>
                      <a:pt x="164" y="121"/>
                    </a:cubicBezTo>
                    <a:cubicBezTo>
                      <a:pt x="164" y="121"/>
                      <a:pt x="164" y="121"/>
                      <a:pt x="164" y="121"/>
                    </a:cubicBezTo>
                    <a:cubicBezTo>
                      <a:pt x="164" y="121"/>
                      <a:pt x="164" y="121"/>
                      <a:pt x="164" y="121"/>
                    </a:cubicBezTo>
                    <a:cubicBezTo>
                      <a:pt x="164" y="121"/>
                      <a:pt x="164" y="121"/>
                      <a:pt x="164" y="121"/>
                    </a:cubicBezTo>
                    <a:cubicBezTo>
                      <a:pt x="164" y="121"/>
                      <a:pt x="164" y="121"/>
                      <a:pt x="164" y="121"/>
                    </a:cubicBezTo>
                    <a:cubicBezTo>
                      <a:pt x="164" y="121"/>
                      <a:pt x="164" y="121"/>
                      <a:pt x="164" y="121"/>
                    </a:cubicBezTo>
                    <a:cubicBezTo>
                      <a:pt x="164" y="121"/>
                      <a:pt x="164" y="121"/>
                      <a:pt x="164" y="121"/>
                    </a:cubicBezTo>
                    <a:cubicBezTo>
                      <a:pt x="164" y="121"/>
                      <a:pt x="164" y="121"/>
                      <a:pt x="164" y="121"/>
                    </a:cubicBezTo>
                    <a:cubicBezTo>
                      <a:pt x="164" y="121"/>
                      <a:pt x="164" y="121"/>
                      <a:pt x="164" y="121"/>
                    </a:cubicBezTo>
                    <a:cubicBezTo>
                      <a:pt x="164" y="121"/>
                      <a:pt x="164" y="121"/>
                      <a:pt x="164" y="121"/>
                    </a:cubicBezTo>
                    <a:cubicBezTo>
                      <a:pt x="164" y="121"/>
                      <a:pt x="164" y="121"/>
                      <a:pt x="164" y="121"/>
                    </a:cubicBezTo>
                    <a:cubicBezTo>
                      <a:pt x="164" y="121"/>
                      <a:pt x="164" y="121"/>
                      <a:pt x="164" y="121"/>
                    </a:cubicBezTo>
                    <a:cubicBezTo>
                      <a:pt x="164" y="121"/>
                      <a:pt x="164" y="121"/>
                      <a:pt x="164" y="121"/>
                    </a:cubicBezTo>
                    <a:cubicBezTo>
                      <a:pt x="164" y="121"/>
                      <a:pt x="163" y="121"/>
                      <a:pt x="163" y="121"/>
                    </a:cubicBezTo>
                    <a:cubicBezTo>
                      <a:pt x="163" y="121"/>
                      <a:pt x="163" y="121"/>
                      <a:pt x="163" y="121"/>
                    </a:cubicBezTo>
                    <a:cubicBezTo>
                      <a:pt x="163" y="121"/>
                      <a:pt x="163" y="121"/>
                      <a:pt x="163" y="121"/>
                    </a:cubicBezTo>
                    <a:cubicBezTo>
                      <a:pt x="163" y="121"/>
                      <a:pt x="163" y="121"/>
                      <a:pt x="163" y="121"/>
                    </a:cubicBezTo>
                    <a:cubicBezTo>
                      <a:pt x="163" y="121"/>
                      <a:pt x="163" y="121"/>
                      <a:pt x="163" y="121"/>
                    </a:cubicBezTo>
                    <a:cubicBezTo>
                      <a:pt x="163" y="121"/>
                      <a:pt x="163" y="121"/>
                      <a:pt x="163" y="121"/>
                    </a:cubicBezTo>
                    <a:cubicBezTo>
                      <a:pt x="163" y="121"/>
                      <a:pt x="163" y="121"/>
                      <a:pt x="163" y="121"/>
                    </a:cubicBezTo>
                    <a:cubicBezTo>
                      <a:pt x="163" y="121"/>
                      <a:pt x="163" y="121"/>
                      <a:pt x="163" y="121"/>
                    </a:cubicBezTo>
                    <a:cubicBezTo>
                      <a:pt x="163" y="121"/>
                      <a:pt x="163" y="121"/>
                      <a:pt x="163" y="121"/>
                    </a:cubicBezTo>
                    <a:cubicBezTo>
                      <a:pt x="163" y="121"/>
                      <a:pt x="163" y="121"/>
                      <a:pt x="163" y="121"/>
                    </a:cubicBezTo>
                    <a:cubicBezTo>
                      <a:pt x="163" y="121"/>
                      <a:pt x="163" y="121"/>
                      <a:pt x="163" y="121"/>
                    </a:cubicBezTo>
                    <a:cubicBezTo>
                      <a:pt x="163" y="121"/>
                      <a:pt x="163" y="121"/>
                      <a:pt x="163" y="121"/>
                    </a:cubicBezTo>
                    <a:cubicBezTo>
                      <a:pt x="163" y="121"/>
                      <a:pt x="163" y="121"/>
                      <a:pt x="163" y="121"/>
                    </a:cubicBezTo>
                    <a:cubicBezTo>
                      <a:pt x="163" y="121"/>
                      <a:pt x="163" y="121"/>
                      <a:pt x="163" y="121"/>
                    </a:cubicBezTo>
                    <a:cubicBezTo>
                      <a:pt x="163" y="121"/>
                      <a:pt x="163" y="121"/>
                      <a:pt x="163" y="121"/>
                    </a:cubicBezTo>
                    <a:cubicBezTo>
                      <a:pt x="163" y="121"/>
                      <a:pt x="163" y="121"/>
                      <a:pt x="163" y="121"/>
                    </a:cubicBezTo>
                    <a:cubicBezTo>
                      <a:pt x="163" y="121"/>
                      <a:pt x="163" y="121"/>
                      <a:pt x="163" y="121"/>
                    </a:cubicBezTo>
                    <a:cubicBezTo>
                      <a:pt x="163" y="121"/>
                      <a:pt x="162" y="121"/>
                      <a:pt x="162" y="121"/>
                    </a:cubicBezTo>
                    <a:cubicBezTo>
                      <a:pt x="162" y="121"/>
                      <a:pt x="162" y="121"/>
                      <a:pt x="162" y="121"/>
                    </a:cubicBezTo>
                    <a:cubicBezTo>
                      <a:pt x="162" y="121"/>
                      <a:pt x="161" y="121"/>
                      <a:pt x="161" y="122"/>
                    </a:cubicBezTo>
                    <a:cubicBezTo>
                      <a:pt x="161" y="122"/>
                      <a:pt x="161" y="122"/>
                      <a:pt x="161" y="122"/>
                    </a:cubicBezTo>
                    <a:cubicBezTo>
                      <a:pt x="161" y="122"/>
                      <a:pt x="161" y="122"/>
                      <a:pt x="161" y="122"/>
                    </a:cubicBezTo>
                    <a:cubicBezTo>
                      <a:pt x="161" y="122"/>
                      <a:pt x="161" y="122"/>
                      <a:pt x="161" y="122"/>
                    </a:cubicBezTo>
                    <a:cubicBezTo>
                      <a:pt x="161" y="122"/>
                      <a:pt x="161" y="122"/>
                      <a:pt x="161" y="122"/>
                    </a:cubicBezTo>
                    <a:cubicBezTo>
                      <a:pt x="161" y="122"/>
                      <a:pt x="161" y="122"/>
                      <a:pt x="161" y="122"/>
                    </a:cubicBezTo>
                    <a:cubicBezTo>
                      <a:pt x="161" y="122"/>
                      <a:pt x="161" y="122"/>
                      <a:pt x="161" y="122"/>
                    </a:cubicBezTo>
                    <a:cubicBezTo>
                      <a:pt x="161" y="122"/>
                      <a:pt x="161" y="122"/>
                      <a:pt x="161" y="122"/>
                    </a:cubicBezTo>
                    <a:cubicBezTo>
                      <a:pt x="161" y="122"/>
                      <a:pt x="161" y="122"/>
                      <a:pt x="161" y="122"/>
                    </a:cubicBezTo>
                    <a:cubicBezTo>
                      <a:pt x="161" y="122"/>
                      <a:pt x="161" y="122"/>
                      <a:pt x="161" y="122"/>
                    </a:cubicBezTo>
                    <a:cubicBezTo>
                      <a:pt x="161" y="122"/>
                      <a:pt x="161" y="122"/>
                      <a:pt x="161" y="122"/>
                    </a:cubicBezTo>
                    <a:cubicBezTo>
                      <a:pt x="161" y="122"/>
                      <a:pt x="161" y="122"/>
                      <a:pt x="161" y="122"/>
                    </a:cubicBezTo>
                    <a:cubicBezTo>
                      <a:pt x="161" y="122"/>
                      <a:pt x="161" y="122"/>
                      <a:pt x="161" y="122"/>
                    </a:cubicBezTo>
                    <a:cubicBezTo>
                      <a:pt x="161" y="122"/>
                      <a:pt x="161" y="122"/>
                      <a:pt x="160" y="122"/>
                    </a:cubicBezTo>
                    <a:cubicBezTo>
                      <a:pt x="160" y="122"/>
                      <a:pt x="160" y="122"/>
                      <a:pt x="160" y="122"/>
                    </a:cubicBezTo>
                    <a:cubicBezTo>
                      <a:pt x="160" y="122"/>
                      <a:pt x="160" y="122"/>
                      <a:pt x="160" y="122"/>
                    </a:cubicBezTo>
                    <a:cubicBezTo>
                      <a:pt x="160" y="122"/>
                      <a:pt x="160" y="122"/>
                      <a:pt x="160" y="122"/>
                    </a:cubicBezTo>
                    <a:cubicBezTo>
                      <a:pt x="160" y="122"/>
                      <a:pt x="160" y="122"/>
                      <a:pt x="160" y="122"/>
                    </a:cubicBezTo>
                    <a:cubicBezTo>
                      <a:pt x="160" y="122"/>
                      <a:pt x="160" y="122"/>
                      <a:pt x="160" y="122"/>
                    </a:cubicBezTo>
                    <a:cubicBezTo>
                      <a:pt x="160" y="122"/>
                      <a:pt x="160" y="122"/>
                      <a:pt x="160" y="122"/>
                    </a:cubicBezTo>
                    <a:cubicBezTo>
                      <a:pt x="160" y="122"/>
                      <a:pt x="160" y="122"/>
                      <a:pt x="160" y="122"/>
                    </a:cubicBezTo>
                    <a:cubicBezTo>
                      <a:pt x="160" y="122"/>
                      <a:pt x="160" y="122"/>
                      <a:pt x="160" y="122"/>
                    </a:cubicBezTo>
                    <a:cubicBezTo>
                      <a:pt x="160" y="122"/>
                      <a:pt x="160" y="122"/>
                      <a:pt x="160" y="122"/>
                    </a:cubicBezTo>
                    <a:cubicBezTo>
                      <a:pt x="160" y="122"/>
                      <a:pt x="160" y="122"/>
                      <a:pt x="160" y="122"/>
                    </a:cubicBezTo>
                    <a:cubicBezTo>
                      <a:pt x="160" y="122"/>
                      <a:pt x="160" y="122"/>
                      <a:pt x="160" y="122"/>
                    </a:cubicBezTo>
                    <a:cubicBezTo>
                      <a:pt x="160" y="122"/>
                      <a:pt x="160" y="122"/>
                      <a:pt x="160" y="122"/>
                    </a:cubicBezTo>
                    <a:cubicBezTo>
                      <a:pt x="160" y="122"/>
                      <a:pt x="160" y="122"/>
                      <a:pt x="160" y="122"/>
                    </a:cubicBezTo>
                    <a:cubicBezTo>
                      <a:pt x="160" y="122"/>
                      <a:pt x="160" y="122"/>
                      <a:pt x="160" y="122"/>
                    </a:cubicBezTo>
                    <a:cubicBezTo>
                      <a:pt x="160" y="122"/>
                      <a:pt x="160" y="122"/>
                      <a:pt x="160" y="122"/>
                    </a:cubicBezTo>
                    <a:cubicBezTo>
                      <a:pt x="160" y="122"/>
                      <a:pt x="160" y="122"/>
                      <a:pt x="160" y="122"/>
                    </a:cubicBezTo>
                    <a:cubicBezTo>
                      <a:pt x="160" y="122"/>
                      <a:pt x="160" y="122"/>
                      <a:pt x="160" y="122"/>
                    </a:cubicBezTo>
                    <a:cubicBezTo>
                      <a:pt x="160" y="122"/>
                      <a:pt x="160" y="122"/>
                      <a:pt x="160" y="122"/>
                    </a:cubicBezTo>
                    <a:cubicBezTo>
                      <a:pt x="160" y="122"/>
                      <a:pt x="160" y="122"/>
                      <a:pt x="160" y="122"/>
                    </a:cubicBezTo>
                    <a:cubicBezTo>
                      <a:pt x="160" y="122"/>
                      <a:pt x="160" y="122"/>
                      <a:pt x="160" y="122"/>
                    </a:cubicBezTo>
                    <a:cubicBezTo>
                      <a:pt x="160" y="122"/>
                      <a:pt x="160" y="122"/>
                      <a:pt x="160" y="122"/>
                    </a:cubicBezTo>
                    <a:cubicBezTo>
                      <a:pt x="160" y="122"/>
                      <a:pt x="160" y="122"/>
                      <a:pt x="160" y="122"/>
                    </a:cubicBezTo>
                    <a:cubicBezTo>
                      <a:pt x="160" y="122"/>
                      <a:pt x="160" y="122"/>
                      <a:pt x="160" y="122"/>
                    </a:cubicBezTo>
                    <a:cubicBezTo>
                      <a:pt x="160" y="122"/>
                      <a:pt x="160" y="122"/>
                      <a:pt x="160" y="122"/>
                    </a:cubicBezTo>
                    <a:cubicBezTo>
                      <a:pt x="160" y="122"/>
                      <a:pt x="160" y="122"/>
                      <a:pt x="160" y="122"/>
                    </a:cubicBezTo>
                    <a:cubicBezTo>
                      <a:pt x="159" y="122"/>
                      <a:pt x="159" y="122"/>
                      <a:pt x="159" y="122"/>
                    </a:cubicBezTo>
                    <a:cubicBezTo>
                      <a:pt x="159" y="122"/>
                      <a:pt x="159" y="122"/>
                      <a:pt x="159" y="122"/>
                    </a:cubicBezTo>
                    <a:cubicBezTo>
                      <a:pt x="159" y="122"/>
                      <a:pt x="159" y="122"/>
                      <a:pt x="159" y="122"/>
                    </a:cubicBezTo>
                    <a:cubicBezTo>
                      <a:pt x="159" y="122"/>
                      <a:pt x="159" y="122"/>
                      <a:pt x="159" y="122"/>
                    </a:cubicBezTo>
                    <a:cubicBezTo>
                      <a:pt x="159" y="122"/>
                      <a:pt x="159" y="122"/>
                      <a:pt x="159" y="122"/>
                    </a:cubicBezTo>
                    <a:cubicBezTo>
                      <a:pt x="159" y="122"/>
                      <a:pt x="159" y="122"/>
                      <a:pt x="159" y="122"/>
                    </a:cubicBezTo>
                    <a:cubicBezTo>
                      <a:pt x="159" y="122"/>
                      <a:pt x="159" y="122"/>
                      <a:pt x="159" y="122"/>
                    </a:cubicBezTo>
                    <a:cubicBezTo>
                      <a:pt x="159" y="122"/>
                      <a:pt x="159" y="122"/>
                      <a:pt x="159" y="122"/>
                    </a:cubicBezTo>
                    <a:cubicBezTo>
                      <a:pt x="159" y="122"/>
                      <a:pt x="159" y="122"/>
                      <a:pt x="159" y="122"/>
                    </a:cubicBezTo>
                    <a:cubicBezTo>
                      <a:pt x="159" y="122"/>
                      <a:pt x="159" y="122"/>
                      <a:pt x="159" y="122"/>
                    </a:cubicBezTo>
                    <a:cubicBezTo>
                      <a:pt x="159" y="122"/>
                      <a:pt x="159" y="122"/>
                      <a:pt x="159" y="122"/>
                    </a:cubicBezTo>
                    <a:cubicBezTo>
                      <a:pt x="159" y="122"/>
                      <a:pt x="159" y="122"/>
                      <a:pt x="159" y="122"/>
                    </a:cubicBezTo>
                    <a:cubicBezTo>
                      <a:pt x="159" y="122"/>
                      <a:pt x="159" y="122"/>
                      <a:pt x="159" y="122"/>
                    </a:cubicBezTo>
                    <a:cubicBezTo>
                      <a:pt x="159" y="122"/>
                      <a:pt x="159" y="122"/>
                      <a:pt x="159" y="122"/>
                    </a:cubicBezTo>
                    <a:cubicBezTo>
                      <a:pt x="159" y="122"/>
                      <a:pt x="159" y="122"/>
                      <a:pt x="159" y="122"/>
                    </a:cubicBezTo>
                    <a:cubicBezTo>
                      <a:pt x="159" y="122"/>
                      <a:pt x="159" y="122"/>
                      <a:pt x="159" y="122"/>
                    </a:cubicBezTo>
                    <a:cubicBezTo>
                      <a:pt x="159" y="122"/>
                      <a:pt x="159" y="122"/>
                      <a:pt x="159" y="122"/>
                    </a:cubicBezTo>
                    <a:cubicBezTo>
                      <a:pt x="159" y="122"/>
                      <a:pt x="159" y="122"/>
                      <a:pt x="159" y="122"/>
                    </a:cubicBezTo>
                    <a:cubicBezTo>
                      <a:pt x="159" y="122"/>
                      <a:pt x="159" y="122"/>
                      <a:pt x="159" y="122"/>
                    </a:cubicBezTo>
                    <a:cubicBezTo>
                      <a:pt x="159" y="122"/>
                      <a:pt x="159" y="122"/>
                      <a:pt x="159" y="122"/>
                    </a:cubicBezTo>
                    <a:cubicBezTo>
                      <a:pt x="159" y="122"/>
                      <a:pt x="159" y="122"/>
                      <a:pt x="159" y="122"/>
                    </a:cubicBezTo>
                    <a:cubicBezTo>
                      <a:pt x="159" y="122"/>
                      <a:pt x="159" y="122"/>
                      <a:pt x="159" y="122"/>
                    </a:cubicBezTo>
                    <a:cubicBezTo>
                      <a:pt x="159" y="122"/>
                      <a:pt x="159" y="122"/>
                      <a:pt x="159" y="122"/>
                    </a:cubicBezTo>
                    <a:cubicBezTo>
                      <a:pt x="159" y="122"/>
                      <a:pt x="159" y="122"/>
                      <a:pt x="159" y="122"/>
                    </a:cubicBezTo>
                    <a:cubicBezTo>
                      <a:pt x="159" y="122"/>
                      <a:pt x="159" y="122"/>
                      <a:pt x="159" y="122"/>
                    </a:cubicBezTo>
                    <a:cubicBezTo>
                      <a:pt x="159" y="122"/>
                      <a:pt x="159" y="122"/>
                      <a:pt x="159" y="122"/>
                    </a:cubicBezTo>
                    <a:cubicBezTo>
                      <a:pt x="159" y="122"/>
                      <a:pt x="159" y="122"/>
                      <a:pt x="159" y="122"/>
                    </a:cubicBezTo>
                    <a:cubicBezTo>
                      <a:pt x="159" y="122"/>
                      <a:pt x="159" y="122"/>
                      <a:pt x="159" y="122"/>
                    </a:cubicBezTo>
                    <a:cubicBezTo>
                      <a:pt x="159" y="122"/>
                      <a:pt x="159" y="122"/>
                      <a:pt x="159" y="122"/>
                    </a:cubicBezTo>
                    <a:cubicBezTo>
                      <a:pt x="159" y="122"/>
                      <a:pt x="159" y="122"/>
                      <a:pt x="159" y="122"/>
                    </a:cubicBezTo>
                    <a:cubicBezTo>
                      <a:pt x="159" y="122"/>
                      <a:pt x="159" y="122"/>
                      <a:pt x="159" y="122"/>
                    </a:cubicBezTo>
                    <a:cubicBezTo>
                      <a:pt x="159" y="122"/>
                      <a:pt x="159" y="122"/>
                      <a:pt x="159" y="122"/>
                    </a:cubicBezTo>
                    <a:cubicBezTo>
                      <a:pt x="159" y="122"/>
                      <a:pt x="159" y="122"/>
                      <a:pt x="159" y="122"/>
                    </a:cubicBezTo>
                    <a:cubicBezTo>
                      <a:pt x="159" y="122"/>
                      <a:pt x="159" y="122"/>
                      <a:pt x="159" y="122"/>
                    </a:cubicBezTo>
                    <a:cubicBezTo>
                      <a:pt x="159" y="122"/>
                      <a:pt x="159" y="122"/>
                      <a:pt x="159" y="122"/>
                    </a:cubicBezTo>
                    <a:cubicBezTo>
                      <a:pt x="159" y="122"/>
                      <a:pt x="159" y="122"/>
                      <a:pt x="159" y="122"/>
                    </a:cubicBezTo>
                    <a:cubicBezTo>
                      <a:pt x="159" y="122"/>
                      <a:pt x="159" y="122"/>
                      <a:pt x="159" y="122"/>
                    </a:cubicBezTo>
                    <a:cubicBezTo>
                      <a:pt x="159" y="122"/>
                      <a:pt x="159" y="122"/>
                      <a:pt x="159" y="122"/>
                    </a:cubicBezTo>
                    <a:cubicBezTo>
                      <a:pt x="159" y="122"/>
                      <a:pt x="159" y="122"/>
                      <a:pt x="159" y="122"/>
                    </a:cubicBezTo>
                    <a:cubicBezTo>
                      <a:pt x="159" y="122"/>
                      <a:pt x="159" y="122"/>
                      <a:pt x="159" y="122"/>
                    </a:cubicBezTo>
                    <a:cubicBezTo>
                      <a:pt x="159" y="123"/>
                      <a:pt x="159" y="123"/>
                      <a:pt x="159" y="123"/>
                    </a:cubicBezTo>
                    <a:cubicBezTo>
                      <a:pt x="159" y="123"/>
                      <a:pt x="159" y="123"/>
                      <a:pt x="159" y="123"/>
                    </a:cubicBezTo>
                    <a:cubicBezTo>
                      <a:pt x="158" y="123"/>
                      <a:pt x="158" y="123"/>
                      <a:pt x="158" y="123"/>
                    </a:cubicBezTo>
                    <a:cubicBezTo>
                      <a:pt x="158" y="123"/>
                      <a:pt x="158" y="123"/>
                      <a:pt x="158" y="123"/>
                    </a:cubicBezTo>
                    <a:cubicBezTo>
                      <a:pt x="158" y="123"/>
                      <a:pt x="158" y="123"/>
                      <a:pt x="158" y="123"/>
                    </a:cubicBezTo>
                    <a:cubicBezTo>
                      <a:pt x="158" y="123"/>
                      <a:pt x="158" y="123"/>
                      <a:pt x="158" y="123"/>
                    </a:cubicBezTo>
                    <a:cubicBezTo>
                      <a:pt x="158" y="123"/>
                      <a:pt x="158" y="123"/>
                      <a:pt x="158" y="123"/>
                    </a:cubicBezTo>
                    <a:cubicBezTo>
                      <a:pt x="158" y="123"/>
                      <a:pt x="158" y="123"/>
                      <a:pt x="158" y="123"/>
                    </a:cubicBezTo>
                    <a:cubicBezTo>
                      <a:pt x="158" y="123"/>
                      <a:pt x="158" y="123"/>
                      <a:pt x="158" y="123"/>
                    </a:cubicBezTo>
                    <a:cubicBezTo>
                      <a:pt x="158" y="123"/>
                      <a:pt x="158" y="123"/>
                      <a:pt x="158" y="123"/>
                    </a:cubicBezTo>
                    <a:cubicBezTo>
                      <a:pt x="158" y="123"/>
                      <a:pt x="158" y="123"/>
                      <a:pt x="158" y="123"/>
                    </a:cubicBezTo>
                    <a:cubicBezTo>
                      <a:pt x="158" y="123"/>
                      <a:pt x="158" y="123"/>
                      <a:pt x="158" y="123"/>
                    </a:cubicBezTo>
                    <a:cubicBezTo>
                      <a:pt x="158" y="123"/>
                      <a:pt x="158" y="123"/>
                      <a:pt x="158" y="123"/>
                    </a:cubicBezTo>
                    <a:cubicBezTo>
                      <a:pt x="158" y="123"/>
                      <a:pt x="158" y="123"/>
                      <a:pt x="158" y="123"/>
                    </a:cubicBezTo>
                    <a:cubicBezTo>
                      <a:pt x="158" y="123"/>
                      <a:pt x="158" y="123"/>
                      <a:pt x="158" y="123"/>
                    </a:cubicBezTo>
                    <a:cubicBezTo>
                      <a:pt x="158" y="123"/>
                      <a:pt x="158" y="123"/>
                      <a:pt x="158" y="123"/>
                    </a:cubicBezTo>
                    <a:cubicBezTo>
                      <a:pt x="158" y="123"/>
                      <a:pt x="158" y="123"/>
                      <a:pt x="158" y="123"/>
                    </a:cubicBezTo>
                    <a:cubicBezTo>
                      <a:pt x="158" y="123"/>
                      <a:pt x="158" y="123"/>
                      <a:pt x="158" y="123"/>
                    </a:cubicBezTo>
                    <a:cubicBezTo>
                      <a:pt x="158" y="123"/>
                      <a:pt x="158" y="123"/>
                      <a:pt x="158" y="123"/>
                    </a:cubicBezTo>
                    <a:cubicBezTo>
                      <a:pt x="158" y="123"/>
                      <a:pt x="158" y="123"/>
                      <a:pt x="158" y="123"/>
                    </a:cubicBezTo>
                    <a:cubicBezTo>
                      <a:pt x="158" y="123"/>
                      <a:pt x="158" y="123"/>
                      <a:pt x="158" y="123"/>
                    </a:cubicBezTo>
                    <a:cubicBezTo>
                      <a:pt x="158" y="123"/>
                      <a:pt x="158" y="123"/>
                      <a:pt x="158" y="123"/>
                    </a:cubicBezTo>
                    <a:cubicBezTo>
                      <a:pt x="158" y="123"/>
                      <a:pt x="158" y="123"/>
                      <a:pt x="158" y="123"/>
                    </a:cubicBezTo>
                    <a:cubicBezTo>
                      <a:pt x="158" y="123"/>
                      <a:pt x="158" y="123"/>
                      <a:pt x="158" y="123"/>
                    </a:cubicBezTo>
                    <a:cubicBezTo>
                      <a:pt x="158" y="123"/>
                      <a:pt x="158" y="123"/>
                      <a:pt x="158" y="123"/>
                    </a:cubicBezTo>
                    <a:cubicBezTo>
                      <a:pt x="158" y="123"/>
                      <a:pt x="158" y="123"/>
                      <a:pt x="158" y="123"/>
                    </a:cubicBezTo>
                    <a:cubicBezTo>
                      <a:pt x="158" y="123"/>
                      <a:pt x="158" y="123"/>
                      <a:pt x="158" y="123"/>
                    </a:cubicBezTo>
                    <a:cubicBezTo>
                      <a:pt x="158" y="123"/>
                      <a:pt x="158" y="123"/>
                      <a:pt x="158" y="123"/>
                    </a:cubicBezTo>
                    <a:cubicBezTo>
                      <a:pt x="158" y="123"/>
                      <a:pt x="158" y="123"/>
                      <a:pt x="158" y="123"/>
                    </a:cubicBezTo>
                    <a:cubicBezTo>
                      <a:pt x="158" y="123"/>
                      <a:pt x="158" y="123"/>
                      <a:pt x="158" y="123"/>
                    </a:cubicBezTo>
                    <a:cubicBezTo>
                      <a:pt x="158" y="123"/>
                      <a:pt x="158" y="123"/>
                      <a:pt x="158" y="123"/>
                    </a:cubicBezTo>
                    <a:cubicBezTo>
                      <a:pt x="158" y="123"/>
                      <a:pt x="158" y="123"/>
                      <a:pt x="158" y="123"/>
                    </a:cubicBezTo>
                    <a:cubicBezTo>
                      <a:pt x="158" y="123"/>
                      <a:pt x="158" y="123"/>
                      <a:pt x="158" y="123"/>
                    </a:cubicBezTo>
                    <a:cubicBezTo>
                      <a:pt x="158" y="123"/>
                      <a:pt x="158" y="123"/>
                      <a:pt x="158" y="123"/>
                    </a:cubicBezTo>
                    <a:cubicBezTo>
                      <a:pt x="158" y="123"/>
                      <a:pt x="158" y="123"/>
                      <a:pt x="158" y="123"/>
                    </a:cubicBezTo>
                    <a:cubicBezTo>
                      <a:pt x="158" y="123"/>
                      <a:pt x="158" y="123"/>
                      <a:pt x="158" y="123"/>
                    </a:cubicBezTo>
                    <a:cubicBezTo>
                      <a:pt x="158" y="123"/>
                      <a:pt x="158" y="123"/>
                      <a:pt x="158" y="123"/>
                    </a:cubicBezTo>
                    <a:cubicBezTo>
                      <a:pt x="158" y="123"/>
                      <a:pt x="158" y="123"/>
                      <a:pt x="158" y="123"/>
                    </a:cubicBezTo>
                    <a:cubicBezTo>
                      <a:pt x="158" y="123"/>
                      <a:pt x="158" y="123"/>
                      <a:pt x="158" y="123"/>
                    </a:cubicBezTo>
                    <a:cubicBezTo>
                      <a:pt x="158" y="123"/>
                      <a:pt x="158" y="123"/>
                      <a:pt x="158" y="123"/>
                    </a:cubicBezTo>
                    <a:cubicBezTo>
                      <a:pt x="157" y="123"/>
                      <a:pt x="157" y="123"/>
                      <a:pt x="157" y="123"/>
                    </a:cubicBezTo>
                    <a:cubicBezTo>
                      <a:pt x="157" y="123"/>
                      <a:pt x="157" y="123"/>
                      <a:pt x="157" y="123"/>
                    </a:cubicBezTo>
                    <a:cubicBezTo>
                      <a:pt x="157" y="123"/>
                      <a:pt x="157" y="123"/>
                      <a:pt x="157" y="123"/>
                    </a:cubicBezTo>
                    <a:cubicBezTo>
                      <a:pt x="157" y="123"/>
                      <a:pt x="157" y="123"/>
                      <a:pt x="157" y="123"/>
                    </a:cubicBezTo>
                    <a:cubicBezTo>
                      <a:pt x="157" y="123"/>
                      <a:pt x="157" y="123"/>
                      <a:pt x="157" y="123"/>
                    </a:cubicBezTo>
                    <a:cubicBezTo>
                      <a:pt x="157" y="123"/>
                      <a:pt x="157" y="123"/>
                      <a:pt x="157" y="123"/>
                    </a:cubicBezTo>
                    <a:cubicBezTo>
                      <a:pt x="157" y="123"/>
                      <a:pt x="157" y="123"/>
                      <a:pt x="157" y="123"/>
                    </a:cubicBezTo>
                    <a:cubicBezTo>
                      <a:pt x="157" y="123"/>
                      <a:pt x="157" y="123"/>
                      <a:pt x="157" y="123"/>
                    </a:cubicBezTo>
                    <a:cubicBezTo>
                      <a:pt x="157" y="123"/>
                      <a:pt x="157" y="123"/>
                      <a:pt x="157" y="123"/>
                    </a:cubicBezTo>
                    <a:cubicBezTo>
                      <a:pt x="157" y="123"/>
                      <a:pt x="157" y="123"/>
                      <a:pt x="157" y="123"/>
                    </a:cubicBezTo>
                    <a:cubicBezTo>
                      <a:pt x="157" y="123"/>
                      <a:pt x="157" y="123"/>
                      <a:pt x="157" y="123"/>
                    </a:cubicBezTo>
                    <a:cubicBezTo>
                      <a:pt x="157" y="123"/>
                      <a:pt x="157" y="123"/>
                      <a:pt x="157" y="123"/>
                    </a:cubicBezTo>
                    <a:cubicBezTo>
                      <a:pt x="157" y="123"/>
                      <a:pt x="157" y="123"/>
                      <a:pt x="157" y="123"/>
                    </a:cubicBezTo>
                    <a:cubicBezTo>
                      <a:pt x="157" y="123"/>
                      <a:pt x="157" y="123"/>
                      <a:pt x="157" y="123"/>
                    </a:cubicBezTo>
                    <a:cubicBezTo>
                      <a:pt x="157" y="123"/>
                      <a:pt x="157" y="123"/>
                      <a:pt x="157" y="123"/>
                    </a:cubicBezTo>
                    <a:cubicBezTo>
                      <a:pt x="157" y="123"/>
                      <a:pt x="157" y="123"/>
                      <a:pt x="157" y="123"/>
                    </a:cubicBezTo>
                    <a:cubicBezTo>
                      <a:pt x="157" y="123"/>
                      <a:pt x="157" y="123"/>
                      <a:pt x="157" y="123"/>
                    </a:cubicBezTo>
                    <a:cubicBezTo>
                      <a:pt x="157" y="123"/>
                      <a:pt x="157" y="123"/>
                      <a:pt x="157" y="123"/>
                    </a:cubicBezTo>
                    <a:cubicBezTo>
                      <a:pt x="157" y="123"/>
                      <a:pt x="157" y="123"/>
                      <a:pt x="157" y="123"/>
                    </a:cubicBezTo>
                    <a:cubicBezTo>
                      <a:pt x="157" y="123"/>
                      <a:pt x="157" y="123"/>
                      <a:pt x="157" y="123"/>
                    </a:cubicBezTo>
                    <a:cubicBezTo>
                      <a:pt x="157" y="123"/>
                      <a:pt x="157" y="123"/>
                      <a:pt x="157" y="123"/>
                    </a:cubicBezTo>
                    <a:cubicBezTo>
                      <a:pt x="157" y="123"/>
                      <a:pt x="157" y="123"/>
                      <a:pt x="157" y="123"/>
                    </a:cubicBezTo>
                    <a:cubicBezTo>
                      <a:pt x="157" y="123"/>
                      <a:pt x="157" y="123"/>
                      <a:pt x="157" y="123"/>
                    </a:cubicBezTo>
                    <a:cubicBezTo>
                      <a:pt x="157" y="123"/>
                      <a:pt x="157" y="123"/>
                      <a:pt x="157" y="123"/>
                    </a:cubicBezTo>
                    <a:cubicBezTo>
                      <a:pt x="157" y="123"/>
                      <a:pt x="157" y="123"/>
                      <a:pt x="157" y="123"/>
                    </a:cubicBezTo>
                    <a:cubicBezTo>
                      <a:pt x="157" y="123"/>
                      <a:pt x="157" y="123"/>
                      <a:pt x="157" y="123"/>
                    </a:cubicBezTo>
                    <a:cubicBezTo>
                      <a:pt x="157" y="123"/>
                      <a:pt x="157" y="123"/>
                      <a:pt x="157" y="123"/>
                    </a:cubicBezTo>
                    <a:cubicBezTo>
                      <a:pt x="157" y="123"/>
                      <a:pt x="157" y="123"/>
                      <a:pt x="157" y="123"/>
                    </a:cubicBezTo>
                    <a:cubicBezTo>
                      <a:pt x="157" y="123"/>
                      <a:pt x="157" y="123"/>
                      <a:pt x="157" y="123"/>
                    </a:cubicBezTo>
                    <a:cubicBezTo>
                      <a:pt x="157" y="123"/>
                      <a:pt x="157" y="123"/>
                      <a:pt x="157" y="123"/>
                    </a:cubicBezTo>
                    <a:cubicBezTo>
                      <a:pt x="157" y="123"/>
                      <a:pt x="157" y="123"/>
                      <a:pt x="157" y="123"/>
                    </a:cubicBezTo>
                    <a:cubicBezTo>
                      <a:pt x="157" y="123"/>
                      <a:pt x="157" y="123"/>
                      <a:pt x="157" y="123"/>
                    </a:cubicBezTo>
                    <a:cubicBezTo>
                      <a:pt x="157" y="123"/>
                      <a:pt x="157" y="123"/>
                      <a:pt x="157" y="123"/>
                    </a:cubicBezTo>
                    <a:cubicBezTo>
                      <a:pt x="157" y="123"/>
                      <a:pt x="157" y="123"/>
                      <a:pt x="157" y="123"/>
                    </a:cubicBezTo>
                    <a:cubicBezTo>
                      <a:pt x="157" y="123"/>
                      <a:pt x="157" y="123"/>
                      <a:pt x="157" y="123"/>
                    </a:cubicBezTo>
                    <a:cubicBezTo>
                      <a:pt x="157" y="123"/>
                      <a:pt x="157" y="123"/>
                      <a:pt x="157" y="123"/>
                    </a:cubicBezTo>
                    <a:cubicBezTo>
                      <a:pt x="157" y="123"/>
                      <a:pt x="157" y="123"/>
                      <a:pt x="157" y="123"/>
                    </a:cubicBezTo>
                    <a:cubicBezTo>
                      <a:pt x="157" y="123"/>
                      <a:pt x="157" y="123"/>
                      <a:pt x="157" y="123"/>
                    </a:cubicBezTo>
                    <a:cubicBezTo>
                      <a:pt x="156" y="123"/>
                      <a:pt x="156" y="123"/>
                      <a:pt x="156" y="123"/>
                    </a:cubicBezTo>
                    <a:cubicBezTo>
                      <a:pt x="156" y="123"/>
                      <a:pt x="156" y="123"/>
                      <a:pt x="156" y="123"/>
                    </a:cubicBezTo>
                    <a:cubicBezTo>
                      <a:pt x="156" y="123"/>
                      <a:pt x="156" y="123"/>
                      <a:pt x="156" y="123"/>
                    </a:cubicBezTo>
                    <a:cubicBezTo>
                      <a:pt x="156" y="123"/>
                      <a:pt x="156" y="123"/>
                      <a:pt x="156" y="123"/>
                    </a:cubicBezTo>
                    <a:cubicBezTo>
                      <a:pt x="156" y="123"/>
                      <a:pt x="156" y="123"/>
                      <a:pt x="156" y="123"/>
                    </a:cubicBezTo>
                    <a:cubicBezTo>
                      <a:pt x="156" y="123"/>
                      <a:pt x="156" y="123"/>
                      <a:pt x="156" y="123"/>
                    </a:cubicBezTo>
                    <a:cubicBezTo>
                      <a:pt x="156" y="123"/>
                      <a:pt x="156" y="123"/>
                      <a:pt x="156" y="123"/>
                    </a:cubicBezTo>
                    <a:cubicBezTo>
                      <a:pt x="156" y="123"/>
                      <a:pt x="156" y="123"/>
                      <a:pt x="156" y="123"/>
                    </a:cubicBezTo>
                    <a:cubicBezTo>
                      <a:pt x="156" y="123"/>
                      <a:pt x="156" y="123"/>
                      <a:pt x="156" y="124"/>
                    </a:cubicBezTo>
                    <a:cubicBezTo>
                      <a:pt x="156" y="124"/>
                      <a:pt x="156" y="124"/>
                      <a:pt x="156" y="124"/>
                    </a:cubicBezTo>
                    <a:cubicBezTo>
                      <a:pt x="156" y="124"/>
                      <a:pt x="156" y="124"/>
                      <a:pt x="156" y="124"/>
                    </a:cubicBezTo>
                    <a:cubicBezTo>
                      <a:pt x="156" y="124"/>
                      <a:pt x="156" y="124"/>
                      <a:pt x="156" y="124"/>
                    </a:cubicBezTo>
                    <a:cubicBezTo>
                      <a:pt x="156" y="124"/>
                      <a:pt x="156" y="124"/>
                      <a:pt x="156" y="124"/>
                    </a:cubicBezTo>
                    <a:cubicBezTo>
                      <a:pt x="156" y="124"/>
                      <a:pt x="156" y="124"/>
                      <a:pt x="156" y="124"/>
                    </a:cubicBezTo>
                    <a:cubicBezTo>
                      <a:pt x="156" y="124"/>
                      <a:pt x="156" y="124"/>
                      <a:pt x="156" y="124"/>
                    </a:cubicBezTo>
                    <a:cubicBezTo>
                      <a:pt x="156" y="124"/>
                      <a:pt x="156" y="124"/>
                      <a:pt x="156" y="124"/>
                    </a:cubicBezTo>
                    <a:cubicBezTo>
                      <a:pt x="156" y="124"/>
                      <a:pt x="156" y="124"/>
                      <a:pt x="156" y="124"/>
                    </a:cubicBezTo>
                    <a:cubicBezTo>
                      <a:pt x="156" y="124"/>
                      <a:pt x="156" y="124"/>
                      <a:pt x="156" y="124"/>
                    </a:cubicBezTo>
                    <a:cubicBezTo>
                      <a:pt x="156" y="124"/>
                      <a:pt x="156" y="124"/>
                      <a:pt x="156" y="124"/>
                    </a:cubicBezTo>
                    <a:cubicBezTo>
                      <a:pt x="156" y="124"/>
                      <a:pt x="156" y="124"/>
                      <a:pt x="156" y="124"/>
                    </a:cubicBezTo>
                    <a:cubicBezTo>
                      <a:pt x="156" y="124"/>
                      <a:pt x="156" y="124"/>
                      <a:pt x="156" y="124"/>
                    </a:cubicBezTo>
                    <a:cubicBezTo>
                      <a:pt x="156" y="124"/>
                      <a:pt x="156" y="124"/>
                      <a:pt x="156" y="124"/>
                    </a:cubicBezTo>
                    <a:cubicBezTo>
                      <a:pt x="156" y="124"/>
                      <a:pt x="156" y="124"/>
                      <a:pt x="156" y="124"/>
                    </a:cubicBezTo>
                    <a:cubicBezTo>
                      <a:pt x="156" y="124"/>
                      <a:pt x="156" y="124"/>
                      <a:pt x="156" y="124"/>
                    </a:cubicBezTo>
                    <a:cubicBezTo>
                      <a:pt x="156" y="124"/>
                      <a:pt x="156" y="124"/>
                      <a:pt x="156" y="124"/>
                    </a:cubicBezTo>
                    <a:cubicBezTo>
                      <a:pt x="156" y="124"/>
                      <a:pt x="156" y="124"/>
                      <a:pt x="156" y="124"/>
                    </a:cubicBezTo>
                    <a:cubicBezTo>
                      <a:pt x="156" y="124"/>
                      <a:pt x="156" y="124"/>
                      <a:pt x="156" y="124"/>
                    </a:cubicBezTo>
                    <a:cubicBezTo>
                      <a:pt x="156" y="124"/>
                      <a:pt x="156" y="124"/>
                      <a:pt x="156" y="124"/>
                    </a:cubicBezTo>
                    <a:cubicBezTo>
                      <a:pt x="156" y="124"/>
                      <a:pt x="156" y="124"/>
                      <a:pt x="156" y="124"/>
                    </a:cubicBezTo>
                    <a:cubicBezTo>
                      <a:pt x="156" y="124"/>
                      <a:pt x="156" y="124"/>
                      <a:pt x="156" y="124"/>
                    </a:cubicBezTo>
                    <a:cubicBezTo>
                      <a:pt x="156" y="124"/>
                      <a:pt x="156" y="124"/>
                      <a:pt x="156" y="124"/>
                    </a:cubicBezTo>
                    <a:cubicBezTo>
                      <a:pt x="156" y="124"/>
                      <a:pt x="156" y="124"/>
                      <a:pt x="156" y="124"/>
                    </a:cubicBezTo>
                    <a:cubicBezTo>
                      <a:pt x="156" y="124"/>
                      <a:pt x="156" y="124"/>
                      <a:pt x="156" y="124"/>
                    </a:cubicBezTo>
                    <a:cubicBezTo>
                      <a:pt x="156" y="124"/>
                      <a:pt x="156" y="124"/>
                      <a:pt x="156" y="124"/>
                    </a:cubicBezTo>
                    <a:cubicBezTo>
                      <a:pt x="156" y="124"/>
                      <a:pt x="156" y="124"/>
                      <a:pt x="156" y="124"/>
                    </a:cubicBezTo>
                    <a:cubicBezTo>
                      <a:pt x="156" y="124"/>
                      <a:pt x="156" y="124"/>
                      <a:pt x="156" y="124"/>
                    </a:cubicBezTo>
                    <a:cubicBezTo>
                      <a:pt x="156" y="124"/>
                      <a:pt x="156" y="124"/>
                      <a:pt x="156" y="124"/>
                    </a:cubicBezTo>
                    <a:cubicBezTo>
                      <a:pt x="156" y="124"/>
                      <a:pt x="156" y="124"/>
                      <a:pt x="156" y="124"/>
                    </a:cubicBezTo>
                    <a:cubicBezTo>
                      <a:pt x="156" y="124"/>
                      <a:pt x="156" y="124"/>
                      <a:pt x="155" y="124"/>
                    </a:cubicBezTo>
                    <a:cubicBezTo>
                      <a:pt x="155" y="124"/>
                      <a:pt x="155" y="124"/>
                      <a:pt x="155" y="124"/>
                    </a:cubicBezTo>
                    <a:cubicBezTo>
                      <a:pt x="155" y="124"/>
                      <a:pt x="155" y="124"/>
                      <a:pt x="155" y="124"/>
                    </a:cubicBezTo>
                    <a:cubicBezTo>
                      <a:pt x="155" y="124"/>
                      <a:pt x="155" y="124"/>
                      <a:pt x="155" y="124"/>
                    </a:cubicBezTo>
                    <a:cubicBezTo>
                      <a:pt x="155" y="124"/>
                      <a:pt x="155" y="124"/>
                      <a:pt x="155" y="124"/>
                    </a:cubicBezTo>
                    <a:cubicBezTo>
                      <a:pt x="155" y="124"/>
                      <a:pt x="155" y="124"/>
                      <a:pt x="155" y="124"/>
                    </a:cubicBezTo>
                    <a:cubicBezTo>
                      <a:pt x="155" y="124"/>
                      <a:pt x="155" y="124"/>
                      <a:pt x="155" y="124"/>
                    </a:cubicBezTo>
                    <a:cubicBezTo>
                      <a:pt x="155" y="124"/>
                      <a:pt x="155" y="124"/>
                      <a:pt x="155" y="124"/>
                    </a:cubicBezTo>
                    <a:cubicBezTo>
                      <a:pt x="155" y="124"/>
                      <a:pt x="155" y="124"/>
                      <a:pt x="155" y="124"/>
                    </a:cubicBezTo>
                    <a:cubicBezTo>
                      <a:pt x="155" y="124"/>
                      <a:pt x="155" y="124"/>
                      <a:pt x="155" y="124"/>
                    </a:cubicBezTo>
                    <a:cubicBezTo>
                      <a:pt x="155" y="124"/>
                      <a:pt x="155" y="124"/>
                      <a:pt x="155" y="124"/>
                    </a:cubicBezTo>
                    <a:cubicBezTo>
                      <a:pt x="155" y="124"/>
                      <a:pt x="155" y="124"/>
                      <a:pt x="155" y="124"/>
                    </a:cubicBezTo>
                    <a:cubicBezTo>
                      <a:pt x="155" y="124"/>
                      <a:pt x="155" y="124"/>
                      <a:pt x="155" y="124"/>
                    </a:cubicBezTo>
                    <a:cubicBezTo>
                      <a:pt x="155" y="124"/>
                      <a:pt x="155" y="124"/>
                      <a:pt x="155" y="124"/>
                    </a:cubicBezTo>
                    <a:cubicBezTo>
                      <a:pt x="155" y="124"/>
                      <a:pt x="155" y="124"/>
                      <a:pt x="155" y="124"/>
                    </a:cubicBezTo>
                    <a:cubicBezTo>
                      <a:pt x="155" y="124"/>
                      <a:pt x="155" y="124"/>
                      <a:pt x="155" y="124"/>
                    </a:cubicBezTo>
                    <a:cubicBezTo>
                      <a:pt x="155" y="124"/>
                      <a:pt x="155" y="124"/>
                      <a:pt x="155" y="124"/>
                    </a:cubicBezTo>
                    <a:cubicBezTo>
                      <a:pt x="155" y="124"/>
                      <a:pt x="155" y="124"/>
                      <a:pt x="155" y="124"/>
                    </a:cubicBezTo>
                    <a:cubicBezTo>
                      <a:pt x="155" y="124"/>
                      <a:pt x="155" y="124"/>
                      <a:pt x="155" y="124"/>
                    </a:cubicBezTo>
                    <a:cubicBezTo>
                      <a:pt x="155" y="124"/>
                      <a:pt x="155" y="124"/>
                      <a:pt x="155" y="124"/>
                    </a:cubicBezTo>
                    <a:cubicBezTo>
                      <a:pt x="155" y="124"/>
                      <a:pt x="155" y="124"/>
                      <a:pt x="155" y="124"/>
                    </a:cubicBezTo>
                    <a:cubicBezTo>
                      <a:pt x="155" y="124"/>
                      <a:pt x="155" y="124"/>
                      <a:pt x="155" y="124"/>
                    </a:cubicBezTo>
                    <a:cubicBezTo>
                      <a:pt x="155" y="124"/>
                      <a:pt x="155" y="124"/>
                      <a:pt x="155" y="124"/>
                    </a:cubicBezTo>
                    <a:cubicBezTo>
                      <a:pt x="155" y="124"/>
                      <a:pt x="155" y="124"/>
                      <a:pt x="155" y="124"/>
                    </a:cubicBezTo>
                    <a:cubicBezTo>
                      <a:pt x="155" y="124"/>
                      <a:pt x="155" y="124"/>
                      <a:pt x="155" y="124"/>
                    </a:cubicBezTo>
                    <a:cubicBezTo>
                      <a:pt x="155" y="124"/>
                      <a:pt x="155" y="124"/>
                      <a:pt x="155" y="124"/>
                    </a:cubicBezTo>
                    <a:cubicBezTo>
                      <a:pt x="155" y="124"/>
                      <a:pt x="155" y="124"/>
                      <a:pt x="155" y="124"/>
                    </a:cubicBezTo>
                    <a:cubicBezTo>
                      <a:pt x="155" y="124"/>
                      <a:pt x="155" y="124"/>
                      <a:pt x="155" y="124"/>
                    </a:cubicBezTo>
                    <a:cubicBezTo>
                      <a:pt x="155" y="124"/>
                      <a:pt x="155" y="124"/>
                      <a:pt x="155" y="124"/>
                    </a:cubicBezTo>
                    <a:cubicBezTo>
                      <a:pt x="155" y="124"/>
                      <a:pt x="155" y="124"/>
                      <a:pt x="155" y="124"/>
                    </a:cubicBezTo>
                    <a:cubicBezTo>
                      <a:pt x="155" y="124"/>
                      <a:pt x="155" y="124"/>
                      <a:pt x="155" y="124"/>
                    </a:cubicBezTo>
                    <a:cubicBezTo>
                      <a:pt x="155" y="124"/>
                      <a:pt x="155" y="124"/>
                      <a:pt x="155" y="124"/>
                    </a:cubicBezTo>
                    <a:cubicBezTo>
                      <a:pt x="155" y="124"/>
                      <a:pt x="155" y="124"/>
                      <a:pt x="155" y="124"/>
                    </a:cubicBezTo>
                    <a:cubicBezTo>
                      <a:pt x="155" y="124"/>
                      <a:pt x="155" y="124"/>
                      <a:pt x="155" y="124"/>
                    </a:cubicBezTo>
                    <a:cubicBezTo>
                      <a:pt x="155" y="124"/>
                      <a:pt x="154" y="124"/>
                      <a:pt x="154" y="124"/>
                    </a:cubicBezTo>
                    <a:cubicBezTo>
                      <a:pt x="154" y="124"/>
                      <a:pt x="154" y="124"/>
                      <a:pt x="154" y="124"/>
                    </a:cubicBezTo>
                    <a:cubicBezTo>
                      <a:pt x="154" y="124"/>
                      <a:pt x="154" y="124"/>
                      <a:pt x="154" y="124"/>
                    </a:cubicBezTo>
                    <a:cubicBezTo>
                      <a:pt x="154" y="124"/>
                      <a:pt x="154" y="124"/>
                      <a:pt x="154" y="124"/>
                    </a:cubicBezTo>
                    <a:cubicBezTo>
                      <a:pt x="154" y="124"/>
                      <a:pt x="154" y="124"/>
                      <a:pt x="154" y="124"/>
                    </a:cubicBezTo>
                    <a:cubicBezTo>
                      <a:pt x="154" y="124"/>
                      <a:pt x="154" y="124"/>
                      <a:pt x="154" y="124"/>
                    </a:cubicBezTo>
                    <a:cubicBezTo>
                      <a:pt x="154" y="124"/>
                      <a:pt x="154" y="124"/>
                      <a:pt x="154" y="124"/>
                    </a:cubicBezTo>
                    <a:cubicBezTo>
                      <a:pt x="154" y="124"/>
                      <a:pt x="154" y="124"/>
                      <a:pt x="154" y="124"/>
                    </a:cubicBezTo>
                    <a:cubicBezTo>
                      <a:pt x="154" y="124"/>
                      <a:pt x="154" y="124"/>
                      <a:pt x="154" y="124"/>
                    </a:cubicBezTo>
                    <a:cubicBezTo>
                      <a:pt x="154" y="124"/>
                      <a:pt x="154" y="124"/>
                      <a:pt x="154" y="124"/>
                    </a:cubicBezTo>
                    <a:cubicBezTo>
                      <a:pt x="154" y="124"/>
                      <a:pt x="154" y="124"/>
                      <a:pt x="154" y="124"/>
                    </a:cubicBezTo>
                    <a:cubicBezTo>
                      <a:pt x="154" y="124"/>
                      <a:pt x="154" y="124"/>
                      <a:pt x="154" y="124"/>
                    </a:cubicBezTo>
                    <a:cubicBezTo>
                      <a:pt x="154" y="124"/>
                      <a:pt x="154" y="124"/>
                      <a:pt x="154" y="124"/>
                    </a:cubicBezTo>
                    <a:cubicBezTo>
                      <a:pt x="154" y="125"/>
                      <a:pt x="154" y="125"/>
                      <a:pt x="154" y="125"/>
                    </a:cubicBezTo>
                    <a:cubicBezTo>
                      <a:pt x="154" y="125"/>
                      <a:pt x="154" y="125"/>
                      <a:pt x="154" y="125"/>
                    </a:cubicBezTo>
                    <a:cubicBezTo>
                      <a:pt x="154" y="125"/>
                      <a:pt x="154" y="125"/>
                      <a:pt x="154" y="125"/>
                    </a:cubicBezTo>
                    <a:cubicBezTo>
                      <a:pt x="154" y="125"/>
                      <a:pt x="154" y="125"/>
                      <a:pt x="154" y="125"/>
                    </a:cubicBezTo>
                    <a:cubicBezTo>
                      <a:pt x="154" y="125"/>
                      <a:pt x="154" y="125"/>
                      <a:pt x="154" y="125"/>
                    </a:cubicBezTo>
                    <a:cubicBezTo>
                      <a:pt x="154" y="125"/>
                      <a:pt x="154" y="125"/>
                      <a:pt x="154" y="125"/>
                    </a:cubicBezTo>
                    <a:cubicBezTo>
                      <a:pt x="154" y="125"/>
                      <a:pt x="154" y="125"/>
                      <a:pt x="154" y="125"/>
                    </a:cubicBezTo>
                    <a:cubicBezTo>
                      <a:pt x="154" y="125"/>
                      <a:pt x="154" y="125"/>
                      <a:pt x="154" y="125"/>
                    </a:cubicBezTo>
                    <a:cubicBezTo>
                      <a:pt x="154" y="125"/>
                      <a:pt x="154" y="125"/>
                      <a:pt x="154" y="125"/>
                    </a:cubicBezTo>
                    <a:cubicBezTo>
                      <a:pt x="154" y="125"/>
                      <a:pt x="154" y="125"/>
                      <a:pt x="154" y="125"/>
                    </a:cubicBezTo>
                    <a:cubicBezTo>
                      <a:pt x="154" y="125"/>
                      <a:pt x="154" y="125"/>
                      <a:pt x="154" y="125"/>
                    </a:cubicBezTo>
                    <a:cubicBezTo>
                      <a:pt x="154" y="125"/>
                      <a:pt x="154" y="125"/>
                      <a:pt x="154" y="125"/>
                    </a:cubicBezTo>
                    <a:cubicBezTo>
                      <a:pt x="154" y="125"/>
                      <a:pt x="154" y="125"/>
                      <a:pt x="154" y="125"/>
                    </a:cubicBezTo>
                    <a:cubicBezTo>
                      <a:pt x="154" y="125"/>
                      <a:pt x="154" y="125"/>
                      <a:pt x="154" y="125"/>
                    </a:cubicBezTo>
                    <a:cubicBezTo>
                      <a:pt x="154" y="125"/>
                      <a:pt x="154" y="125"/>
                      <a:pt x="154" y="125"/>
                    </a:cubicBezTo>
                    <a:cubicBezTo>
                      <a:pt x="154" y="125"/>
                      <a:pt x="154" y="125"/>
                      <a:pt x="154" y="125"/>
                    </a:cubicBezTo>
                    <a:cubicBezTo>
                      <a:pt x="154" y="125"/>
                      <a:pt x="154" y="125"/>
                      <a:pt x="154" y="125"/>
                    </a:cubicBezTo>
                    <a:cubicBezTo>
                      <a:pt x="154" y="125"/>
                      <a:pt x="154" y="125"/>
                      <a:pt x="154" y="125"/>
                    </a:cubicBezTo>
                    <a:cubicBezTo>
                      <a:pt x="154" y="125"/>
                      <a:pt x="154" y="125"/>
                      <a:pt x="154" y="125"/>
                    </a:cubicBezTo>
                    <a:cubicBezTo>
                      <a:pt x="154" y="125"/>
                      <a:pt x="154" y="125"/>
                      <a:pt x="154" y="125"/>
                    </a:cubicBezTo>
                    <a:cubicBezTo>
                      <a:pt x="154" y="125"/>
                      <a:pt x="154" y="125"/>
                      <a:pt x="154" y="125"/>
                    </a:cubicBezTo>
                    <a:cubicBezTo>
                      <a:pt x="154" y="125"/>
                      <a:pt x="154" y="125"/>
                      <a:pt x="154" y="125"/>
                    </a:cubicBezTo>
                    <a:cubicBezTo>
                      <a:pt x="154" y="125"/>
                      <a:pt x="154" y="125"/>
                      <a:pt x="154" y="125"/>
                    </a:cubicBezTo>
                    <a:cubicBezTo>
                      <a:pt x="154" y="125"/>
                      <a:pt x="154" y="125"/>
                      <a:pt x="154" y="125"/>
                    </a:cubicBezTo>
                    <a:cubicBezTo>
                      <a:pt x="154" y="125"/>
                      <a:pt x="154" y="125"/>
                      <a:pt x="154" y="125"/>
                    </a:cubicBezTo>
                    <a:cubicBezTo>
                      <a:pt x="154" y="125"/>
                      <a:pt x="154" y="125"/>
                      <a:pt x="154" y="125"/>
                    </a:cubicBezTo>
                    <a:cubicBezTo>
                      <a:pt x="154" y="125"/>
                      <a:pt x="154" y="125"/>
                      <a:pt x="154" y="125"/>
                    </a:cubicBezTo>
                    <a:cubicBezTo>
                      <a:pt x="154" y="125"/>
                      <a:pt x="154" y="125"/>
                      <a:pt x="154" y="125"/>
                    </a:cubicBezTo>
                    <a:cubicBezTo>
                      <a:pt x="154" y="125"/>
                      <a:pt x="154" y="125"/>
                      <a:pt x="154" y="125"/>
                    </a:cubicBezTo>
                    <a:cubicBezTo>
                      <a:pt x="153" y="125"/>
                      <a:pt x="153" y="125"/>
                      <a:pt x="153" y="125"/>
                    </a:cubicBezTo>
                    <a:cubicBezTo>
                      <a:pt x="153" y="125"/>
                      <a:pt x="153" y="125"/>
                      <a:pt x="153" y="125"/>
                    </a:cubicBezTo>
                    <a:cubicBezTo>
                      <a:pt x="153" y="125"/>
                      <a:pt x="153" y="125"/>
                      <a:pt x="153" y="125"/>
                    </a:cubicBezTo>
                    <a:cubicBezTo>
                      <a:pt x="153" y="125"/>
                      <a:pt x="153" y="125"/>
                      <a:pt x="153" y="125"/>
                    </a:cubicBezTo>
                    <a:cubicBezTo>
                      <a:pt x="153" y="125"/>
                      <a:pt x="153" y="125"/>
                      <a:pt x="153" y="125"/>
                    </a:cubicBezTo>
                    <a:cubicBezTo>
                      <a:pt x="153" y="125"/>
                      <a:pt x="153" y="125"/>
                      <a:pt x="153" y="125"/>
                    </a:cubicBezTo>
                    <a:cubicBezTo>
                      <a:pt x="153" y="125"/>
                      <a:pt x="153" y="125"/>
                      <a:pt x="153" y="125"/>
                    </a:cubicBezTo>
                    <a:cubicBezTo>
                      <a:pt x="153" y="125"/>
                      <a:pt x="153" y="125"/>
                      <a:pt x="153" y="125"/>
                    </a:cubicBezTo>
                    <a:cubicBezTo>
                      <a:pt x="153" y="125"/>
                      <a:pt x="153" y="125"/>
                      <a:pt x="153" y="125"/>
                    </a:cubicBezTo>
                    <a:cubicBezTo>
                      <a:pt x="153" y="125"/>
                      <a:pt x="153" y="125"/>
                      <a:pt x="153" y="125"/>
                    </a:cubicBezTo>
                    <a:cubicBezTo>
                      <a:pt x="153" y="125"/>
                      <a:pt x="153" y="125"/>
                      <a:pt x="153" y="125"/>
                    </a:cubicBezTo>
                    <a:cubicBezTo>
                      <a:pt x="153" y="125"/>
                      <a:pt x="153" y="125"/>
                      <a:pt x="153" y="125"/>
                    </a:cubicBezTo>
                    <a:cubicBezTo>
                      <a:pt x="153" y="125"/>
                      <a:pt x="153" y="125"/>
                      <a:pt x="153" y="125"/>
                    </a:cubicBezTo>
                    <a:cubicBezTo>
                      <a:pt x="153" y="125"/>
                      <a:pt x="153" y="125"/>
                      <a:pt x="153" y="125"/>
                    </a:cubicBezTo>
                    <a:cubicBezTo>
                      <a:pt x="153" y="125"/>
                      <a:pt x="153" y="125"/>
                      <a:pt x="153" y="125"/>
                    </a:cubicBezTo>
                    <a:cubicBezTo>
                      <a:pt x="153" y="125"/>
                      <a:pt x="153" y="125"/>
                      <a:pt x="153" y="125"/>
                    </a:cubicBezTo>
                    <a:cubicBezTo>
                      <a:pt x="153" y="125"/>
                      <a:pt x="153" y="125"/>
                      <a:pt x="153" y="125"/>
                    </a:cubicBezTo>
                    <a:cubicBezTo>
                      <a:pt x="153" y="125"/>
                      <a:pt x="153" y="125"/>
                      <a:pt x="153" y="125"/>
                    </a:cubicBezTo>
                    <a:cubicBezTo>
                      <a:pt x="153" y="125"/>
                      <a:pt x="153" y="125"/>
                      <a:pt x="153" y="125"/>
                    </a:cubicBezTo>
                    <a:cubicBezTo>
                      <a:pt x="153" y="125"/>
                      <a:pt x="153" y="125"/>
                      <a:pt x="153" y="125"/>
                    </a:cubicBezTo>
                    <a:cubicBezTo>
                      <a:pt x="153" y="125"/>
                      <a:pt x="153" y="125"/>
                      <a:pt x="153" y="125"/>
                    </a:cubicBezTo>
                    <a:cubicBezTo>
                      <a:pt x="153" y="125"/>
                      <a:pt x="153" y="125"/>
                      <a:pt x="153" y="125"/>
                    </a:cubicBezTo>
                    <a:cubicBezTo>
                      <a:pt x="153" y="125"/>
                      <a:pt x="153" y="125"/>
                      <a:pt x="153" y="125"/>
                    </a:cubicBezTo>
                    <a:cubicBezTo>
                      <a:pt x="153" y="125"/>
                      <a:pt x="153" y="125"/>
                      <a:pt x="153" y="125"/>
                    </a:cubicBezTo>
                    <a:cubicBezTo>
                      <a:pt x="153" y="125"/>
                      <a:pt x="153" y="125"/>
                      <a:pt x="153" y="125"/>
                    </a:cubicBezTo>
                    <a:cubicBezTo>
                      <a:pt x="153" y="125"/>
                      <a:pt x="153" y="125"/>
                      <a:pt x="153" y="125"/>
                    </a:cubicBezTo>
                    <a:cubicBezTo>
                      <a:pt x="153" y="125"/>
                      <a:pt x="153" y="125"/>
                      <a:pt x="153" y="125"/>
                    </a:cubicBezTo>
                    <a:cubicBezTo>
                      <a:pt x="153" y="125"/>
                      <a:pt x="153" y="125"/>
                      <a:pt x="153" y="125"/>
                    </a:cubicBezTo>
                    <a:cubicBezTo>
                      <a:pt x="153" y="125"/>
                      <a:pt x="153" y="125"/>
                      <a:pt x="153" y="125"/>
                    </a:cubicBezTo>
                    <a:cubicBezTo>
                      <a:pt x="153" y="125"/>
                      <a:pt x="153" y="125"/>
                      <a:pt x="153" y="125"/>
                    </a:cubicBezTo>
                    <a:cubicBezTo>
                      <a:pt x="153" y="125"/>
                      <a:pt x="153" y="125"/>
                      <a:pt x="153" y="125"/>
                    </a:cubicBezTo>
                    <a:cubicBezTo>
                      <a:pt x="153" y="125"/>
                      <a:pt x="153" y="125"/>
                      <a:pt x="153" y="125"/>
                    </a:cubicBezTo>
                    <a:cubicBezTo>
                      <a:pt x="152" y="125"/>
                      <a:pt x="152" y="125"/>
                      <a:pt x="152" y="125"/>
                    </a:cubicBezTo>
                    <a:cubicBezTo>
                      <a:pt x="152" y="125"/>
                      <a:pt x="152" y="125"/>
                      <a:pt x="152" y="125"/>
                    </a:cubicBezTo>
                    <a:cubicBezTo>
                      <a:pt x="152" y="125"/>
                      <a:pt x="152" y="125"/>
                      <a:pt x="152" y="125"/>
                    </a:cubicBezTo>
                    <a:cubicBezTo>
                      <a:pt x="152" y="125"/>
                      <a:pt x="152" y="125"/>
                      <a:pt x="152" y="125"/>
                    </a:cubicBezTo>
                    <a:cubicBezTo>
                      <a:pt x="152" y="125"/>
                      <a:pt x="152" y="125"/>
                      <a:pt x="152" y="125"/>
                    </a:cubicBezTo>
                    <a:cubicBezTo>
                      <a:pt x="152" y="125"/>
                      <a:pt x="152" y="125"/>
                      <a:pt x="152" y="125"/>
                    </a:cubicBezTo>
                    <a:cubicBezTo>
                      <a:pt x="152" y="125"/>
                      <a:pt x="152" y="125"/>
                      <a:pt x="152" y="125"/>
                    </a:cubicBezTo>
                    <a:cubicBezTo>
                      <a:pt x="152" y="125"/>
                      <a:pt x="152" y="125"/>
                      <a:pt x="152" y="125"/>
                    </a:cubicBezTo>
                    <a:cubicBezTo>
                      <a:pt x="152" y="125"/>
                      <a:pt x="152" y="125"/>
                      <a:pt x="152" y="125"/>
                    </a:cubicBezTo>
                    <a:cubicBezTo>
                      <a:pt x="152" y="126"/>
                      <a:pt x="152" y="126"/>
                      <a:pt x="152" y="126"/>
                    </a:cubicBezTo>
                    <a:cubicBezTo>
                      <a:pt x="152" y="126"/>
                      <a:pt x="152" y="126"/>
                      <a:pt x="152" y="126"/>
                    </a:cubicBezTo>
                    <a:cubicBezTo>
                      <a:pt x="152" y="126"/>
                      <a:pt x="152" y="126"/>
                      <a:pt x="152" y="126"/>
                    </a:cubicBezTo>
                    <a:cubicBezTo>
                      <a:pt x="152" y="126"/>
                      <a:pt x="152" y="126"/>
                      <a:pt x="152" y="126"/>
                    </a:cubicBezTo>
                    <a:cubicBezTo>
                      <a:pt x="152" y="126"/>
                      <a:pt x="152" y="126"/>
                      <a:pt x="152" y="126"/>
                    </a:cubicBezTo>
                    <a:cubicBezTo>
                      <a:pt x="152" y="126"/>
                      <a:pt x="152" y="126"/>
                      <a:pt x="152" y="126"/>
                    </a:cubicBezTo>
                    <a:cubicBezTo>
                      <a:pt x="152" y="126"/>
                      <a:pt x="152" y="126"/>
                      <a:pt x="152" y="126"/>
                    </a:cubicBezTo>
                    <a:cubicBezTo>
                      <a:pt x="152" y="126"/>
                      <a:pt x="152" y="126"/>
                      <a:pt x="152" y="126"/>
                    </a:cubicBezTo>
                    <a:cubicBezTo>
                      <a:pt x="152" y="126"/>
                      <a:pt x="152" y="126"/>
                      <a:pt x="152" y="126"/>
                    </a:cubicBezTo>
                    <a:cubicBezTo>
                      <a:pt x="152" y="126"/>
                      <a:pt x="152" y="126"/>
                      <a:pt x="152" y="126"/>
                    </a:cubicBezTo>
                    <a:cubicBezTo>
                      <a:pt x="152" y="126"/>
                      <a:pt x="152" y="126"/>
                      <a:pt x="152" y="126"/>
                    </a:cubicBezTo>
                    <a:cubicBezTo>
                      <a:pt x="152" y="126"/>
                      <a:pt x="152" y="126"/>
                      <a:pt x="152" y="126"/>
                    </a:cubicBezTo>
                    <a:cubicBezTo>
                      <a:pt x="152" y="126"/>
                      <a:pt x="152" y="126"/>
                      <a:pt x="152" y="126"/>
                    </a:cubicBezTo>
                    <a:cubicBezTo>
                      <a:pt x="152" y="126"/>
                      <a:pt x="152" y="126"/>
                      <a:pt x="152" y="126"/>
                    </a:cubicBezTo>
                    <a:cubicBezTo>
                      <a:pt x="152" y="126"/>
                      <a:pt x="152" y="126"/>
                      <a:pt x="152" y="126"/>
                    </a:cubicBezTo>
                    <a:cubicBezTo>
                      <a:pt x="152" y="126"/>
                      <a:pt x="152" y="126"/>
                      <a:pt x="152" y="126"/>
                    </a:cubicBezTo>
                    <a:cubicBezTo>
                      <a:pt x="152" y="126"/>
                      <a:pt x="152" y="126"/>
                      <a:pt x="152" y="126"/>
                    </a:cubicBezTo>
                    <a:cubicBezTo>
                      <a:pt x="152" y="126"/>
                      <a:pt x="152" y="126"/>
                      <a:pt x="152" y="126"/>
                    </a:cubicBezTo>
                    <a:cubicBezTo>
                      <a:pt x="152" y="126"/>
                      <a:pt x="152" y="126"/>
                      <a:pt x="152" y="126"/>
                    </a:cubicBezTo>
                    <a:cubicBezTo>
                      <a:pt x="152" y="126"/>
                      <a:pt x="152" y="126"/>
                      <a:pt x="152" y="126"/>
                    </a:cubicBezTo>
                    <a:cubicBezTo>
                      <a:pt x="152" y="126"/>
                      <a:pt x="152" y="126"/>
                      <a:pt x="152" y="126"/>
                    </a:cubicBezTo>
                    <a:cubicBezTo>
                      <a:pt x="152" y="126"/>
                      <a:pt x="152" y="126"/>
                      <a:pt x="152" y="126"/>
                    </a:cubicBezTo>
                    <a:cubicBezTo>
                      <a:pt x="152" y="126"/>
                      <a:pt x="152" y="126"/>
                      <a:pt x="152" y="126"/>
                    </a:cubicBezTo>
                    <a:cubicBezTo>
                      <a:pt x="152" y="126"/>
                      <a:pt x="152" y="126"/>
                      <a:pt x="152" y="126"/>
                    </a:cubicBezTo>
                    <a:cubicBezTo>
                      <a:pt x="152" y="126"/>
                      <a:pt x="152" y="126"/>
                      <a:pt x="152" y="126"/>
                    </a:cubicBezTo>
                    <a:cubicBezTo>
                      <a:pt x="152" y="126"/>
                      <a:pt x="152" y="126"/>
                      <a:pt x="152" y="126"/>
                    </a:cubicBezTo>
                    <a:cubicBezTo>
                      <a:pt x="152" y="126"/>
                      <a:pt x="152" y="126"/>
                      <a:pt x="152" y="126"/>
                    </a:cubicBezTo>
                    <a:cubicBezTo>
                      <a:pt x="152" y="126"/>
                      <a:pt x="152" y="126"/>
                      <a:pt x="152" y="126"/>
                    </a:cubicBezTo>
                    <a:cubicBezTo>
                      <a:pt x="152" y="126"/>
                      <a:pt x="152" y="126"/>
                      <a:pt x="152" y="126"/>
                    </a:cubicBezTo>
                    <a:cubicBezTo>
                      <a:pt x="152" y="126"/>
                      <a:pt x="152" y="126"/>
                      <a:pt x="152" y="126"/>
                    </a:cubicBezTo>
                    <a:cubicBezTo>
                      <a:pt x="152" y="126"/>
                      <a:pt x="152" y="126"/>
                      <a:pt x="152" y="126"/>
                    </a:cubicBezTo>
                    <a:cubicBezTo>
                      <a:pt x="152" y="126"/>
                      <a:pt x="152" y="126"/>
                      <a:pt x="152" y="126"/>
                    </a:cubicBezTo>
                    <a:cubicBezTo>
                      <a:pt x="151" y="126"/>
                      <a:pt x="151" y="126"/>
                      <a:pt x="151" y="126"/>
                    </a:cubicBezTo>
                    <a:cubicBezTo>
                      <a:pt x="151" y="126"/>
                      <a:pt x="151" y="126"/>
                      <a:pt x="151" y="126"/>
                    </a:cubicBezTo>
                    <a:cubicBezTo>
                      <a:pt x="151" y="126"/>
                      <a:pt x="151" y="126"/>
                      <a:pt x="151" y="126"/>
                    </a:cubicBezTo>
                    <a:cubicBezTo>
                      <a:pt x="151" y="126"/>
                      <a:pt x="151" y="126"/>
                      <a:pt x="151" y="126"/>
                    </a:cubicBezTo>
                    <a:cubicBezTo>
                      <a:pt x="151" y="126"/>
                      <a:pt x="151" y="126"/>
                      <a:pt x="151" y="126"/>
                    </a:cubicBezTo>
                    <a:cubicBezTo>
                      <a:pt x="151" y="126"/>
                      <a:pt x="151" y="126"/>
                      <a:pt x="151" y="126"/>
                    </a:cubicBezTo>
                    <a:cubicBezTo>
                      <a:pt x="151" y="126"/>
                      <a:pt x="151" y="126"/>
                      <a:pt x="151" y="126"/>
                    </a:cubicBezTo>
                    <a:cubicBezTo>
                      <a:pt x="151" y="126"/>
                      <a:pt x="151" y="126"/>
                      <a:pt x="151" y="126"/>
                    </a:cubicBezTo>
                    <a:cubicBezTo>
                      <a:pt x="151" y="126"/>
                      <a:pt x="151" y="126"/>
                      <a:pt x="151" y="126"/>
                    </a:cubicBezTo>
                    <a:cubicBezTo>
                      <a:pt x="151" y="126"/>
                      <a:pt x="151" y="126"/>
                      <a:pt x="151" y="126"/>
                    </a:cubicBezTo>
                    <a:cubicBezTo>
                      <a:pt x="151" y="126"/>
                      <a:pt x="151" y="126"/>
                      <a:pt x="151" y="126"/>
                    </a:cubicBezTo>
                    <a:cubicBezTo>
                      <a:pt x="151" y="126"/>
                      <a:pt x="151" y="126"/>
                      <a:pt x="151" y="126"/>
                    </a:cubicBezTo>
                    <a:cubicBezTo>
                      <a:pt x="151" y="126"/>
                      <a:pt x="151" y="126"/>
                      <a:pt x="151" y="126"/>
                    </a:cubicBezTo>
                    <a:cubicBezTo>
                      <a:pt x="151" y="126"/>
                      <a:pt x="151" y="126"/>
                      <a:pt x="151" y="126"/>
                    </a:cubicBezTo>
                    <a:cubicBezTo>
                      <a:pt x="151" y="126"/>
                      <a:pt x="151" y="126"/>
                      <a:pt x="151" y="126"/>
                    </a:cubicBezTo>
                    <a:cubicBezTo>
                      <a:pt x="151" y="126"/>
                      <a:pt x="151" y="126"/>
                      <a:pt x="151" y="126"/>
                    </a:cubicBezTo>
                    <a:cubicBezTo>
                      <a:pt x="151" y="126"/>
                      <a:pt x="151" y="126"/>
                      <a:pt x="151" y="126"/>
                    </a:cubicBezTo>
                    <a:cubicBezTo>
                      <a:pt x="151" y="126"/>
                      <a:pt x="151" y="126"/>
                      <a:pt x="151" y="126"/>
                    </a:cubicBezTo>
                    <a:cubicBezTo>
                      <a:pt x="151" y="126"/>
                      <a:pt x="151" y="126"/>
                      <a:pt x="151" y="126"/>
                    </a:cubicBezTo>
                    <a:cubicBezTo>
                      <a:pt x="151" y="126"/>
                      <a:pt x="151" y="126"/>
                      <a:pt x="151" y="126"/>
                    </a:cubicBezTo>
                    <a:cubicBezTo>
                      <a:pt x="151" y="126"/>
                      <a:pt x="151" y="126"/>
                      <a:pt x="151" y="126"/>
                    </a:cubicBezTo>
                    <a:cubicBezTo>
                      <a:pt x="151" y="126"/>
                      <a:pt x="151" y="126"/>
                      <a:pt x="151" y="126"/>
                    </a:cubicBezTo>
                    <a:cubicBezTo>
                      <a:pt x="151" y="126"/>
                      <a:pt x="151" y="126"/>
                      <a:pt x="151" y="126"/>
                    </a:cubicBezTo>
                    <a:cubicBezTo>
                      <a:pt x="151" y="126"/>
                      <a:pt x="151" y="126"/>
                      <a:pt x="151" y="126"/>
                    </a:cubicBezTo>
                    <a:cubicBezTo>
                      <a:pt x="151" y="126"/>
                      <a:pt x="151" y="126"/>
                      <a:pt x="151" y="126"/>
                    </a:cubicBezTo>
                    <a:cubicBezTo>
                      <a:pt x="151" y="126"/>
                      <a:pt x="151" y="126"/>
                      <a:pt x="151" y="126"/>
                    </a:cubicBezTo>
                    <a:cubicBezTo>
                      <a:pt x="151" y="126"/>
                      <a:pt x="151" y="126"/>
                      <a:pt x="151" y="126"/>
                    </a:cubicBezTo>
                    <a:cubicBezTo>
                      <a:pt x="150" y="126"/>
                      <a:pt x="150" y="126"/>
                      <a:pt x="150" y="126"/>
                    </a:cubicBezTo>
                    <a:cubicBezTo>
                      <a:pt x="150" y="127"/>
                      <a:pt x="150" y="127"/>
                      <a:pt x="150" y="127"/>
                    </a:cubicBezTo>
                    <a:cubicBezTo>
                      <a:pt x="150" y="127"/>
                      <a:pt x="150" y="127"/>
                      <a:pt x="150" y="127"/>
                    </a:cubicBezTo>
                    <a:cubicBezTo>
                      <a:pt x="150" y="127"/>
                      <a:pt x="150" y="127"/>
                      <a:pt x="150" y="127"/>
                    </a:cubicBezTo>
                    <a:cubicBezTo>
                      <a:pt x="150" y="127"/>
                      <a:pt x="150" y="127"/>
                      <a:pt x="150" y="127"/>
                    </a:cubicBezTo>
                    <a:cubicBezTo>
                      <a:pt x="150" y="127"/>
                      <a:pt x="150" y="127"/>
                      <a:pt x="150" y="127"/>
                    </a:cubicBezTo>
                    <a:cubicBezTo>
                      <a:pt x="150" y="127"/>
                      <a:pt x="150" y="127"/>
                      <a:pt x="150" y="127"/>
                    </a:cubicBezTo>
                    <a:cubicBezTo>
                      <a:pt x="150" y="127"/>
                      <a:pt x="150" y="127"/>
                      <a:pt x="150" y="127"/>
                    </a:cubicBezTo>
                    <a:cubicBezTo>
                      <a:pt x="150" y="127"/>
                      <a:pt x="150" y="127"/>
                      <a:pt x="150" y="127"/>
                    </a:cubicBezTo>
                    <a:cubicBezTo>
                      <a:pt x="150" y="127"/>
                      <a:pt x="150" y="127"/>
                      <a:pt x="150" y="127"/>
                    </a:cubicBezTo>
                    <a:cubicBezTo>
                      <a:pt x="150" y="127"/>
                      <a:pt x="150" y="127"/>
                      <a:pt x="150" y="127"/>
                    </a:cubicBezTo>
                    <a:cubicBezTo>
                      <a:pt x="150" y="127"/>
                      <a:pt x="150" y="127"/>
                      <a:pt x="150" y="127"/>
                    </a:cubicBezTo>
                    <a:cubicBezTo>
                      <a:pt x="150" y="127"/>
                      <a:pt x="150" y="127"/>
                      <a:pt x="150" y="127"/>
                    </a:cubicBezTo>
                    <a:cubicBezTo>
                      <a:pt x="150" y="127"/>
                      <a:pt x="150" y="127"/>
                      <a:pt x="150" y="127"/>
                    </a:cubicBezTo>
                    <a:cubicBezTo>
                      <a:pt x="150" y="127"/>
                      <a:pt x="150" y="127"/>
                      <a:pt x="150" y="127"/>
                    </a:cubicBezTo>
                    <a:cubicBezTo>
                      <a:pt x="150" y="127"/>
                      <a:pt x="150" y="127"/>
                      <a:pt x="150" y="127"/>
                    </a:cubicBezTo>
                    <a:cubicBezTo>
                      <a:pt x="150" y="127"/>
                      <a:pt x="150" y="127"/>
                      <a:pt x="150" y="127"/>
                    </a:cubicBezTo>
                    <a:cubicBezTo>
                      <a:pt x="150" y="127"/>
                      <a:pt x="150" y="127"/>
                      <a:pt x="150" y="127"/>
                    </a:cubicBezTo>
                    <a:cubicBezTo>
                      <a:pt x="150" y="127"/>
                      <a:pt x="150" y="127"/>
                      <a:pt x="150" y="127"/>
                    </a:cubicBezTo>
                    <a:cubicBezTo>
                      <a:pt x="150" y="127"/>
                      <a:pt x="150" y="127"/>
                      <a:pt x="150" y="127"/>
                    </a:cubicBezTo>
                    <a:cubicBezTo>
                      <a:pt x="150" y="127"/>
                      <a:pt x="150" y="127"/>
                      <a:pt x="150" y="127"/>
                    </a:cubicBezTo>
                    <a:cubicBezTo>
                      <a:pt x="150" y="127"/>
                      <a:pt x="150" y="127"/>
                      <a:pt x="150" y="127"/>
                    </a:cubicBezTo>
                    <a:cubicBezTo>
                      <a:pt x="150" y="127"/>
                      <a:pt x="150" y="127"/>
                      <a:pt x="150" y="127"/>
                    </a:cubicBezTo>
                    <a:cubicBezTo>
                      <a:pt x="150" y="127"/>
                      <a:pt x="150" y="127"/>
                      <a:pt x="150" y="127"/>
                    </a:cubicBezTo>
                    <a:cubicBezTo>
                      <a:pt x="150" y="127"/>
                      <a:pt x="150" y="127"/>
                      <a:pt x="150" y="127"/>
                    </a:cubicBezTo>
                    <a:cubicBezTo>
                      <a:pt x="150" y="127"/>
                      <a:pt x="150" y="127"/>
                      <a:pt x="150" y="127"/>
                    </a:cubicBezTo>
                    <a:cubicBezTo>
                      <a:pt x="150" y="127"/>
                      <a:pt x="150" y="127"/>
                      <a:pt x="150" y="127"/>
                    </a:cubicBezTo>
                    <a:cubicBezTo>
                      <a:pt x="150" y="127"/>
                      <a:pt x="150" y="127"/>
                      <a:pt x="150" y="127"/>
                    </a:cubicBezTo>
                    <a:cubicBezTo>
                      <a:pt x="150" y="127"/>
                      <a:pt x="150" y="127"/>
                      <a:pt x="150" y="127"/>
                    </a:cubicBezTo>
                    <a:cubicBezTo>
                      <a:pt x="150" y="127"/>
                      <a:pt x="149" y="127"/>
                      <a:pt x="149" y="127"/>
                    </a:cubicBezTo>
                    <a:cubicBezTo>
                      <a:pt x="149" y="127"/>
                      <a:pt x="149" y="127"/>
                      <a:pt x="149" y="127"/>
                    </a:cubicBezTo>
                    <a:cubicBezTo>
                      <a:pt x="149" y="127"/>
                      <a:pt x="149" y="127"/>
                      <a:pt x="149" y="127"/>
                    </a:cubicBezTo>
                    <a:cubicBezTo>
                      <a:pt x="149" y="127"/>
                      <a:pt x="149" y="127"/>
                      <a:pt x="149" y="127"/>
                    </a:cubicBezTo>
                    <a:cubicBezTo>
                      <a:pt x="149" y="127"/>
                      <a:pt x="149" y="127"/>
                      <a:pt x="149" y="127"/>
                    </a:cubicBezTo>
                    <a:cubicBezTo>
                      <a:pt x="149" y="127"/>
                      <a:pt x="149" y="127"/>
                      <a:pt x="149" y="127"/>
                    </a:cubicBezTo>
                    <a:cubicBezTo>
                      <a:pt x="149" y="127"/>
                      <a:pt x="149" y="127"/>
                      <a:pt x="149" y="127"/>
                    </a:cubicBezTo>
                    <a:cubicBezTo>
                      <a:pt x="149" y="127"/>
                      <a:pt x="149" y="127"/>
                      <a:pt x="149" y="127"/>
                    </a:cubicBezTo>
                    <a:cubicBezTo>
                      <a:pt x="149" y="127"/>
                      <a:pt x="149" y="127"/>
                      <a:pt x="149" y="127"/>
                    </a:cubicBezTo>
                    <a:cubicBezTo>
                      <a:pt x="149" y="127"/>
                      <a:pt x="149" y="127"/>
                      <a:pt x="149" y="127"/>
                    </a:cubicBezTo>
                    <a:cubicBezTo>
                      <a:pt x="149" y="127"/>
                      <a:pt x="149" y="127"/>
                      <a:pt x="149" y="127"/>
                    </a:cubicBezTo>
                    <a:cubicBezTo>
                      <a:pt x="149" y="127"/>
                      <a:pt x="149" y="127"/>
                      <a:pt x="149" y="127"/>
                    </a:cubicBezTo>
                    <a:cubicBezTo>
                      <a:pt x="149" y="127"/>
                      <a:pt x="149" y="127"/>
                      <a:pt x="149" y="127"/>
                    </a:cubicBezTo>
                    <a:cubicBezTo>
                      <a:pt x="149" y="127"/>
                      <a:pt x="149" y="127"/>
                      <a:pt x="149" y="127"/>
                    </a:cubicBezTo>
                    <a:cubicBezTo>
                      <a:pt x="149" y="127"/>
                      <a:pt x="149" y="127"/>
                      <a:pt x="149" y="127"/>
                    </a:cubicBezTo>
                    <a:cubicBezTo>
                      <a:pt x="149" y="127"/>
                      <a:pt x="149" y="127"/>
                      <a:pt x="149" y="127"/>
                    </a:cubicBezTo>
                    <a:cubicBezTo>
                      <a:pt x="149" y="127"/>
                      <a:pt x="149" y="127"/>
                      <a:pt x="149" y="127"/>
                    </a:cubicBezTo>
                    <a:cubicBezTo>
                      <a:pt x="149" y="127"/>
                      <a:pt x="149" y="127"/>
                      <a:pt x="149" y="127"/>
                    </a:cubicBezTo>
                    <a:cubicBezTo>
                      <a:pt x="149" y="127"/>
                      <a:pt x="149" y="127"/>
                      <a:pt x="149" y="127"/>
                    </a:cubicBezTo>
                    <a:cubicBezTo>
                      <a:pt x="149" y="127"/>
                      <a:pt x="149" y="127"/>
                      <a:pt x="149" y="127"/>
                    </a:cubicBezTo>
                    <a:cubicBezTo>
                      <a:pt x="149" y="127"/>
                      <a:pt x="149" y="127"/>
                      <a:pt x="149" y="127"/>
                    </a:cubicBezTo>
                    <a:cubicBezTo>
                      <a:pt x="149" y="127"/>
                      <a:pt x="149" y="128"/>
                      <a:pt x="149" y="128"/>
                    </a:cubicBezTo>
                    <a:cubicBezTo>
                      <a:pt x="149" y="128"/>
                      <a:pt x="149" y="128"/>
                      <a:pt x="149" y="128"/>
                    </a:cubicBezTo>
                    <a:cubicBezTo>
                      <a:pt x="149" y="128"/>
                      <a:pt x="149" y="128"/>
                      <a:pt x="149" y="128"/>
                    </a:cubicBezTo>
                    <a:cubicBezTo>
                      <a:pt x="149" y="128"/>
                      <a:pt x="149" y="128"/>
                      <a:pt x="149" y="128"/>
                    </a:cubicBezTo>
                    <a:cubicBezTo>
                      <a:pt x="149" y="128"/>
                      <a:pt x="149" y="128"/>
                      <a:pt x="149" y="128"/>
                    </a:cubicBezTo>
                    <a:cubicBezTo>
                      <a:pt x="149" y="128"/>
                      <a:pt x="149" y="128"/>
                      <a:pt x="149" y="128"/>
                    </a:cubicBezTo>
                    <a:cubicBezTo>
                      <a:pt x="149" y="128"/>
                      <a:pt x="149" y="128"/>
                      <a:pt x="149" y="128"/>
                    </a:cubicBezTo>
                    <a:cubicBezTo>
                      <a:pt x="149" y="128"/>
                      <a:pt x="149" y="128"/>
                      <a:pt x="149" y="128"/>
                    </a:cubicBezTo>
                    <a:cubicBezTo>
                      <a:pt x="149" y="128"/>
                      <a:pt x="149" y="128"/>
                      <a:pt x="149" y="128"/>
                    </a:cubicBezTo>
                    <a:cubicBezTo>
                      <a:pt x="149" y="128"/>
                      <a:pt x="149" y="128"/>
                      <a:pt x="149" y="128"/>
                    </a:cubicBezTo>
                    <a:cubicBezTo>
                      <a:pt x="148" y="128"/>
                      <a:pt x="148" y="128"/>
                      <a:pt x="148" y="128"/>
                    </a:cubicBezTo>
                    <a:cubicBezTo>
                      <a:pt x="148" y="128"/>
                      <a:pt x="148" y="128"/>
                      <a:pt x="148" y="128"/>
                    </a:cubicBezTo>
                    <a:cubicBezTo>
                      <a:pt x="148" y="128"/>
                      <a:pt x="148" y="128"/>
                      <a:pt x="148" y="128"/>
                    </a:cubicBezTo>
                    <a:cubicBezTo>
                      <a:pt x="148" y="128"/>
                      <a:pt x="148" y="128"/>
                      <a:pt x="148" y="128"/>
                    </a:cubicBezTo>
                    <a:cubicBezTo>
                      <a:pt x="148" y="128"/>
                      <a:pt x="148" y="128"/>
                      <a:pt x="148" y="128"/>
                    </a:cubicBezTo>
                    <a:cubicBezTo>
                      <a:pt x="148" y="128"/>
                      <a:pt x="148" y="128"/>
                      <a:pt x="148" y="128"/>
                    </a:cubicBezTo>
                    <a:cubicBezTo>
                      <a:pt x="148" y="128"/>
                      <a:pt x="148" y="128"/>
                      <a:pt x="148" y="128"/>
                    </a:cubicBezTo>
                    <a:cubicBezTo>
                      <a:pt x="148" y="128"/>
                      <a:pt x="148" y="128"/>
                      <a:pt x="148" y="128"/>
                    </a:cubicBezTo>
                    <a:cubicBezTo>
                      <a:pt x="148" y="128"/>
                      <a:pt x="148" y="128"/>
                      <a:pt x="148" y="128"/>
                    </a:cubicBezTo>
                    <a:cubicBezTo>
                      <a:pt x="148" y="128"/>
                      <a:pt x="148" y="128"/>
                      <a:pt x="148" y="128"/>
                    </a:cubicBezTo>
                    <a:cubicBezTo>
                      <a:pt x="148" y="128"/>
                      <a:pt x="148" y="128"/>
                      <a:pt x="148" y="128"/>
                    </a:cubicBezTo>
                    <a:cubicBezTo>
                      <a:pt x="148" y="128"/>
                      <a:pt x="148" y="128"/>
                      <a:pt x="148" y="128"/>
                    </a:cubicBezTo>
                    <a:cubicBezTo>
                      <a:pt x="148" y="128"/>
                      <a:pt x="148" y="128"/>
                      <a:pt x="148" y="128"/>
                    </a:cubicBezTo>
                    <a:cubicBezTo>
                      <a:pt x="148" y="128"/>
                      <a:pt x="148" y="128"/>
                      <a:pt x="148" y="128"/>
                    </a:cubicBezTo>
                    <a:cubicBezTo>
                      <a:pt x="148" y="128"/>
                      <a:pt x="148" y="128"/>
                      <a:pt x="148" y="128"/>
                    </a:cubicBezTo>
                    <a:cubicBezTo>
                      <a:pt x="148" y="128"/>
                      <a:pt x="148" y="128"/>
                      <a:pt x="148" y="128"/>
                    </a:cubicBezTo>
                    <a:cubicBezTo>
                      <a:pt x="148" y="128"/>
                      <a:pt x="148" y="128"/>
                      <a:pt x="148" y="128"/>
                    </a:cubicBezTo>
                    <a:cubicBezTo>
                      <a:pt x="148" y="128"/>
                      <a:pt x="148" y="128"/>
                      <a:pt x="148" y="128"/>
                    </a:cubicBezTo>
                    <a:cubicBezTo>
                      <a:pt x="148" y="128"/>
                      <a:pt x="148" y="128"/>
                      <a:pt x="148" y="128"/>
                    </a:cubicBezTo>
                    <a:cubicBezTo>
                      <a:pt x="148" y="128"/>
                      <a:pt x="148" y="128"/>
                      <a:pt x="148" y="128"/>
                    </a:cubicBezTo>
                    <a:cubicBezTo>
                      <a:pt x="148" y="128"/>
                      <a:pt x="148" y="128"/>
                      <a:pt x="148" y="128"/>
                    </a:cubicBezTo>
                    <a:cubicBezTo>
                      <a:pt x="148" y="128"/>
                      <a:pt x="148" y="128"/>
                      <a:pt x="148" y="128"/>
                    </a:cubicBezTo>
                    <a:cubicBezTo>
                      <a:pt x="148" y="128"/>
                      <a:pt x="148" y="128"/>
                      <a:pt x="148" y="128"/>
                    </a:cubicBezTo>
                    <a:cubicBezTo>
                      <a:pt x="148" y="128"/>
                      <a:pt x="148" y="128"/>
                      <a:pt x="148" y="128"/>
                    </a:cubicBezTo>
                    <a:cubicBezTo>
                      <a:pt x="148" y="128"/>
                      <a:pt x="148" y="128"/>
                      <a:pt x="148" y="128"/>
                    </a:cubicBezTo>
                    <a:cubicBezTo>
                      <a:pt x="148" y="128"/>
                      <a:pt x="148" y="128"/>
                      <a:pt x="148" y="128"/>
                    </a:cubicBezTo>
                    <a:cubicBezTo>
                      <a:pt x="148" y="128"/>
                      <a:pt x="148" y="128"/>
                      <a:pt x="148" y="128"/>
                    </a:cubicBezTo>
                    <a:cubicBezTo>
                      <a:pt x="148" y="128"/>
                      <a:pt x="148" y="128"/>
                      <a:pt x="148" y="128"/>
                    </a:cubicBezTo>
                    <a:cubicBezTo>
                      <a:pt x="148" y="128"/>
                      <a:pt x="148" y="128"/>
                      <a:pt x="148" y="128"/>
                    </a:cubicBezTo>
                    <a:cubicBezTo>
                      <a:pt x="148" y="128"/>
                      <a:pt x="148" y="128"/>
                      <a:pt x="148" y="128"/>
                    </a:cubicBezTo>
                    <a:cubicBezTo>
                      <a:pt x="148" y="128"/>
                      <a:pt x="148" y="128"/>
                      <a:pt x="148" y="128"/>
                    </a:cubicBezTo>
                    <a:cubicBezTo>
                      <a:pt x="148" y="128"/>
                      <a:pt x="148" y="128"/>
                      <a:pt x="148" y="128"/>
                    </a:cubicBezTo>
                    <a:cubicBezTo>
                      <a:pt x="148" y="128"/>
                      <a:pt x="148" y="128"/>
                      <a:pt x="148" y="128"/>
                    </a:cubicBezTo>
                    <a:cubicBezTo>
                      <a:pt x="148" y="128"/>
                      <a:pt x="148" y="128"/>
                      <a:pt x="148" y="128"/>
                    </a:cubicBezTo>
                    <a:cubicBezTo>
                      <a:pt x="148" y="128"/>
                      <a:pt x="148" y="128"/>
                      <a:pt x="148" y="128"/>
                    </a:cubicBezTo>
                    <a:cubicBezTo>
                      <a:pt x="148" y="128"/>
                      <a:pt x="148" y="128"/>
                      <a:pt x="148" y="128"/>
                    </a:cubicBezTo>
                    <a:cubicBezTo>
                      <a:pt x="147" y="128"/>
                      <a:pt x="147" y="128"/>
                      <a:pt x="147" y="128"/>
                    </a:cubicBezTo>
                    <a:cubicBezTo>
                      <a:pt x="147" y="128"/>
                      <a:pt x="147" y="128"/>
                      <a:pt x="147" y="128"/>
                    </a:cubicBezTo>
                    <a:cubicBezTo>
                      <a:pt x="147" y="128"/>
                      <a:pt x="147" y="128"/>
                      <a:pt x="147" y="128"/>
                    </a:cubicBezTo>
                    <a:cubicBezTo>
                      <a:pt x="147" y="128"/>
                      <a:pt x="147" y="128"/>
                      <a:pt x="147" y="128"/>
                    </a:cubicBezTo>
                    <a:cubicBezTo>
                      <a:pt x="147" y="128"/>
                      <a:pt x="147" y="128"/>
                      <a:pt x="147" y="128"/>
                    </a:cubicBezTo>
                    <a:cubicBezTo>
                      <a:pt x="147" y="128"/>
                      <a:pt x="147" y="128"/>
                      <a:pt x="147" y="128"/>
                    </a:cubicBezTo>
                    <a:cubicBezTo>
                      <a:pt x="147" y="128"/>
                      <a:pt x="147" y="128"/>
                      <a:pt x="147" y="128"/>
                    </a:cubicBezTo>
                    <a:cubicBezTo>
                      <a:pt x="147" y="128"/>
                      <a:pt x="147" y="128"/>
                      <a:pt x="147" y="128"/>
                    </a:cubicBezTo>
                    <a:cubicBezTo>
                      <a:pt x="147" y="128"/>
                      <a:pt x="147" y="128"/>
                      <a:pt x="147" y="128"/>
                    </a:cubicBezTo>
                    <a:cubicBezTo>
                      <a:pt x="147" y="128"/>
                      <a:pt x="147" y="129"/>
                      <a:pt x="147" y="129"/>
                    </a:cubicBezTo>
                    <a:cubicBezTo>
                      <a:pt x="147" y="129"/>
                      <a:pt x="147" y="129"/>
                      <a:pt x="147" y="129"/>
                    </a:cubicBezTo>
                    <a:cubicBezTo>
                      <a:pt x="147" y="129"/>
                      <a:pt x="147" y="129"/>
                      <a:pt x="147" y="129"/>
                    </a:cubicBezTo>
                    <a:cubicBezTo>
                      <a:pt x="147" y="129"/>
                      <a:pt x="147" y="129"/>
                      <a:pt x="147" y="129"/>
                    </a:cubicBezTo>
                    <a:cubicBezTo>
                      <a:pt x="147" y="129"/>
                      <a:pt x="147" y="129"/>
                      <a:pt x="147" y="129"/>
                    </a:cubicBezTo>
                    <a:cubicBezTo>
                      <a:pt x="147" y="129"/>
                      <a:pt x="147" y="129"/>
                      <a:pt x="147" y="129"/>
                    </a:cubicBezTo>
                    <a:cubicBezTo>
                      <a:pt x="147" y="129"/>
                      <a:pt x="147" y="129"/>
                      <a:pt x="147" y="129"/>
                    </a:cubicBezTo>
                    <a:cubicBezTo>
                      <a:pt x="147" y="129"/>
                      <a:pt x="147" y="129"/>
                      <a:pt x="147" y="129"/>
                    </a:cubicBezTo>
                    <a:cubicBezTo>
                      <a:pt x="147" y="129"/>
                      <a:pt x="147" y="129"/>
                      <a:pt x="147" y="129"/>
                    </a:cubicBezTo>
                    <a:cubicBezTo>
                      <a:pt x="147" y="129"/>
                      <a:pt x="147" y="129"/>
                      <a:pt x="147" y="129"/>
                    </a:cubicBezTo>
                    <a:cubicBezTo>
                      <a:pt x="147" y="129"/>
                      <a:pt x="147" y="129"/>
                      <a:pt x="147" y="129"/>
                    </a:cubicBezTo>
                    <a:cubicBezTo>
                      <a:pt x="147" y="129"/>
                      <a:pt x="147" y="129"/>
                      <a:pt x="147" y="129"/>
                    </a:cubicBezTo>
                    <a:cubicBezTo>
                      <a:pt x="147" y="129"/>
                      <a:pt x="147" y="129"/>
                      <a:pt x="147" y="129"/>
                    </a:cubicBezTo>
                    <a:cubicBezTo>
                      <a:pt x="147" y="129"/>
                      <a:pt x="147" y="129"/>
                      <a:pt x="147" y="129"/>
                    </a:cubicBezTo>
                    <a:cubicBezTo>
                      <a:pt x="147" y="129"/>
                      <a:pt x="147" y="129"/>
                      <a:pt x="147" y="129"/>
                    </a:cubicBezTo>
                    <a:cubicBezTo>
                      <a:pt x="147" y="129"/>
                      <a:pt x="147" y="129"/>
                      <a:pt x="147" y="129"/>
                    </a:cubicBezTo>
                    <a:cubicBezTo>
                      <a:pt x="147" y="129"/>
                      <a:pt x="147" y="129"/>
                      <a:pt x="147" y="129"/>
                    </a:cubicBezTo>
                    <a:cubicBezTo>
                      <a:pt x="147" y="129"/>
                      <a:pt x="147" y="129"/>
                      <a:pt x="147" y="129"/>
                    </a:cubicBezTo>
                    <a:cubicBezTo>
                      <a:pt x="147" y="129"/>
                      <a:pt x="147" y="129"/>
                      <a:pt x="147" y="129"/>
                    </a:cubicBezTo>
                    <a:cubicBezTo>
                      <a:pt x="147" y="129"/>
                      <a:pt x="147" y="129"/>
                      <a:pt x="147" y="129"/>
                    </a:cubicBezTo>
                    <a:cubicBezTo>
                      <a:pt x="147" y="129"/>
                      <a:pt x="147" y="129"/>
                      <a:pt x="147" y="129"/>
                    </a:cubicBezTo>
                    <a:cubicBezTo>
                      <a:pt x="147" y="129"/>
                      <a:pt x="147" y="129"/>
                      <a:pt x="147" y="129"/>
                    </a:cubicBezTo>
                    <a:cubicBezTo>
                      <a:pt x="147" y="129"/>
                      <a:pt x="147" y="129"/>
                      <a:pt x="147" y="129"/>
                    </a:cubicBezTo>
                    <a:cubicBezTo>
                      <a:pt x="147" y="129"/>
                      <a:pt x="147" y="129"/>
                      <a:pt x="147" y="129"/>
                    </a:cubicBezTo>
                    <a:cubicBezTo>
                      <a:pt x="147" y="129"/>
                      <a:pt x="147" y="129"/>
                      <a:pt x="147" y="129"/>
                    </a:cubicBezTo>
                    <a:cubicBezTo>
                      <a:pt x="147" y="129"/>
                      <a:pt x="147" y="129"/>
                      <a:pt x="147" y="129"/>
                    </a:cubicBezTo>
                    <a:cubicBezTo>
                      <a:pt x="147" y="129"/>
                      <a:pt x="147" y="129"/>
                      <a:pt x="147" y="129"/>
                    </a:cubicBezTo>
                    <a:cubicBezTo>
                      <a:pt x="147" y="129"/>
                      <a:pt x="147" y="129"/>
                      <a:pt x="147" y="129"/>
                    </a:cubicBezTo>
                    <a:cubicBezTo>
                      <a:pt x="147" y="129"/>
                      <a:pt x="147" y="129"/>
                      <a:pt x="147" y="129"/>
                    </a:cubicBezTo>
                    <a:cubicBezTo>
                      <a:pt x="147" y="129"/>
                      <a:pt x="147" y="129"/>
                      <a:pt x="147" y="129"/>
                    </a:cubicBezTo>
                    <a:cubicBezTo>
                      <a:pt x="147" y="129"/>
                      <a:pt x="147" y="129"/>
                      <a:pt x="147" y="129"/>
                    </a:cubicBezTo>
                    <a:cubicBezTo>
                      <a:pt x="147" y="129"/>
                      <a:pt x="146" y="129"/>
                      <a:pt x="146" y="129"/>
                    </a:cubicBezTo>
                    <a:cubicBezTo>
                      <a:pt x="146" y="129"/>
                      <a:pt x="146" y="129"/>
                      <a:pt x="146" y="129"/>
                    </a:cubicBezTo>
                    <a:cubicBezTo>
                      <a:pt x="146" y="129"/>
                      <a:pt x="146" y="129"/>
                      <a:pt x="146" y="129"/>
                    </a:cubicBezTo>
                    <a:cubicBezTo>
                      <a:pt x="146" y="129"/>
                      <a:pt x="146" y="129"/>
                      <a:pt x="146" y="129"/>
                    </a:cubicBezTo>
                    <a:cubicBezTo>
                      <a:pt x="146" y="129"/>
                      <a:pt x="146" y="129"/>
                      <a:pt x="146" y="129"/>
                    </a:cubicBezTo>
                    <a:cubicBezTo>
                      <a:pt x="146" y="129"/>
                      <a:pt x="146" y="129"/>
                      <a:pt x="146" y="129"/>
                    </a:cubicBezTo>
                    <a:cubicBezTo>
                      <a:pt x="146" y="129"/>
                      <a:pt x="146" y="129"/>
                      <a:pt x="146" y="129"/>
                    </a:cubicBezTo>
                    <a:cubicBezTo>
                      <a:pt x="146" y="129"/>
                      <a:pt x="146" y="129"/>
                      <a:pt x="146" y="129"/>
                    </a:cubicBezTo>
                    <a:cubicBezTo>
                      <a:pt x="146" y="129"/>
                      <a:pt x="146" y="129"/>
                      <a:pt x="146" y="129"/>
                    </a:cubicBezTo>
                    <a:cubicBezTo>
                      <a:pt x="146" y="129"/>
                      <a:pt x="146" y="129"/>
                      <a:pt x="146" y="129"/>
                    </a:cubicBezTo>
                    <a:cubicBezTo>
                      <a:pt x="146" y="129"/>
                      <a:pt x="146" y="129"/>
                      <a:pt x="146" y="129"/>
                    </a:cubicBezTo>
                    <a:cubicBezTo>
                      <a:pt x="146" y="129"/>
                      <a:pt x="146" y="129"/>
                      <a:pt x="146" y="129"/>
                    </a:cubicBezTo>
                    <a:cubicBezTo>
                      <a:pt x="146" y="129"/>
                      <a:pt x="146" y="129"/>
                      <a:pt x="146" y="129"/>
                    </a:cubicBezTo>
                    <a:cubicBezTo>
                      <a:pt x="146" y="129"/>
                      <a:pt x="146" y="129"/>
                      <a:pt x="146" y="129"/>
                    </a:cubicBezTo>
                    <a:cubicBezTo>
                      <a:pt x="146" y="129"/>
                      <a:pt x="146" y="129"/>
                      <a:pt x="146" y="129"/>
                    </a:cubicBezTo>
                    <a:cubicBezTo>
                      <a:pt x="146" y="129"/>
                      <a:pt x="146" y="129"/>
                      <a:pt x="146" y="129"/>
                    </a:cubicBezTo>
                    <a:cubicBezTo>
                      <a:pt x="146" y="129"/>
                      <a:pt x="146" y="129"/>
                      <a:pt x="146" y="129"/>
                    </a:cubicBezTo>
                    <a:cubicBezTo>
                      <a:pt x="146" y="129"/>
                      <a:pt x="146" y="129"/>
                      <a:pt x="146" y="129"/>
                    </a:cubicBezTo>
                    <a:cubicBezTo>
                      <a:pt x="146" y="129"/>
                      <a:pt x="146" y="129"/>
                      <a:pt x="146" y="129"/>
                    </a:cubicBezTo>
                    <a:cubicBezTo>
                      <a:pt x="146" y="129"/>
                      <a:pt x="146" y="129"/>
                      <a:pt x="146" y="129"/>
                    </a:cubicBezTo>
                    <a:cubicBezTo>
                      <a:pt x="146" y="129"/>
                      <a:pt x="146" y="129"/>
                      <a:pt x="146" y="129"/>
                    </a:cubicBezTo>
                    <a:cubicBezTo>
                      <a:pt x="146" y="129"/>
                      <a:pt x="146" y="129"/>
                      <a:pt x="146" y="129"/>
                    </a:cubicBezTo>
                    <a:cubicBezTo>
                      <a:pt x="146" y="129"/>
                      <a:pt x="146" y="129"/>
                      <a:pt x="146" y="129"/>
                    </a:cubicBezTo>
                    <a:cubicBezTo>
                      <a:pt x="146" y="129"/>
                      <a:pt x="146" y="129"/>
                      <a:pt x="146" y="129"/>
                    </a:cubicBezTo>
                    <a:cubicBezTo>
                      <a:pt x="146" y="129"/>
                      <a:pt x="146" y="129"/>
                      <a:pt x="146" y="129"/>
                    </a:cubicBezTo>
                    <a:cubicBezTo>
                      <a:pt x="146" y="129"/>
                      <a:pt x="146" y="130"/>
                      <a:pt x="146" y="130"/>
                    </a:cubicBezTo>
                    <a:cubicBezTo>
                      <a:pt x="146" y="130"/>
                      <a:pt x="146" y="130"/>
                      <a:pt x="146" y="130"/>
                    </a:cubicBezTo>
                    <a:cubicBezTo>
                      <a:pt x="146" y="130"/>
                      <a:pt x="146" y="130"/>
                      <a:pt x="146" y="130"/>
                    </a:cubicBezTo>
                    <a:cubicBezTo>
                      <a:pt x="146" y="130"/>
                      <a:pt x="146" y="130"/>
                      <a:pt x="146" y="130"/>
                    </a:cubicBezTo>
                    <a:cubicBezTo>
                      <a:pt x="146" y="130"/>
                      <a:pt x="146" y="130"/>
                      <a:pt x="146" y="130"/>
                    </a:cubicBezTo>
                    <a:cubicBezTo>
                      <a:pt x="146" y="130"/>
                      <a:pt x="146" y="130"/>
                      <a:pt x="146" y="130"/>
                    </a:cubicBezTo>
                    <a:cubicBezTo>
                      <a:pt x="146" y="130"/>
                      <a:pt x="146" y="130"/>
                      <a:pt x="146" y="130"/>
                    </a:cubicBezTo>
                    <a:cubicBezTo>
                      <a:pt x="146" y="130"/>
                      <a:pt x="146" y="130"/>
                      <a:pt x="146" y="130"/>
                    </a:cubicBezTo>
                    <a:cubicBezTo>
                      <a:pt x="146" y="130"/>
                      <a:pt x="146" y="130"/>
                      <a:pt x="146" y="130"/>
                    </a:cubicBezTo>
                    <a:cubicBezTo>
                      <a:pt x="146" y="130"/>
                      <a:pt x="146" y="130"/>
                      <a:pt x="146" y="130"/>
                    </a:cubicBezTo>
                    <a:cubicBezTo>
                      <a:pt x="146" y="130"/>
                      <a:pt x="146" y="130"/>
                      <a:pt x="146" y="130"/>
                    </a:cubicBezTo>
                    <a:cubicBezTo>
                      <a:pt x="146" y="130"/>
                      <a:pt x="146" y="130"/>
                      <a:pt x="146" y="130"/>
                    </a:cubicBezTo>
                    <a:cubicBezTo>
                      <a:pt x="145" y="130"/>
                      <a:pt x="145" y="130"/>
                      <a:pt x="145" y="130"/>
                    </a:cubicBezTo>
                    <a:cubicBezTo>
                      <a:pt x="145" y="130"/>
                      <a:pt x="145" y="130"/>
                      <a:pt x="145" y="130"/>
                    </a:cubicBezTo>
                    <a:cubicBezTo>
                      <a:pt x="145" y="130"/>
                      <a:pt x="145" y="130"/>
                      <a:pt x="145" y="130"/>
                    </a:cubicBezTo>
                    <a:cubicBezTo>
                      <a:pt x="145" y="130"/>
                      <a:pt x="145" y="130"/>
                      <a:pt x="145" y="130"/>
                    </a:cubicBezTo>
                    <a:cubicBezTo>
                      <a:pt x="145" y="130"/>
                      <a:pt x="145" y="130"/>
                      <a:pt x="145" y="130"/>
                    </a:cubicBezTo>
                    <a:cubicBezTo>
                      <a:pt x="145" y="130"/>
                      <a:pt x="145" y="130"/>
                      <a:pt x="145" y="130"/>
                    </a:cubicBezTo>
                    <a:cubicBezTo>
                      <a:pt x="145" y="130"/>
                      <a:pt x="145" y="130"/>
                      <a:pt x="145" y="130"/>
                    </a:cubicBezTo>
                    <a:cubicBezTo>
                      <a:pt x="145" y="130"/>
                      <a:pt x="145" y="130"/>
                      <a:pt x="145" y="130"/>
                    </a:cubicBezTo>
                    <a:cubicBezTo>
                      <a:pt x="145" y="130"/>
                      <a:pt x="145" y="130"/>
                      <a:pt x="145" y="130"/>
                    </a:cubicBezTo>
                    <a:cubicBezTo>
                      <a:pt x="145" y="130"/>
                      <a:pt x="145" y="130"/>
                      <a:pt x="145" y="130"/>
                    </a:cubicBezTo>
                    <a:cubicBezTo>
                      <a:pt x="145" y="130"/>
                      <a:pt x="145" y="130"/>
                      <a:pt x="145" y="130"/>
                    </a:cubicBezTo>
                    <a:cubicBezTo>
                      <a:pt x="145" y="130"/>
                      <a:pt x="145" y="130"/>
                      <a:pt x="145" y="130"/>
                    </a:cubicBezTo>
                    <a:cubicBezTo>
                      <a:pt x="145" y="130"/>
                      <a:pt x="145" y="130"/>
                      <a:pt x="145" y="130"/>
                    </a:cubicBezTo>
                    <a:cubicBezTo>
                      <a:pt x="145" y="130"/>
                      <a:pt x="145" y="130"/>
                      <a:pt x="145" y="130"/>
                    </a:cubicBezTo>
                    <a:cubicBezTo>
                      <a:pt x="145" y="130"/>
                      <a:pt x="145" y="130"/>
                      <a:pt x="145" y="130"/>
                    </a:cubicBezTo>
                    <a:cubicBezTo>
                      <a:pt x="145" y="130"/>
                      <a:pt x="145" y="130"/>
                      <a:pt x="145" y="130"/>
                    </a:cubicBezTo>
                    <a:cubicBezTo>
                      <a:pt x="145" y="130"/>
                      <a:pt x="145" y="130"/>
                      <a:pt x="145" y="130"/>
                    </a:cubicBezTo>
                    <a:cubicBezTo>
                      <a:pt x="145" y="130"/>
                      <a:pt x="145" y="130"/>
                      <a:pt x="145" y="130"/>
                    </a:cubicBezTo>
                    <a:cubicBezTo>
                      <a:pt x="145" y="130"/>
                      <a:pt x="145" y="130"/>
                      <a:pt x="145" y="130"/>
                    </a:cubicBezTo>
                    <a:cubicBezTo>
                      <a:pt x="145" y="130"/>
                      <a:pt x="145" y="130"/>
                      <a:pt x="145" y="130"/>
                    </a:cubicBezTo>
                    <a:cubicBezTo>
                      <a:pt x="145" y="130"/>
                      <a:pt x="145" y="130"/>
                      <a:pt x="145" y="130"/>
                    </a:cubicBezTo>
                    <a:cubicBezTo>
                      <a:pt x="145" y="130"/>
                      <a:pt x="145" y="130"/>
                      <a:pt x="145" y="130"/>
                    </a:cubicBezTo>
                    <a:cubicBezTo>
                      <a:pt x="145" y="130"/>
                      <a:pt x="145" y="130"/>
                      <a:pt x="145" y="130"/>
                    </a:cubicBezTo>
                    <a:cubicBezTo>
                      <a:pt x="145" y="130"/>
                      <a:pt x="145" y="130"/>
                      <a:pt x="145" y="130"/>
                    </a:cubicBezTo>
                    <a:cubicBezTo>
                      <a:pt x="145" y="130"/>
                      <a:pt x="145" y="130"/>
                      <a:pt x="145" y="130"/>
                    </a:cubicBezTo>
                    <a:cubicBezTo>
                      <a:pt x="145" y="130"/>
                      <a:pt x="145" y="130"/>
                      <a:pt x="145" y="130"/>
                    </a:cubicBezTo>
                    <a:cubicBezTo>
                      <a:pt x="145" y="130"/>
                      <a:pt x="145" y="130"/>
                      <a:pt x="145" y="130"/>
                    </a:cubicBezTo>
                    <a:cubicBezTo>
                      <a:pt x="145" y="130"/>
                      <a:pt x="145" y="130"/>
                      <a:pt x="145" y="130"/>
                    </a:cubicBezTo>
                    <a:cubicBezTo>
                      <a:pt x="145" y="130"/>
                      <a:pt x="145" y="130"/>
                      <a:pt x="145" y="130"/>
                    </a:cubicBezTo>
                    <a:cubicBezTo>
                      <a:pt x="145" y="130"/>
                      <a:pt x="145" y="130"/>
                      <a:pt x="145" y="130"/>
                    </a:cubicBezTo>
                    <a:cubicBezTo>
                      <a:pt x="145" y="130"/>
                      <a:pt x="145" y="130"/>
                      <a:pt x="145" y="130"/>
                    </a:cubicBezTo>
                    <a:cubicBezTo>
                      <a:pt x="145" y="130"/>
                      <a:pt x="145" y="130"/>
                      <a:pt x="145" y="130"/>
                    </a:cubicBezTo>
                    <a:cubicBezTo>
                      <a:pt x="145" y="130"/>
                      <a:pt x="145" y="130"/>
                      <a:pt x="145" y="130"/>
                    </a:cubicBezTo>
                    <a:cubicBezTo>
                      <a:pt x="144" y="130"/>
                      <a:pt x="144" y="130"/>
                      <a:pt x="144" y="130"/>
                    </a:cubicBezTo>
                    <a:cubicBezTo>
                      <a:pt x="144" y="130"/>
                      <a:pt x="144" y="130"/>
                      <a:pt x="144" y="131"/>
                    </a:cubicBezTo>
                    <a:cubicBezTo>
                      <a:pt x="144" y="131"/>
                      <a:pt x="144" y="131"/>
                      <a:pt x="144" y="131"/>
                    </a:cubicBezTo>
                    <a:cubicBezTo>
                      <a:pt x="144" y="131"/>
                      <a:pt x="144" y="131"/>
                      <a:pt x="144" y="131"/>
                    </a:cubicBezTo>
                    <a:cubicBezTo>
                      <a:pt x="144" y="131"/>
                      <a:pt x="144" y="131"/>
                      <a:pt x="144" y="131"/>
                    </a:cubicBezTo>
                    <a:cubicBezTo>
                      <a:pt x="144" y="131"/>
                      <a:pt x="144" y="131"/>
                      <a:pt x="144" y="131"/>
                    </a:cubicBezTo>
                    <a:cubicBezTo>
                      <a:pt x="144" y="131"/>
                      <a:pt x="144" y="131"/>
                      <a:pt x="144" y="131"/>
                    </a:cubicBezTo>
                    <a:cubicBezTo>
                      <a:pt x="144" y="131"/>
                      <a:pt x="144" y="131"/>
                      <a:pt x="144" y="131"/>
                    </a:cubicBezTo>
                    <a:cubicBezTo>
                      <a:pt x="144" y="131"/>
                      <a:pt x="144" y="131"/>
                      <a:pt x="144" y="131"/>
                    </a:cubicBezTo>
                    <a:cubicBezTo>
                      <a:pt x="144" y="131"/>
                      <a:pt x="144" y="131"/>
                      <a:pt x="144" y="131"/>
                    </a:cubicBezTo>
                    <a:cubicBezTo>
                      <a:pt x="144" y="131"/>
                      <a:pt x="144" y="131"/>
                      <a:pt x="144" y="131"/>
                    </a:cubicBezTo>
                    <a:cubicBezTo>
                      <a:pt x="144" y="131"/>
                      <a:pt x="144" y="131"/>
                      <a:pt x="144" y="131"/>
                    </a:cubicBezTo>
                    <a:cubicBezTo>
                      <a:pt x="144" y="131"/>
                      <a:pt x="144" y="131"/>
                      <a:pt x="144" y="131"/>
                    </a:cubicBezTo>
                    <a:cubicBezTo>
                      <a:pt x="144" y="131"/>
                      <a:pt x="144" y="131"/>
                      <a:pt x="144" y="131"/>
                    </a:cubicBezTo>
                    <a:cubicBezTo>
                      <a:pt x="144" y="131"/>
                      <a:pt x="144" y="131"/>
                      <a:pt x="144" y="131"/>
                    </a:cubicBezTo>
                    <a:cubicBezTo>
                      <a:pt x="144" y="131"/>
                      <a:pt x="144" y="131"/>
                      <a:pt x="144" y="131"/>
                    </a:cubicBezTo>
                    <a:cubicBezTo>
                      <a:pt x="144" y="131"/>
                      <a:pt x="144" y="131"/>
                      <a:pt x="144" y="131"/>
                    </a:cubicBezTo>
                    <a:cubicBezTo>
                      <a:pt x="144" y="131"/>
                      <a:pt x="144" y="131"/>
                      <a:pt x="144" y="131"/>
                    </a:cubicBezTo>
                    <a:cubicBezTo>
                      <a:pt x="144" y="131"/>
                      <a:pt x="144" y="131"/>
                      <a:pt x="144" y="131"/>
                    </a:cubicBezTo>
                    <a:cubicBezTo>
                      <a:pt x="144" y="131"/>
                      <a:pt x="144" y="131"/>
                      <a:pt x="144" y="131"/>
                    </a:cubicBezTo>
                    <a:cubicBezTo>
                      <a:pt x="144" y="131"/>
                      <a:pt x="144" y="131"/>
                      <a:pt x="144" y="131"/>
                    </a:cubicBezTo>
                    <a:cubicBezTo>
                      <a:pt x="144" y="131"/>
                      <a:pt x="144" y="131"/>
                      <a:pt x="144" y="131"/>
                    </a:cubicBezTo>
                    <a:cubicBezTo>
                      <a:pt x="144" y="131"/>
                      <a:pt x="144" y="131"/>
                      <a:pt x="144" y="131"/>
                    </a:cubicBezTo>
                    <a:cubicBezTo>
                      <a:pt x="144" y="131"/>
                      <a:pt x="144" y="131"/>
                      <a:pt x="144" y="131"/>
                    </a:cubicBezTo>
                    <a:cubicBezTo>
                      <a:pt x="144" y="131"/>
                      <a:pt x="144" y="131"/>
                      <a:pt x="144" y="131"/>
                    </a:cubicBezTo>
                    <a:cubicBezTo>
                      <a:pt x="144" y="131"/>
                      <a:pt x="144" y="131"/>
                      <a:pt x="144" y="131"/>
                    </a:cubicBezTo>
                    <a:cubicBezTo>
                      <a:pt x="144" y="131"/>
                      <a:pt x="144" y="131"/>
                      <a:pt x="144" y="131"/>
                    </a:cubicBezTo>
                    <a:cubicBezTo>
                      <a:pt x="144" y="131"/>
                      <a:pt x="144" y="131"/>
                      <a:pt x="144" y="131"/>
                    </a:cubicBezTo>
                    <a:cubicBezTo>
                      <a:pt x="144" y="131"/>
                      <a:pt x="144" y="131"/>
                      <a:pt x="144" y="131"/>
                    </a:cubicBezTo>
                    <a:cubicBezTo>
                      <a:pt x="144" y="131"/>
                      <a:pt x="144" y="131"/>
                      <a:pt x="144" y="131"/>
                    </a:cubicBezTo>
                    <a:cubicBezTo>
                      <a:pt x="143" y="131"/>
                      <a:pt x="143" y="131"/>
                      <a:pt x="143" y="131"/>
                    </a:cubicBezTo>
                    <a:cubicBezTo>
                      <a:pt x="143" y="131"/>
                      <a:pt x="143" y="131"/>
                      <a:pt x="143" y="131"/>
                    </a:cubicBezTo>
                    <a:cubicBezTo>
                      <a:pt x="143" y="131"/>
                      <a:pt x="143" y="131"/>
                      <a:pt x="143" y="131"/>
                    </a:cubicBezTo>
                    <a:cubicBezTo>
                      <a:pt x="143" y="131"/>
                      <a:pt x="143" y="131"/>
                      <a:pt x="143" y="131"/>
                    </a:cubicBezTo>
                    <a:cubicBezTo>
                      <a:pt x="143" y="131"/>
                      <a:pt x="143" y="131"/>
                      <a:pt x="143" y="131"/>
                    </a:cubicBezTo>
                    <a:cubicBezTo>
                      <a:pt x="143" y="131"/>
                      <a:pt x="143" y="131"/>
                      <a:pt x="143" y="131"/>
                    </a:cubicBezTo>
                    <a:cubicBezTo>
                      <a:pt x="143" y="131"/>
                      <a:pt x="143" y="131"/>
                      <a:pt x="143" y="131"/>
                    </a:cubicBezTo>
                    <a:cubicBezTo>
                      <a:pt x="143" y="131"/>
                      <a:pt x="143" y="131"/>
                      <a:pt x="143" y="131"/>
                    </a:cubicBezTo>
                    <a:cubicBezTo>
                      <a:pt x="143" y="131"/>
                      <a:pt x="143" y="131"/>
                      <a:pt x="143" y="131"/>
                    </a:cubicBezTo>
                    <a:cubicBezTo>
                      <a:pt x="143" y="131"/>
                      <a:pt x="143" y="131"/>
                      <a:pt x="143" y="131"/>
                    </a:cubicBezTo>
                    <a:cubicBezTo>
                      <a:pt x="143" y="131"/>
                      <a:pt x="143" y="131"/>
                      <a:pt x="143" y="131"/>
                    </a:cubicBezTo>
                    <a:cubicBezTo>
                      <a:pt x="143" y="132"/>
                      <a:pt x="143" y="132"/>
                      <a:pt x="143" y="132"/>
                    </a:cubicBezTo>
                    <a:cubicBezTo>
                      <a:pt x="143" y="132"/>
                      <a:pt x="143" y="132"/>
                      <a:pt x="143" y="132"/>
                    </a:cubicBezTo>
                    <a:cubicBezTo>
                      <a:pt x="143" y="132"/>
                      <a:pt x="143" y="132"/>
                      <a:pt x="143" y="132"/>
                    </a:cubicBezTo>
                    <a:cubicBezTo>
                      <a:pt x="143" y="132"/>
                      <a:pt x="143" y="132"/>
                      <a:pt x="143" y="132"/>
                    </a:cubicBezTo>
                    <a:cubicBezTo>
                      <a:pt x="143" y="132"/>
                      <a:pt x="143" y="132"/>
                      <a:pt x="143" y="132"/>
                    </a:cubicBezTo>
                    <a:cubicBezTo>
                      <a:pt x="143" y="132"/>
                      <a:pt x="143" y="132"/>
                      <a:pt x="143" y="132"/>
                    </a:cubicBezTo>
                    <a:cubicBezTo>
                      <a:pt x="143" y="132"/>
                      <a:pt x="143" y="132"/>
                      <a:pt x="143" y="132"/>
                    </a:cubicBezTo>
                    <a:cubicBezTo>
                      <a:pt x="143" y="132"/>
                      <a:pt x="143" y="132"/>
                      <a:pt x="143" y="132"/>
                    </a:cubicBezTo>
                    <a:cubicBezTo>
                      <a:pt x="143" y="132"/>
                      <a:pt x="143" y="132"/>
                      <a:pt x="143" y="132"/>
                    </a:cubicBezTo>
                    <a:cubicBezTo>
                      <a:pt x="143" y="132"/>
                      <a:pt x="143" y="132"/>
                      <a:pt x="143" y="132"/>
                    </a:cubicBezTo>
                    <a:cubicBezTo>
                      <a:pt x="143" y="132"/>
                      <a:pt x="143" y="132"/>
                      <a:pt x="143" y="132"/>
                    </a:cubicBezTo>
                    <a:cubicBezTo>
                      <a:pt x="143" y="132"/>
                      <a:pt x="143" y="132"/>
                      <a:pt x="143" y="132"/>
                    </a:cubicBezTo>
                    <a:cubicBezTo>
                      <a:pt x="143" y="132"/>
                      <a:pt x="143" y="132"/>
                      <a:pt x="143" y="132"/>
                    </a:cubicBezTo>
                    <a:cubicBezTo>
                      <a:pt x="143" y="132"/>
                      <a:pt x="143" y="132"/>
                      <a:pt x="143" y="132"/>
                    </a:cubicBezTo>
                    <a:cubicBezTo>
                      <a:pt x="143" y="132"/>
                      <a:pt x="143" y="132"/>
                      <a:pt x="143" y="132"/>
                    </a:cubicBezTo>
                    <a:cubicBezTo>
                      <a:pt x="143" y="132"/>
                      <a:pt x="143" y="132"/>
                      <a:pt x="143" y="132"/>
                    </a:cubicBezTo>
                    <a:cubicBezTo>
                      <a:pt x="143" y="132"/>
                      <a:pt x="143" y="132"/>
                      <a:pt x="142" y="132"/>
                    </a:cubicBezTo>
                    <a:cubicBezTo>
                      <a:pt x="142" y="132"/>
                      <a:pt x="142" y="132"/>
                      <a:pt x="142" y="132"/>
                    </a:cubicBezTo>
                    <a:cubicBezTo>
                      <a:pt x="142" y="132"/>
                      <a:pt x="142" y="132"/>
                      <a:pt x="142" y="132"/>
                    </a:cubicBezTo>
                    <a:cubicBezTo>
                      <a:pt x="142" y="132"/>
                      <a:pt x="142" y="132"/>
                      <a:pt x="142" y="132"/>
                    </a:cubicBezTo>
                    <a:cubicBezTo>
                      <a:pt x="142" y="132"/>
                      <a:pt x="142" y="132"/>
                      <a:pt x="142" y="132"/>
                    </a:cubicBezTo>
                    <a:cubicBezTo>
                      <a:pt x="142" y="132"/>
                      <a:pt x="142" y="132"/>
                      <a:pt x="142" y="132"/>
                    </a:cubicBezTo>
                    <a:cubicBezTo>
                      <a:pt x="142" y="132"/>
                      <a:pt x="142" y="132"/>
                      <a:pt x="142" y="132"/>
                    </a:cubicBezTo>
                    <a:cubicBezTo>
                      <a:pt x="142" y="132"/>
                      <a:pt x="142" y="132"/>
                      <a:pt x="142" y="132"/>
                    </a:cubicBezTo>
                    <a:cubicBezTo>
                      <a:pt x="142" y="132"/>
                      <a:pt x="142" y="132"/>
                      <a:pt x="142" y="132"/>
                    </a:cubicBezTo>
                    <a:cubicBezTo>
                      <a:pt x="142" y="132"/>
                      <a:pt x="142" y="132"/>
                      <a:pt x="142" y="132"/>
                    </a:cubicBezTo>
                    <a:cubicBezTo>
                      <a:pt x="142" y="132"/>
                      <a:pt x="142" y="132"/>
                      <a:pt x="142" y="132"/>
                    </a:cubicBezTo>
                    <a:cubicBezTo>
                      <a:pt x="142" y="132"/>
                      <a:pt x="142" y="132"/>
                      <a:pt x="142" y="132"/>
                    </a:cubicBezTo>
                    <a:cubicBezTo>
                      <a:pt x="142" y="132"/>
                      <a:pt x="142" y="132"/>
                      <a:pt x="142" y="132"/>
                    </a:cubicBezTo>
                    <a:cubicBezTo>
                      <a:pt x="142" y="132"/>
                      <a:pt x="142" y="132"/>
                      <a:pt x="142" y="132"/>
                    </a:cubicBezTo>
                    <a:cubicBezTo>
                      <a:pt x="142" y="132"/>
                      <a:pt x="142" y="132"/>
                      <a:pt x="142" y="132"/>
                    </a:cubicBezTo>
                    <a:cubicBezTo>
                      <a:pt x="142" y="132"/>
                      <a:pt x="142" y="132"/>
                      <a:pt x="142" y="132"/>
                    </a:cubicBezTo>
                    <a:cubicBezTo>
                      <a:pt x="142" y="132"/>
                      <a:pt x="142" y="132"/>
                      <a:pt x="142" y="133"/>
                    </a:cubicBezTo>
                    <a:cubicBezTo>
                      <a:pt x="142" y="133"/>
                      <a:pt x="142" y="133"/>
                      <a:pt x="142" y="133"/>
                    </a:cubicBezTo>
                    <a:cubicBezTo>
                      <a:pt x="142" y="133"/>
                      <a:pt x="142" y="133"/>
                      <a:pt x="142" y="133"/>
                    </a:cubicBezTo>
                    <a:cubicBezTo>
                      <a:pt x="142" y="133"/>
                      <a:pt x="142" y="133"/>
                      <a:pt x="142" y="133"/>
                    </a:cubicBezTo>
                    <a:cubicBezTo>
                      <a:pt x="142" y="133"/>
                      <a:pt x="142" y="133"/>
                      <a:pt x="142" y="133"/>
                    </a:cubicBezTo>
                    <a:cubicBezTo>
                      <a:pt x="142" y="133"/>
                      <a:pt x="142" y="133"/>
                      <a:pt x="142" y="133"/>
                    </a:cubicBezTo>
                    <a:cubicBezTo>
                      <a:pt x="142" y="133"/>
                      <a:pt x="142" y="133"/>
                      <a:pt x="142" y="133"/>
                    </a:cubicBezTo>
                    <a:cubicBezTo>
                      <a:pt x="142" y="133"/>
                      <a:pt x="142" y="133"/>
                      <a:pt x="142" y="133"/>
                    </a:cubicBezTo>
                    <a:cubicBezTo>
                      <a:pt x="142" y="133"/>
                      <a:pt x="142" y="133"/>
                      <a:pt x="142" y="133"/>
                    </a:cubicBezTo>
                    <a:cubicBezTo>
                      <a:pt x="142" y="133"/>
                      <a:pt x="142" y="133"/>
                      <a:pt x="142" y="133"/>
                    </a:cubicBezTo>
                    <a:cubicBezTo>
                      <a:pt x="142" y="133"/>
                      <a:pt x="142" y="133"/>
                      <a:pt x="141" y="133"/>
                    </a:cubicBezTo>
                    <a:cubicBezTo>
                      <a:pt x="141" y="133"/>
                      <a:pt x="141" y="133"/>
                      <a:pt x="141" y="133"/>
                    </a:cubicBezTo>
                    <a:cubicBezTo>
                      <a:pt x="141" y="133"/>
                      <a:pt x="141" y="133"/>
                      <a:pt x="141" y="133"/>
                    </a:cubicBezTo>
                    <a:cubicBezTo>
                      <a:pt x="141" y="133"/>
                      <a:pt x="141" y="133"/>
                      <a:pt x="141" y="133"/>
                    </a:cubicBezTo>
                    <a:cubicBezTo>
                      <a:pt x="141" y="133"/>
                      <a:pt x="141" y="133"/>
                      <a:pt x="141" y="133"/>
                    </a:cubicBezTo>
                    <a:cubicBezTo>
                      <a:pt x="141" y="133"/>
                      <a:pt x="141" y="133"/>
                      <a:pt x="141" y="133"/>
                    </a:cubicBezTo>
                    <a:cubicBezTo>
                      <a:pt x="141" y="133"/>
                      <a:pt x="141" y="133"/>
                      <a:pt x="141" y="133"/>
                    </a:cubicBezTo>
                    <a:cubicBezTo>
                      <a:pt x="141" y="133"/>
                      <a:pt x="141" y="133"/>
                      <a:pt x="141" y="133"/>
                    </a:cubicBezTo>
                    <a:cubicBezTo>
                      <a:pt x="141" y="133"/>
                      <a:pt x="141" y="133"/>
                      <a:pt x="141" y="133"/>
                    </a:cubicBezTo>
                    <a:cubicBezTo>
                      <a:pt x="141" y="133"/>
                      <a:pt x="141" y="133"/>
                      <a:pt x="141" y="133"/>
                    </a:cubicBezTo>
                    <a:cubicBezTo>
                      <a:pt x="141" y="133"/>
                      <a:pt x="141" y="133"/>
                      <a:pt x="141" y="133"/>
                    </a:cubicBezTo>
                    <a:cubicBezTo>
                      <a:pt x="141" y="133"/>
                      <a:pt x="141" y="133"/>
                      <a:pt x="141" y="133"/>
                    </a:cubicBezTo>
                    <a:cubicBezTo>
                      <a:pt x="141" y="133"/>
                      <a:pt x="141" y="133"/>
                      <a:pt x="141" y="133"/>
                    </a:cubicBezTo>
                    <a:cubicBezTo>
                      <a:pt x="141" y="133"/>
                      <a:pt x="141" y="133"/>
                      <a:pt x="141" y="133"/>
                    </a:cubicBezTo>
                    <a:cubicBezTo>
                      <a:pt x="141" y="133"/>
                      <a:pt x="141" y="133"/>
                      <a:pt x="141" y="133"/>
                    </a:cubicBezTo>
                    <a:cubicBezTo>
                      <a:pt x="141" y="133"/>
                      <a:pt x="141" y="133"/>
                      <a:pt x="141" y="133"/>
                    </a:cubicBezTo>
                    <a:cubicBezTo>
                      <a:pt x="141" y="133"/>
                      <a:pt x="141" y="133"/>
                      <a:pt x="141" y="133"/>
                    </a:cubicBezTo>
                    <a:cubicBezTo>
                      <a:pt x="141" y="133"/>
                      <a:pt x="141" y="133"/>
                      <a:pt x="141" y="133"/>
                    </a:cubicBezTo>
                    <a:cubicBezTo>
                      <a:pt x="141" y="133"/>
                      <a:pt x="141" y="133"/>
                      <a:pt x="141" y="134"/>
                    </a:cubicBezTo>
                    <a:cubicBezTo>
                      <a:pt x="141" y="134"/>
                      <a:pt x="141" y="134"/>
                      <a:pt x="141" y="134"/>
                    </a:cubicBezTo>
                    <a:cubicBezTo>
                      <a:pt x="141" y="134"/>
                      <a:pt x="141" y="134"/>
                      <a:pt x="141" y="134"/>
                    </a:cubicBezTo>
                    <a:cubicBezTo>
                      <a:pt x="141" y="134"/>
                      <a:pt x="141" y="134"/>
                      <a:pt x="141" y="134"/>
                    </a:cubicBezTo>
                    <a:cubicBezTo>
                      <a:pt x="141" y="134"/>
                      <a:pt x="141" y="134"/>
                      <a:pt x="141" y="134"/>
                    </a:cubicBezTo>
                    <a:cubicBezTo>
                      <a:pt x="141" y="134"/>
                      <a:pt x="140" y="134"/>
                      <a:pt x="140" y="134"/>
                    </a:cubicBezTo>
                    <a:cubicBezTo>
                      <a:pt x="140" y="134"/>
                      <a:pt x="140" y="134"/>
                      <a:pt x="140" y="134"/>
                    </a:cubicBezTo>
                    <a:cubicBezTo>
                      <a:pt x="140" y="134"/>
                      <a:pt x="140" y="134"/>
                      <a:pt x="140" y="134"/>
                    </a:cubicBezTo>
                    <a:cubicBezTo>
                      <a:pt x="140" y="134"/>
                      <a:pt x="140" y="134"/>
                      <a:pt x="140" y="134"/>
                    </a:cubicBezTo>
                    <a:cubicBezTo>
                      <a:pt x="140" y="134"/>
                      <a:pt x="140" y="134"/>
                      <a:pt x="140" y="134"/>
                    </a:cubicBezTo>
                    <a:cubicBezTo>
                      <a:pt x="140" y="134"/>
                      <a:pt x="140" y="134"/>
                      <a:pt x="140" y="134"/>
                    </a:cubicBezTo>
                    <a:cubicBezTo>
                      <a:pt x="140" y="134"/>
                      <a:pt x="140" y="134"/>
                      <a:pt x="140" y="134"/>
                    </a:cubicBezTo>
                    <a:cubicBezTo>
                      <a:pt x="140" y="134"/>
                      <a:pt x="140" y="134"/>
                      <a:pt x="140" y="134"/>
                    </a:cubicBezTo>
                    <a:cubicBezTo>
                      <a:pt x="140" y="134"/>
                      <a:pt x="140" y="134"/>
                      <a:pt x="140" y="134"/>
                    </a:cubicBezTo>
                    <a:cubicBezTo>
                      <a:pt x="140" y="134"/>
                      <a:pt x="140" y="134"/>
                      <a:pt x="140" y="134"/>
                    </a:cubicBezTo>
                    <a:cubicBezTo>
                      <a:pt x="140" y="134"/>
                      <a:pt x="140" y="134"/>
                      <a:pt x="140" y="134"/>
                    </a:cubicBezTo>
                    <a:cubicBezTo>
                      <a:pt x="140" y="134"/>
                      <a:pt x="140" y="134"/>
                      <a:pt x="140" y="134"/>
                    </a:cubicBezTo>
                    <a:cubicBezTo>
                      <a:pt x="140" y="134"/>
                      <a:pt x="140" y="134"/>
                      <a:pt x="140" y="134"/>
                    </a:cubicBezTo>
                    <a:cubicBezTo>
                      <a:pt x="140" y="134"/>
                      <a:pt x="140" y="135"/>
                      <a:pt x="140" y="135"/>
                    </a:cubicBezTo>
                    <a:cubicBezTo>
                      <a:pt x="139" y="135"/>
                      <a:pt x="139" y="135"/>
                      <a:pt x="139" y="135"/>
                    </a:cubicBezTo>
                    <a:cubicBezTo>
                      <a:pt x="139" y="135"/>
                      <a:pt x="139" y="135"/>
                      <a:pt x="139" y="135"/>
                    </a:cubicBezTo>
                    <a:cubicBezTo>
                      <a:pt x="139" y="135"/>
                      <a:pt x="139" y="135"/>
                      <a:pt x="139" y="135"/>
                    </a:cubicBezTo>
                    <a:cubicBezTo>
                      <a:pt x="139" y="135"/>
                      <a:pt x="139" y="135"/>
                      <a:pt x="139" y="135"/>
                    </a:cubicBezTo>
                    <a:cubicBezTo>
                      <a:pt x="139" y="135"/>
                      <a:pt x="139" y="135"/>
                      <a:pt x="139" y="135"/>
                    </a:cubicBezTo>
                    <a:cubicBezTo>
                      <a:pt x="139" y="135"/>
                      <a:pt x="139" y="135"/>
                      <a:pt x="139" y="135"/>
                    </a:cubicBezTo>
                    <a:cubicBezTo>
                      <a:pt x="139" y="135"/>
                      <a:pt x="139" y="135"/>
                      <a:pt x="139" y="135"/>
                    </a:cubicBezTo>
                    <a:cubicBezTo>
                      <a:pt x="139" y="135"/>
                      <a:pt x="139" y="135"/>
                      <a:pt x="139" y="135"/>
                    </a:cubicBezTo>
                    <a:cubicBezTo>
                      <a:pt x="139" y="135"/>
                      <a:pt x="139" y="135"/>
                      <a:pt x="139" y="135"/>
                    </a:cubicBezTo>
                    <a:cubicBezTo>
                      <a:pt x="139" y="135"/>
                      <a:pt x="139" y="135"/>
                      <a:pt x="139" y="135"/>
                    </a:cubicBezTo>
                    <a:cubicBezTo>
                      <a:pt x="139" y="135"/>
                      <a:pt x="139" y="135"/>
                      <a:pt x="139" y="135"/>
                    </a:cubicBezTo>
                    <a:cubicBezTo>
                      <a:pt x="139" y="135"/>
                      <a:pt x="139" y="135"/>
                      <a:pt x="139" y="135"/>
                    </a:cubicBezTo>
                    <a:cubicBezTo>
                      <a:pt x="139" y="135"/>
                      <a:pt x="139" y="135"/>
                      <a:pt x="139" y="135"/>
                    </a:cubicBezTo>
                    <a:cubicBezTo>
                      <a:pt x="138" y="136"/>
                      <a:pt x="138" y="136"/>
                      <a:pt x="138" y="136"/>
                    </a:cubicBezTo>
                    <a:cubicBezTo>
                      <a:pt x="138" y="136"/>
                      <a:pt x="138" y="136"/>
                      <a:pt x="138" y="136"/>
                    </a:cubicBezTo>
                    <a:cubicBezTo>
                      <a:pt x="138" y="136"/>
                      <a:pt x="138" y="136"/>
                      <a:pt x="138" y="136"/>
                    </a:cubicBezTo>
                    <a:cubicBezTo>
                      <a:pt x="137" y="136"/>
                      <a:pt x="137" y="137"/>
                      <a:pt x="137" y="137"/>
                    </a:cubicBezTo>
                    <a:cubicBezTo>
                      <a:pt x="137" y="137"/>
                      <a:pt x="137" y="137"/>
                      <a:pt x="137" y="137"/>
                    </a:cubicBezTo>
                    <a:cubicBezTo>
                      <a:pt x="137" y="137"/>
                      <a:pt x="137" y="137"/>
                      <a:pt x="137" y="137"/>
                    </a:cubicBezTo>
                    <a:cubicBezTo>
                      <a:pt x="137" y="137"/>
                      <a:pt x="136" y="138"/>
                      <a:pt x="136" y="138"/>
                    </a:cubicBezTo>
                    <a:cubicBezTo>
                      <a:pt x="136" y="138"/>
                      <a:pt x="136" y="138"/>
                      <a:pt x="136" y="138"/>
                    </a:cubicBezTo>
                    <a:cubicBezTo>
                      <a:pt x="136" y="138"/>
                      <a:pt x="136" y="138"/>
                      <a:pt x="136" y="138"/>
                    </a:cubicBezTo>
                    <a:cubicBezTo>
                      <a:pt x="136" y="138"/>
                      <a:pt x="136" y="138"/>
                      <a:pt x="136" y="138"/>
                    </a:cubicBezTo>
                    <a:cubicBezTo>
                      <a:pt x="136" y="138"/>
                      <a:pt x="136" y="138"/>
                      <a:pt x="136" y="138"/>
                    </a:cubicBezTo>
                    <a:cubicBezTo>
                      <a:pt x="136" y="138"/>
                      <a:pt x="136" y="138"/>
                      <a:pt x="136" y="138"/>
                    </a:cubicBezTo>
                    <a:cubicBezTo>
                      <a:pt x="136" y="138"/>
                      <a:pt x="136" y="138"/>
                      <a:pt x="136" y="138"/>
                    </a:cubicBezTo>
                    <a:cubicBezTo>
                      <a:pt x="136" y="138"/>
                      <a:pt x="136" y="138"/>
                      <a:pt x="136" y="138"/>
                    </a:cubicBezTo>
                    <a:cubicBezTo>
                      <a:pt x="136" y="138"/>
                      <a:pt x="136" y="138"/>
                      <a:pt x="136" y="138"/>
                    </a:cubicBezTo>
                    <a:cubicBezTo>
                      <a:pt x="136" y="139"/>
                      <a:pt x="136" y="139"/>
                      <a:pt x="136" y="139"/>
                    </a:cubicBezTo>
                    <a:cubicBezTo>
                      <a:pt x="135" y="139"/>
                      <a:pt x="135" y="139"/>
                      <a:pt x="135" y="139"/>
                    </a:cubicBezTo>
                    <a:cubicBezTo>
                      <a:pt x="135" y="139"/>
                      <a:pt x="135" y="139"/>
                      <a:pt x="135" y="139"/>
                    </a:cubicBezTo>
                    <a:cubicBezTo>
                      <a:pt x="135" y="139"/>
                      <a:pt x="135" y="139"/>
                      <a:pt x="135" y="139"/>
                    </a:cubicBezTo>
                    <a:cubicBezTo>
                      <a:pt x="135" y="139"/>
                      <a:pt x="135" y="139"/>
                      <a:pt x="135" y="139"/>
                    </a:cubicBezTo>
                    <a:cubicBezTo>
                      <a:pt x="135" y="139"/>
                      <a:pt x="135" y="139"/>
                      <a:pt x="135" y="139"/>
                    </a:cubicBezTo>
                    <a:cubicBezTo>
                      <a:pt x="135" y="139"/>
                      <a:pt x="135" y="139"/>
                      <a:pt x="135" y="139"/>
                    </a:cubicBezTo>
                    <a:cubicBezTo>
                      <a:pt x="135" y="139"/>
                      <a:pt x="135" y="139"/>
                      <a:pt x="135" y="139"/>
                    </a:cubicBezTo>
                    <a:cubicBezTo>
                      <a:pt x="135" y="139"/>
                      <a:pt x="135" y="139"/>
                      <a:pt x="135" y="139"/>
                    </a:cubicBezTo>
                    <a:cubicBezTo>
                      <a:pt x="135" y="139"/>
                      <a:pt x="135" y="139"/>
                      <a:pt x="135" y="139"/>
                    </a:cubicBezTo>
                    <a:cubicBezTo>
                      <a:pt x="135" y="139"/>
                      <a:pt x="135" y="139"/>
                      <a:pt x="135" y="139"/>
                    </a:cubicBezTo>
                    <a:cubicBezTo>
                      <a:pt x="135" y="139"/>
                      <a:pt x="135" y="139"/>
                      <a:pt x="135" y="139"/>
                    </a:cubicBezTo>
                    <a:cubicBezTo>
                      <a:pt x="135" y="139"/>
                      <a:pt x="135" y="139"/>
                      <a:pt x="135" y="139"/>
                    </a:cubicBezTo>
                    <a:cubicBezTo>
                      <a:pt x="135" y="139"/>
                      <a:pt x="135" y="139"/>
                      <a:pt x="135" y="139"/>
                    </a:cubicBezTo>
                    <a:cubicBezTo>
                      <a:pt x="135" y="140"/>
                      <a:pt x="135" y="140"/>
                      <a:pt x="135" y="140"/>
                    </a:cubicBezTo>
                    <a:cubicBezTo>
                      <a:pt x="135" y="140"/>
                      <a:pt x="135" y="140"/>
                      <a:pt x="135" y="140"/>
                    </a:cubicBezTo>
                    <a:cubicBezTo>
                      <a:pt x="135" y="140"/>
                      <a:pt x="135" y="140"/>
                      <a:pt x="135" y="140"/>
                    </a:cubicBezTo>
                    <a:cubicBezTo>
                      <a:pt x="134" y="140"/>
                      <a:pt x="134" y="140"/>
                      <a:pt x="134" y="140"/>
                    </a:cubicBezTo>
                    <a:cubicBezTo>
                      <a:pt x="134" y="140"/>
                      <a:pt x="134" y="140"/>
                      <a:pt x="134" y="140"/>
                    </a:cubicBezTo>
                    <a:cubicBezTo>
                      <a:pt x="134" y="140"/>
                      <a:pt x="134" y="140"/>
                      <a:pt x="134" y="140"/>
                    </a:cubicBezTo>
                    <a:cubicBezTo>
                      <a:pt x="134" y="140"/>
                      <a:pt x="134" y="140"/>
                      <a:pt x="134" y="140"/>
                    </a:cubicBezTo>
                    <a:cubicBezTo>
                      <a:pt x="134" y="140"/>
                      <a:pt x="134" y="140"/>
                      <a:pt x="134" y="140"/>
                    </a:cubicBezTo>
                    <a:cubicBezTo>
                      <a:pt x="134" y="140"/>
                      <a:pt x="134" y="140"/>
                      <a:pt x="134" y="140"/>
                    </a:cubicBezTo>
                    <a:cubicBezTo>
                      <a:pt x="134" y="140"/>
                      <a:pt x="134" y="140"/>
                      <a:pt x="134" y="140"/>
                    </a:cubicBezTo>
                    <a:cubicBezTo>
                      <a:pt x="134" y="140"/>
                      <a:pt x="134" y="140"/>
                      <a:pt x="134" y="140"/>
                    </a:cubicBezTo>
                    <a:cubicBezTo>
                      <a:pt x="134" y="140"/>
                      <a:pt x="134" y="140"/>
                      <a:pt x="134" y="140"/>
                    </a:cubicBezTo>
                    <a:cubicBezTo>
                      <a:pt x="134" y="140"/>
                      <a:pt x="134" y="140"/>
                      <a:pt x="134" y="140"/>
                    </a:cubicBezTo>
                    <a:cubicBezTo>
                      <a:pt x="134" y="140"/>
                      <a:pt x="134" y="140"/>
                      <a:pt x="134" y="140"/>
                    </a:cubicBezTo>
                    <a:cubicBezTo>
                      <a:pt x="134" y="140"/>
                      <a:pt x="134" y="140"/>
                      <a:pt x="134" y="140"/>
                    </a:cubicBezTo>
                    <a:cubicBezTo>
                      <a:pt x="134" y="140"/>
                      <a:pt x="134" y="140"/>
                      <a:pt x="134" y="140"/>
                    </a:cubicBezTo>
                    <a:cubicBezTo>
                      <a:pt x="134" y="140"/>
                      <a:pt x="134" y="140"/>
                      <a:pt x="134" y="140"/>
                    </a:cubicBezTo>
                    <a:cubicBezTo>
                      <a:pt x="134" y="141"/>
                      <a:pt x="134" y="141"/>
                      <a:pt x="134" y="141"/>
                    </a:cubicBezTo>
                    <a:cubicBezTo>
                      <a:pt x="134" y="141"/>
                      <a:pt x="134" y="141"/>
                      <a:pt x="134" y="141"/>
                    </a:cubicBezTo>
                    <a:cubicBezTo>
                      <a:pt x="134" y="141"/>
                      <a:pt x="134" y="141"/>
                      <a:pt x="134" y="141"/>
                    </a:cubicBezTo>
                    <a:cubicBezTo>
                      <a:pt x="134" y="141"/>
                      <a:pt x="134" y="141"/>
                      <a:pt x="134" y="141"/>
                    </a:cubicBezTo>
                    <a:cubicBezTo>
                      <a:pt x="134" y="141"/>
                      <a:pt x="134" y="141"/>
                      <a:pt x="134" y="141"/>
                    </a:cubicBezTo>
                    <a:cubicBezTo>
                      <a:pt x="134" y="141"/>
                      <a:pt x="134" y="141"/>
                      <a:pt x="134" y="141"/>
                    </a:cubicBezTo>
                    <a:cubicBezTo>
                      <a:pt x="134" y="141"/>
                      <a:pt x="134" y="141"/>
                      <a:pt x="134" y="141"/>
                    </a:cubicBezTo>
                    <a:cubicBezTo>
                      <a:pt x="134" y="141"/>
                      <a:pt x="134" y="141"/>
                      <a:pt x="134" y="141"/>
                    </a:cubicBezTo>
                    <a:cubicBezTo>
                      <a:pt x="134" y="141"/>
                      <a:pt x="134" y="141"/>
                      <a:pt x="134" y="141"/>
                    </a:cubicBezTo>
                    <a:cubicBezTo>
                      <a:pt x="134" y="141"/>
                      <a:pt x="134" y="141"/>
                      <a:pt x="133" y="141"/>
                    </a:cubicBezTo>
                    <a:cubicBezTo>
                      <a:pt x="133" y="141"/>
                      <a:pt x="133" y="141"/>
                      <a:pt x="133" y="141"/>
                    </a:cubicBezTo>
                    <a:cubicBezTo>
                      <a:pt x="133" y="141"/>
                      <a:pt x="133" y="141"/>
                      <a:pt x="133" y="141"/>
                    </a:cubicBezTo>
                    <a:cubicBezTo>
                      <a:pt x="133" y="141"/>
                      <a:pt x="133" y="141"/>
                      <a:pt x="133" y="141"/>
                    </a:cubicBezTo>
                    <a:cubicBezTo>
                      <a:pt x="133" y="141"/>
                      <a:pt x="133" y="141"/>
                      <a:pt x="133" y="141"/>
                    </a:cubicBezTo>
                    <a:cubicBezTo>
                      <a:pt x="133" y="141"/>
                      <a:pt x="133" y="141"/>
                      <a:pt x="133" y="141"/>
                    </a:cubicBezTo>
                    <a:cubicBezTo>
                      <a:pt x="133" y="141"/>
                      <a:pt x="133" y="141"/>
                      <a:pt x="133" y="141"/>
                    </a:cubicBezTo>
                    <a:cubicBezTo>
                      <a:pt x="133" y="141"/>
                      <a:pt x="133" y="141"/>
                      <a:pt x="133" y="141"/>
                    </a:cubicBezTo>
                    <a:cubicBezTo>
                      <a:pt x="133" y="141"/>
                      <a:pt x="133" y="141"/>
                      <a:pt x="133" y="141"/>
                    </a:cubicBezTo>
                    <a:cubicBezTo>
                      <a:pt x="133" y="141"/>
                      <a:pt x="133" y="141"/>
                      <a:pt x="133" y="141"/>
                    </a:cubicBezTo>
                    <a:cubicBezTo>
                      <a:pt x="133" y="141"/>
                      <a:pt x="133" y="141"/>
                      <a:pt x="133" y="141"/>
                    </a:cubicBezTo>
                    <a:cubicBezTo>
                      <a:pt x="133" y="141"/>
                      <a:pt x="133" y="141"/>
                      <a:pt x="133" y="141"/>
                    </a:cubicBezTo>
                    <a:cubicBezTo>
                      <a:pt x="133" y="141"/>
                      <a:pt x="133" y="141"/>
                      <a:pt x="133" y="141"/>
                    </a:cubicBezTo>
                    <a:cubicBezTo>
                      <a:pt x="133" y="141"/>
                      <a:pt x="133" y="141"/>
                      <a:pt x="133" y="141"/>
                    </a:cubicBezTo>
                    <a:cubicBezTo>
                      <a:pt x="133" y="141"/>
                      <a:pt x="133" y="141"/>
                      <a:pt x="133" y="141"/>
                    </a:cubicBezTo>
                    <a:cubicBezTo>
                      <a:pt x="133" y="141"/>
                      <a:pt x="133" y="141"/>
                      <a:pt x="133" y="141"/>
                    </a:cubicBezTo>
                    <a:cubicBezTo>
                      <a:pt x="133" y="141"/>
                      <a:pt x="133" y="141"/>
                      <a:pt x="133" y="141"/>
                    </a:cubicBezTo>
                    <a:cubicBezTo>
                      <a:pt x="133" y="141"/>
                      <a:pt x="133" y="142"/>
                      <a:pt x="133" y="142"/>
                    </a:cubicBezTo>
                    <a:cubicBezTo>
                      <a:pt x="133" y="142"/>
                      <a:pt x="133" y="142"/>
                      <a:pt x="133" y="142"/>
                    </a:cubicBezTo>
                    <a:cubicBezTo>
                      <a:pt x="133" y="142"/>
                      <a:pt x="133" y="142"/>
                      <a:pt x="133" y="142"/>
                    </a:cubicBezTo>
                    <a:cubicBezTo>
                      <a:pt x="133" y="142"/>
                      <a:pt x="133" y="142"/>
                      <a:pt x="133" y="142"/>
                    </a:cubicBezTo>
                    <a:cubicBezTo>
                      <a:pt x="133" y="142"/>
                      <a:pt x="133" y="142"/>
                      <a:pt x="133" y="142"/>
                    </a:cubicBezTo>
                    <a:cubicBezTo>
                      <a:pt x="133" y="142"/>
                      <a:pt x="133" y="142"/>
                      <a:pt x="133" y="142"/>
                    </a:cubicBezTo>
                    <a:cubicBezTo>
                      <a:pt x="133" y="142"/>
                      <a:pt x="133" y="142"/>
                      <a:pt x="133" y="142"/>
                    </a:cubicBezTo>
                    <a:cubicBezTo>
                      <a:pt x="133" y="142"/>
                      <a:pt x="133" y="142"/>
                      <a:pt x="133" y="142"/>
                    </a:cubicBezTo>
                    <a:cubicBezTo>
                      <a:pt x="133" y="142"/>
                      <a:pt x="133" y="142"/>
                      <a:pt x="133" y="142"/>
                    </a:cubicBezTo>
                    <a:cubicBezTo>
                      <a:pt x="133" y="142"/>
                      <a:pt x="133" y="142"/>
                      <a:pt x="133" y="142"/>
                    </a:cubicBezTo>
                    <a:cubicBezTo>
                      <a:pt x="133" y="142"/>
                      <a:pt x="133" y="142"/>
                      <a:pt x="133" y="142"/>
                    </a:cubicBezTo>
                    <a:cubicBezTo>
                      <a:pt x="133" y="142"/>
                      <a:pt x="133" y="142"/>
                      <a:pt x="133" y="142"/>
                    </a:cubicBezTo>
                    <a:cubicBezTo>
                      <a:pt x="133" y="142"/>
                      <a:pt x="133" y="142"/>
                      <a:pt x="133" y="142"/>
                    </a:cubicBezTo>
                    <a:cubicBezTo>
                      <a:pt x="133" y="142"/>
                      <a:pt x="133" y="142"/>
                      <a:pt x="133" y="142"/>
                    </a:cubicBezTo>
                    <a:cubicBezTo>
                      <a:pt x="133" y="142"/>
                      <a:pt x="132" y="142"/>
                      <a:pt x="132" y="142"/>
                    </a:cubicBezTo>
                    <a:cubicBezTo>
                      <a:pt x="132" y="142"/>
                      <a:pt x="132" y="142"/>
                      <a:pt x="132" y="142"/>
                    </a:cubicBezTo>
                    <a:cubicBezTo>
                      <a:pt x="132" y="142"/>
                      <a:pt x="132" y="142"/>
                      <a:pt x="132" y="142"/>
                    </a:cubicBezTo>
                    <a:cubicBezTo>
                      <a:pt x="132" y="142"/>
                      <a:pt x="132" y="142"/>
                      <a:pt x="132" y="142"/>
                    </a:cubicBezTo>
                    <a:cubicBezTo>
                      <a:pt x="132" y="142"/>
                      <a:pt x="132" y="142"/>
                      <a:pt x="132" y="142"/>
                    </a:cubicBezTo>
                    <a:cubicBezTo>
                      <a:pt x="132" y="142"/>
                      <a:pt x="132" y="142"/>
                      <a:pt x="132" y="142"/>
                    </a:cubicBezTo>
                    <a:cubicBezTo>
                      <a:pt x="132" y="142"/>
                      <a:pt x="132" y="142"/>
                      <a:pt x="132" y="142"/>
                    </a:cubicBezTo>
                    <a:cubicBezTo>
                      <a:pt x="132" y="142"/>
                      <a:pt x="132" y="142"/>
                      <a:pt x="132" y="142"/>
                    </a:cubicBezTo>
                    <a:cubicBezTo>
                      <a:pt x="132" y="142"/>
                      <a:pt x="132" y="142"/>
                      <a:pt x="132" y="142"/>
                    </a:cubicBezTo>
                    <a:cubicBezTo>
                      <a:pt x="132" y="142"/>
                      <a:pt x="132" y="142"/>
                      <a:pt x="132" y="142"/>
                    </a:cubicBezTo>
                    <a:cubicBezTo>
                      <a:pt x="132" y="142"/>
                      <a:pt x="132" y="142"/>
                      <a:pt x="132" y="142"/>
                    </a:cubicBezTo>
                    <a:cubicBezTo>
                      <a:pt x="132" y="143"/>
                      <a:pt x="132" y="143"/>
                      <a:pt x="132" y="143"/>
                    </a:cubicBezTo>
                    <a:cubicBezTo>
                      <a:pt x="132" y="143"/>
                      <a:pt x="132" y="143"/>
                      <a:pt x="132" y="143"/>
                    </a:cubicBezTo>
                    <a:cubicBezTo>
                      <a:pt x="132" y="143"/>
                      <a:pt x="132" y="143"/>
                      <a:pt x="132" y="143"/>
                    </a:cubicBezTo>
                    <a:cubicBezTo>
                      <a:pt x="132" y="143"/>
                      <a:pt x="132" y="143"/>
                      <a:pt x="132" y="143"/>
                    </a:cubicBezTo>
                    <a:cubicBezTo>
                      <a:pt x="132" y="143"/>
                      <a:pt x="132" y="143"/>
                      <a:pt x="132" y="143"/>
                    </a:cubicBezTo>
                    <a:cubicBezTo>
                      <a:pt x="132" y="143"/>
                      <a:pt x="132" y="143"/>
                      <a:pt x="132" y="143"/>
                    </a:cubicBezTo>
                    <a:cubicBezTo>
                      <a:pt x="132" y="143"/>
                      <a:pt x="132" y="143"/>
                      <a:pt x="132" y="143"/>
                    </a:cubicBezTo>
                    <a:cubicBezTo>
                      <a:pt x="132" y="143"/>
                      <a:pt x="132" y="143"/>
                      <a:pt x="132" y="143"/>
                    </a:cubicBezTo>
                    <a:cubicBezTo>
                      <a:pt x="132" y="143"/>
                      <a:pt x="132" y="143"/>
                      <a:pt x="132" y="143"/>
                    </a:cubicBezTo>
                    <a:cubicBezTo>
                      <a:pt x="132" y="143"/>
                      <a:pt x="132" y="143"/>
                      <a:pt x="132" y="143"/>
                    </a:cubicBezTo>
                    <a:cubicBezTo>
                      <a:pt x="132" y="143"/>
                      <a:pt x="132" y="143"/>
                      <a:pt x="132" y="143"/>
                    </a:cubicBezTo>
                    <a:cubicBezTo>
                      <a:pt x="132" y="143"/>
                      <a:pt x="132" y="143"/>
                      <a:pt x="132" y="143"/>
                    </a:cubicBezTo>
                    <a:cubicBezTo>
                      <a:pt x="132" y="143"/>
                      <a:pt x="132" y="143"/>
                      <a:pt x="132" y="143"/>
                    </a:cubicBezTo>
                    <a:cubicBezTo>
                      <a:pt x="132" y="143"/>
                      <a:pt x="132" y="143"/>
                      <a:pt x="132" y="143"/>
                    </a:cubicBezTo>
                    <a:cubicBezTo>
                      <a:pt x="132" y="143"/>
                      <a:pt x="132" y="143"/>
                      <a:pt x="132" y="143"/>
                    </a:cubicBezTo>
                    <a:cubicBezTo>
                      <a:pt x="132" y="143"/>
                      <a:pt x="132" y="143"/>
                      <a:pt x="132" y="143"/>
                    </a:cubicBezTo>
                    <a:cubicBezTo>
                      <a:pt x="132" y="143"/>
                      <a:pt x="132" y="143"/>
                      <a:pt x="132" y="143"/>
                    </a:cubicBezTo>
                    <a:cubicBezTo>
                      <a:pt x="132" y="143"/>
                      <a:pt x="132" y="143"/>
                      <a:pt x="132" y="143"/>
                    </a:cubicBezTo>
                    <a:cubicBezTo>
                      <a:pt x="132" y="143"/>
                      <a:pt x="132" y="143"/>
                      <a:pt x="132" y="143"/>
                    </a:cubicBezTo>
                    <a:cubicBezTo>
                      <a:pt x="132" y="143"/>
                      <a:pt x="132" y="143"/>
                      <a:pt x="132" y="143"/>
                    </a:cubicBezTo>
                    <a:cubicBezTo>
                      <a:pt x="132" y="143"/>
                      <a:pt x="132" y="143"/>
                      <a:pt x="132" y="143"/>
                    </a:cubicBezTo>
                    <a:cubicBezTo>
                      <a:pt x="132" y="143"/>
                      <a:pt x="132" y="143"/>
                      <a:pt x="132" y="143"/>
                    </a:cubicBezTo>
                    <a:cubicBezTo>
                      <a:pt x="132" y="143"/>
                      <a:pt x="132" y="143"/>
                      <a:pt x="132" y="143"/>
                    </a:cubicBezTo>
                    <a:cubicBezTo>
                      <a:pt x="132" y="143"/>
                      <a:pt x="132" y="143"/>
                      <a:pt x="132" y="143"/>
                    </a:cubicBezTo>
                    <a:cubicBezTo>
                      <a:pt x="132" y="143"/>
                      <a:pt x="132" y="143"/>
                      <a:pt x="132" y="143"/>
                    </a:cubicBezTo>
                    <a:cubicBezTo>
                      <a:pt x="131" y="143"/>
                      <a:pt x="131" y="143"/>
                      <a:pt x="131" y="143"/>
                    </a:cubicBezTo>
                    <a:cubicBezTo>
                      <a:pt x="131" y="143"/>
                      <a:pt x="131" y="143"/>
                      <a:pt x="131" y="143"/>
                    </a:cubicBezTo>
                    <a:cubicBezTo>
                      <a:pt x="131" y="143"/>
                      <a:pt x="131" y="143"/>
                      <a:pt x="131" y="143"/>
                    </a:cubicBezTo>
                    <a:cubicBezTo>
                      <a:pt x="131" y="143"/>
                      <a:pt x="131" y="143"/>
                      <a:pt x="131" y="143"/>
                    </a:cubicBezTo>
                    <a:cubicBezTo>
                      <a:pt x="131" y="144"/>
                      <a:pt x="131" y="144"/>
                      <a:pt x="131" y="144"/>
                    </a:cubicBezTo>
                    <a:cubicBezTo>
                      <a:pt x="131" y="144"/>
                      <a:pt x="131" y="144"/>
                      <a:pt x="131" y="144"/>
                    </a:cubicBezTo>
                    <a:cubicBezTo>
                      <a:pt x="131" y="144"/>
                      <a:pt x="131" y="144"/>
                      <a:pt x="131" y="144"/>
                    </a:cubicBezTo>
                    <a:cubicBezTo>
                      <a:pt x="131" y="144"/>
                      <a:pt x="131" y="144"/>
                      <a:pt x="131" y="144"/>
                    </a:cubicBezTo>
                    <a:cubicBezTo>
                      <a:pt x="131" y="144"/>
                      <a:pt x="131" y="144"/>
                      <a:pt x="131" y="144"/>
                    </a:cubicBezTo>
                    <a:cubicBezTo>
                      <a:pt x="131" y="144"/>
                      <a:pt x="131" y="144"/>
                      <a:pt x="131" y="144"/>
                    </a:cubicBezTo>
                    <a:cubicBezTo>
                      <a:pt x="131" y="144"/>
                      <a:pt x="131" y="144"/>
                      <a:pt x="131" y="144"/>
                    </a:cubicBezTo>
                    <a:cubicBezTo>
                      <a:pt x="131" y="144"/>
                      <a:pt x="131" y="144"/>
                      <a:pt x="131" y="144"/>
                    </a:cubicBezTo>
                    <a:cubicBezTo>
                      <a:pt x="131" y="144"/>
                      <a:pt x="131" y="144"/>
                      <a:pt x="131" y="144"/>
                    </a:cubicBezTo>
                    <a:cubicBezTo>
                      <a:pt x="131" y="144"/>
                      <a:pt x="131" y="144"/>
                      <a:pt x="131" y="144"/>
                    </a:cubicBezTo>
                    <a:cubicBezTo>
                      <a:pt x="131" y="144"/>
                      <a:pt x="131" y="144"/>
                      <a:pt x="131" y="144"/>
                    </a:cubicBezTo>
                    <a:cubicBezTo>
                      <a:pt x="131" y="144"/>
                      <a:pt x="131" y="144"/>
                      <a:pt x="131" y="144"/>
                    </a:cubicBezTo>
                    <a:cubicBezTo>
                      <a:pt x="131" y="144"/>
                      <a:pt x="131" y="144"/>
                      <a:pt x="131" y="144"/>
                    </a:cubicBezTo>
                    <a:cubicBezTo>
                      <a:pt x="131" y="144"/>
                      <a:pt x="131" y="144"/>
                      <a:pt x="131" y="144"/>
                    </a:cubicBezTo>
                    <a:cubicBezTo>
                      <a:pt x="131" y="144"/>
                      <a:pt x="131" y="144"/>
                      <a:pt x="131" y="144"/>
                    </a:cubicBezTo>
                    <a:cubicBezTo>
                      <a:pt x="131" y="144"/>
                      <a:pt x="131" y="144"/>
                      <a:pt x="131" y="144"/>
                    </a:cubicBezTo>
                    <a:cubicBezTo>
                      <a:pt x="131" y="144"/>
                      <a:pt x="131" y="144"/>
                      <a:pt x="131" y="144"/>
                    </a:cubicBezTo>
                    <a:cubicBezTo>
                      <a:pt x="131" y="144"/>
                      <a:pt x="131" y="144"/>
                      <a:pt x="131" y="144"/>
                    </a:cubicBezTo>
                    <a:cubicBezTo>
                      <a:pt x="131" y="144"/>
                      <a:pt x="131" y="144"/>
                      <a:pt x="131" y="144"/>
                    </a:cubicBezTo>
                    <a:cubicBezTo>
                      <a:pt x="131" y="144"/>
                      <a:pt x="131" y="144"/>
                      <a:pt x="131" y="144"/>
                    </a:cubicBezTo>
                    <a:cubicBezTo>
                      <a:pt x="131" y="144"/>
                      <a:pt x="131" y="144"/>
                      <a:pt x="131" y="144"/>
                    </a:cubicBezTo>
                    <a:cubicBezTo>
                      <a:pt x="131" y="144"/>
                      <a:pt x="131" y="144"/>
                      <a:pt x="131" y="144"/>
                    </a:cubicBezTo>
                    <a:cubicBezTo>
                      <a:pt x="131" y="144"/>
                      <a:pt x="131" y="144"/>
                      <a:pt x="131" y="144"/>
                    </a:cubicBezTo>
                    <a:cubicBezTo>
                      <a:pt x="131" y="144"/>
                      <a:pt x="131" y="144"/>
                      <a:pt x="131" y="144"/>
                    </a:cubicBezTo>
                    <a:cubicBezTo>
                      <a:pt x="131" y="144"/>
                      <a:pt x="131" y="144"/>
                      <a:pt x="131" y="144"/>
                    </a:cubicBezTo>
                    <a:cubicBezTo>
                      <a:pt x="131" y="144"/>
                      <a:pt x="131" y="144"/>
                      <a:pt x="131" y="144"/>
                    </a:cubicBezTo>
                    <a:cubicBezTo>
                      <a:pt x="131" y="144"/>
                      <a:pt x="131" y="144"/>
                      <a:pt x="131" y="144"/>
                    </a:cubicBezTo>
                    <a:cubicBezTo>
                      <a:pt x="131" y="144"/>
                      <a:pt x="131" y="144"/>
                      <a:pt x="131" y="144"/>
                    </a:cubicBezTo>
                    <a:cubicBezTo>
                      <a:pt x="131" y="144"/>
                      <a:pt x="131" y="144"/>
                      <a:pt x="131" y="144"/>
                    </a:cubicBezTo>
                    <a:cubicBezTo>
                      <a:pt x="131" y="144"/>
                      <a:pt x="131" y="144"/>
                      <a:pt x="131" y="144"/>
                    </a:cubicBezTo>
                    <a:cubicBezTo>
                      <a:pt x="131" y="144"/>
                      <a:pt x="131" y="144"/>
                      <a:pt x="131" y="144"/>
                    </a:cubicBezTo>
                    <a:cubicBezTo>
                      <a:pt x="131" y="144"/>
                      <a:pt x="131" y="144"/>
                      <a:pt x="131" y="144"/>
                    </a:cubicBezTo>
                    <a:cubicBezTo>
                      <a:pt x="131" y="144"/>
                      <a:pt x="131" y="145"/>
                      <a:pt x="131" y="145"/>
                    </a:cubicBezTo>
                    <a:cubicBezTo>
                      <a:pt x="131" y="145"/>
                      <a:pt x="131" y="145"/>
                      <a:pt x="131" y="145"/>
                    </a:cubicBezTo>
                    <a:cubicBezTo>
                      <a:pt x="131" y="145"/>
                      <a:pt x="131" y="145"/>
                      <a:pt x="131" y="145"/>
                    </a:cubicBezTo>
                    <a:cubicBezTo>
                      <a:pt x="131" y="145"/>
                      <a:pt x="131" y="145"/>
                      <a:pt x="131" y="145"/>
                    </a:cubicBezTo>
                    <a:cubicBezTo>
                      <a:pt x="131" y="145"/>
                      <a:pt x="131" y="145"/>
                      <a:pt x="131" y="145"/>
                    </a:cubicBezTo>
                    <a:cubicBezTo>
                      <a:pt x="131" y="145"/>
                      <a:pt x="131" y="145"/>
                      <a:pt x="131" y="145"/>
                    </a:cubicBezTo>
                    <a:cubicBezTo>
                      <a:pt x="131" y="145"/>
                      <a:pt x="131" y="145"/>
                      <a:pt x="130" y="145"/>
                    </a:cubicBezTo>
                    <a:cubicBezTo>
                      <a:pt x="130" y="145"/>
                      <a:pt x="130" y="145"/>
                      <a:pt x="130" y="145"/>
                    </a:cubicBezTo>
                    <a:cubicBezTo>
                      <a:pt x="130" y="145"/>
                      <a:pt x="130" y="145"/>
                      <a:pt x="130" y="145"/>
                    </a:cubicBezTo>
                    <a:cubicBezTo>
                      <a:pt x="130" y="145"/>
                      <a:pt x="130" y="145"/>
                      <a:pt x="130" y="145"/>
                    </a:cubicBezTo>
                    <a:cubicBezTo>
                      <a:pt x="130" y="145"/>
                      <a:pt x="130" y="145"/>
                      <a:pt x="130" y="145"/>
                    </a:cubicBezTo>
                    <a:cubicBezTo>
                      <a:pt x="130" y="145"/>
                      <a:pt x="130" y="145"/>
                      <a:pt x="130" y="145"/>
                    </a:cubicBezTo>
                    <a:cubicBezTo>
                      <a:pt x="130" y="145"/>
                      <a:pt x="130" y="145"/>
                      <a:pt x="130" y="145"/>
                    </a:cubicBezTo>
                    <a:cubicBezTo>
                      <a:pt x="130" y="145"/>
                      <a:pt x="130" y="145"/>
                      <a:pt x="130" y="145"/>
                    </a:cubicBezTo>
                    <a:cubicBezTo>
                      <a:pt x="130" y="145"/>
                      <a:pt x="130" y="145"/>
                      <a:pt x="130" y="145"/>
                    </a:cubicBezTo>
                    <a:cubicBezTo>
                      <a:pt x="130" y="145"/>
                      <a:pt x="130" y="145"/>
                      <a:pt x="130" y="145"/>
                    </a:cubicBezTo>
                    <a:cubicBezTo>
                      <a:pt x="130" y="145"/>
                      <a:pt x="130" y="145"/>
                      <a:pt x="130" y="145"/>
                    </a:cubicBezTo>
                    <a:cubicBezTo>
                      <a:pt x="130" y="145"/>
                      <a:pt x="130" y="145"/>
                      <a:pt x="130" y="145"/>
                    </a:cubicBezTo>
                    <a:cubicBezTo>
                      <a:pt x="130" y="145"/>
                      <a:pt x="130" y="145"/>
                      <a:pt x="130" y="145"/>
                    </a:cubicBezTo>
                    <a:cubicBezTo>
                      <a:pt x="130" y="145"/>
                      <a:pt x="130" y="145"/>
                      <a:pt x="130" y="145"/>
                    </a:cubicBezTo>
                    <a:cubicBezTo>
                      <a:pt x="130" y="145"/>
                      <a:pt x="130" y="145"/>
                      <a:pt x="130" y="145"/>
                    </a:cubicBezTo>
                    <a:cubicBezTo>
                      <a:pt x="130" y="145"/>
                      <a:pt x="130" y="145"/>
                      <a:pt x="130" y="145"/>
                    </a:cubicBezTo>
                    <a:cubicBezTo>
                      <a:pt x="130" y="145"/>
                      <a:pt x="130" y="145"/>
                      <a:pt x="130" y="145"/>
                    </a:cubicBezTo>
                    <a:cubicBezTo>
                      <a:pt x="130" y="145"/>
                      <a:pt x="130" y="145"/>
                      <a:pt x="130" y="145"/>
                    </a:cubicBezTo>
                    <a:cubicBezTo>
                      <a:pt x="130" y="145"/>
                      <a:pt x="130" y="145"/>
                      <a:pt x="130" y="145"/>
                    </a:cubicBezTo>
                    <a:cubicBezTo>
                      <a:pt x="130" y="145"/>
                      <a:pt x="130" y="145"/>
                      <a:pt x="130" y="145"/>
                    </a:cubicBezTo>
                    <a:cubicBezTo>
                      <a:pt x="130" y="145"/>
                      <a:pt x="130" y="145"/>
                      <a:pt x="130" y="145"/>
                    </a:cubicBezTo>
                    <a:cubicBezTo>
                      <a:pt x="130" y="145"/>
                      <a:pt x="130" y="145"/>
                      <a:pt x="130" y="145"/>
                    </a:cubicBezTo>
                    <a:cubicBezTo>
                      <a:pt x="130" y="145"/>
                      <a:pt x="130" y="145"/>
                      <a:pt x="130" y="145"/>
                    </a:cubicBezTo>
                    <a:cubicBezTo>
                      <a:pt x="130" y="145"/>
                      <a:pt x="130" y="145"/>
                      <a:pt x="130" y="145"/>
                    </a:cubicBezTo>
                    <a:cubicBezTo>
                      <a:pt x="130" y="145"/>
                      <a:pt x="130" y="145"/>
                      <a:pt x="130" y="145"/>
                    </a:cubicBezTo>
                    <a:cubicBezTo>
                      <a:pt x="130" y="145"/>
                      <a:pt x="130" y="145"/>
                      <a:pt x="130" y="145"/>
                    </a:cubicBezTo>
                    <a:cubicBezTo>
                      <a:pt x="130" y="145"/>
                      <a:pt x="130" y="145"/>
                      <a:pt x="130" y="145"/>
                    </a:cubicBezTo>
                    <a:cubicBezTo>
                      <a:pt x="130" y="145"/>
                      <a:pt x="130" y="145"/>
                      <a:pt x="130" y="145"/>
                    </a:cubicBezTo>
                    <a:cubicBezTo>
                      <a:pt x="130" y="145"/>
                      <a:pt x="130" y="145"/>
                      <a:pt x="130" y="145"/>
                    </a:cubicBezTo>
                    <a:cubicBezTo>
                      <a:pt x="130" y="145"/>
                      <a:pt x="130" y="145"/>
                      <a:pt x="130" y="145"/>
                    </a:cubicBezTo>
                    <a:cubicBezTo>
                      <a:pt x="130" y="146"/>
                      <a:pt x="130" y="146"/>
                      <a:pt x="130" y="146"/>
                    </a:cubicBezTo>
                    <a:cubicBezTo>
                      <a:pt x="130" y="146"/>
                      <a:pt x="130" y="146"/>
                      <a:pt x="130" y="146"/>
                    </a:cubicBezTo>
                    <a:cubicBezTo>
                      <a:pt x="130" y="146"/>
                      <a:pt x="130" y="146"/>
                      <a:pt x="130" y="146"/>
                    </a:cubicBezTo>
                    <a:cubicBezTo>
                      <a:pt x="130" y="146"/>
                      <a:pt x="130" y="146"/>
                      <a:pt x="130" y="146"/>
                    </a:cubicBezTo>
                    <a:cubicBezTo>
                      <a:pt x="130" y="146"/>
                      <a:pt x="130" y="146"/>
                      <a:pt x="130" y="146"/>
                    </a:cubicBezTo>
                    <a:cubicBezTo>
                      <a:pt x="130" y="146"/>
                      <a:pt x="130" y="146"/>
                      <a:pt x="130" y="146"/>
                    </a:cubicBezTo>
                    <a:cubicBezTo>
                      <a:pt x="130" y="146"/>
                      <a:pt x="130" y="146"/>
                      <a:pt x="130" y="146"/>
                    </a:cubicBezTo>
                    <a:cubicBezTo>
                      <a:pt x="130" y="146"/>
                      <a:pt x="130" y="146"/>
                      <a:pt x="130" y="146"/>
                    </a:cubicBezTo>
                    <a:cubicBezTo>
                      <a:pt x="130" y="146"/>
                      <a:pt x="130" y="146"/>
                      <a:pt x="130" y="146"/>
                    </a:cubicBezTo>
                    <a:cubicBezTo>
                      <a:pt x="130" y="146"/>
                      <a:pt x="130" y="146"/>
                      <a:pt x="130" y="146"/>
                    </a:cubicBezTo>
                    <a:cubicBezTo>
                      <a:pt x="130" y="146"/>
                      <a:pt x="130" y="146"/>
                      <a:pt x="130" y="146"/>
                    </a:cubicBezTo>
                    <a:cubicBezTo>
                      <a:pt x="130" y="146"/>
                      <a:pt x="130" y="146"/>
                      <a:pt x="130" y="146"/>
                    </a:cubicBezTo>
                    <a:cubicBezTo>
                      <a:pt x="130" y="146"/>
                      <a:pt x="130" y="146"/>
                      <a:pt x="130" y="146"/>
                    </a:cubicBezTo>
                    <a:cubicBezTo>
                      <a:pt x="130" y="146"/>
                      <a:pt x="130" y="146"/>
                      <a:pt x="130" y="146"/>
                    </a:cubicBezTo>
                    <a:cubicBezTo>
                      <a:pt x="130" y="146"/>
                      <a:pt x="130" y="146"/>
                      <a:pt x="130" y="146"/>
                    </a:cubicBezTo>
                    <a:cubicBezTo>
                      <a:pt x="130" y="146"/>
                      <a:pt x="130" y="146"/>
                      <a:pt x="130" y="146"/>
                    </a:cubicBezTo>
                    <a:cubicBezTo>
                      <a:pt x="130" y="146"/>
                      <a:pt x="130" y="146"/>
                      <a:pt x="130" y="146"/>
                    </a:cubicBezTo>
                    <a:cubicBezTo>
                      <a:pt x="130" y="146"/>
                      <a:pt x="130" y="146"/>
                      <a:pt x="130" y="146"/>
                    </a:cubicBezTo>
                    <a:cubicBezTo>
                      <a:pt x="130" y="146"/>
                      <a:pt x="130" y="146"/>
                      <a:pt x="130" y="146"/>
                    </a:cubicBezTo>
                    <a:cubicBezTo>
                      <a:pt x="130" y="146"/>
                      <a:pt x="130" y="146"/>
                      <a:pt x="130" y="146"/>
                    </a:cubicBezTo>
                    <a:cubicBezTo>
                      <a:pt x="130" y="146"/>
                      <a:pt x="130" y="146"/>
                      <a:pt x="130" y="146"/>
                    </a:cubicBezTo>
                    <a:cubicBezTo>
                      <a:pt x="130" y="146"/>
                      <a:pt x="130" y="146"/>
                      <a:pt x="130" y="146"/>
                    </a:cubicBezTo>
                    <a:cubicBezTo>
                      <a:pt x="130" y="146"/>
                      <a:pt x="130" y="146"/>
                      <a:pt x="130" y="146"/>
                    </a:cubicBezTo>
                    <a:cubicBezTo>
                      <a:pt x="130" y="146"/>
                      <a:pt x="130" y="146"/>
                      <a:pt x="130" y="146"/>
                    </a:cubicBezTo>
                    <a:cubicBezTo>
                      <a:pt x="130" y="146"/>
                      <a:pt x="130" y="146"/>
                      <a:pt x="129" y="146"/>
                    </a:cubicBezTo>
                    <a:cubicBezTo>
                      <a:pt x="129" y="146"/>
                      <a:pt x="129" y="146"/>
                      <a:pt x="129" y="146"/>
                    </a:cubicBezTo>
                    <a:cubicBezTo>
                      <a:pt x="129" y="146"/>
                      <a:pt x="129" y="146"/>
                      <a:pt x="129" y="146"/>
                    </a:cubicBezTo>
                    <a:cubicBezTo>
                      <a:pt x="129" y="146"/>
                      <a:pt x="129" y="146"/>
                      <a:pt x="129" y="146"/>
                    </a:cubicBezTo>
                    <a:cubicBezTo>
                      <a:pt x="129" y="146"/>
                      <a:pt x="129" y="146"/>
                      <a:pt x="129" y="146"/>
                    </a:cubicBezTo>
                    <a:cubicBezTo>
                      <a:pt x="129" y="146"/>
                      <a:pt x="129" y="146"/>
                      <a:pt x="129" y="146"/>
                    </a:cubicBezTo>
                    <a:cubicBezTo>
                      <a:pt x="129" y="146"/>
                      <a:pt x="129" y="146"/>
                      <a:pt x="129" y="146"/>
                    </a:cubicBezTo>
                    <a:cubicBezTo>
                      <a:pt x="129" y="146"/>
                      <a:pt x="129" y="146"/>
                      <a:pt x="129" y="146"/>
                    </a:cubicBezTo>
                    <a:cubicBezTo>
                      <a:pt x="129" y="146"/>
                      <a:pt x="129" y="146"/>
                      <a:pt x="129" y="146"/>
                    </a:cubicBezTo>
                    <a:cubicBezTo>
                      <a:pt x="129" y="146"/>
                      <a:pt x="129" y="146"/>
                      <a:pt x="129" y="146"/>
                    </a:cubicBezTo>
                    <a:cubicBezTo>
                      <a:pt x="129" y="146"/>
                      <a:pt x="129" y="146"/>
                      <a:pt x="129" y="146"/>
                    </a:cubicBezTo>
                    <a:cubicBezTo>
                      <a:pt x="129" y="146"/>
                      <a:pt x="129" y="146"/>
                      <a:pt x="129" y="146"/>
                    </a:cubicBezTo>
                    <a:cubicBezTo>
                      <a:pt x="129" y="146"/>
                      <a:pt x="129" y="146"/>
                      <a:pt x="129" y="146"/>
                    </a:cubicBezTo>
                    <a:cubicBezTo>
                      <a:pt x="129" y="146"/>
                      <a:pt x="129" y="146"/>
                      <a:pt x="129" y="146"/>
                    </a:cubicBezTo>
                    <a:cubicBezTo>
                      <a:pt x="129" y="146"/>
                      <a:pt x="129" y="146"/>
                      <a:pt x="129" y="146"/>
                    </a:cubicBezTo>
                    <a:cubicBezTo>
                      <a:pt x="129" y="147"/>
                      <a:pt x="129" y="147"/>
                      <a:pt x="129" y="147"/>
                    </a:cubicBezTo>
                    <a:cubicBezTo>
                      <a:pt x="129" y="147"/>
                      <a:pt x="129" y="147"/>
                      <a:pt x="129" y="147"/>
                    </a:cubicBezTo>
                    <a:cubicBezTo>
                      <a:pt x="129" y="147"/>
                      <a:pt x="129" y="147"/>
                      <a:pt x="129" y="147"/>
                    </a:cubicBezTo>
                    <a:cubicBezTo>
                      <a:pt x="129" y="147"/>
                      <a:pt x="129" y="147"/>
                      <a:pt x="129" y="147"/>
                    </a:cubicBezTo>
                    <a:cubicBezTo>
                      <a:pt x="129" y="147"/>
                      <a:pt x="129" y="147"/>
                      <a:pt x="129" y="147"/>
                    </a:cubicBezTo>
                    <a:cubicBezTo>
                      <a:pt x="129" y="147"/>
                      <a:pt x="129" y="147"/>
                      <a:pt x="129" y="147"/>
                    </a:cubicBezTo>
                    <a:cubicBezTo>
                      <a:pt x="129" y="147"/>
                      <a:pt x="129" y="147"/>
                      <a:pt x="129" y="147"/>
                    </a:cubicBezTo>
                    <a:cubicBezTo>
                      <a:pt x="129" y="147"/>
                      <a:pt x="129" y="147"/>
                      <a:pt x="129" y="147"/>
                    </a:cubicBezTo>
                    <a:cubicBezTo>
                      <a:pt x="129" y="147"/>
                      <a:pt x="129" y="147"/>
                      <a:pt x="129" y="147"/>
                    </a:cubicBezTo>
                    <a:cubicBezTo>
                      <a:pt x="129" y="147"/>
                      <a:pt x="129" y="147"/>
                      <a:pt x="129" y="147"/>
                    </a:cubicBezTo>
                    <a:cubicBezTo>
                      <a:pt x="129" y="147"/>
                      <a:pt x="129" y="147"/>
                      <a:pt x="129" y="147"/>
                    </a:cubicBezTo>
                    <a:cubicBezTo>
                      <a:pt x="129" y="147"/>
                      <a:pt x="129" y="147"/>
                      <a:pt x="129" y="147"/>
                    </a:cubicBezTo>
                    <a:cubicBezTo>
                      <a:pt x="129" y="147"/>
                      <a:pt x="129" y="147"/>
                      <a:pt x="129" y="147"/>
                    </a:cubicBezTo>
                    <a:cubicBezTo>
                      <a:pt x="129" y="147"/>
                      <a:pt x="129" y="147"/>
                      <a:pt x="129" y="147"/>
                    </a:cubicBezTo>
                    <a:cubicBezTo>
                      <a:pt x="129" y="147"/>
                      <a:pt x="129" y="147"/>
                      <a:pt x="129" y="147"/>
                    </a:cubicBezTo>
                    <a:cubicBezTo>
                      <a:pt x="129" y="147"/>
                      <a:pt x="129" y="147"/>
                      <a:pt x="129" y="147"/>
                    </a:cubicBezTo>
                    <a:cubicBezTo>
                      <a:pt x="129" y="147"/>
                      <a:pt x="129" y="147"/>
                      <a:pt x="129" y="147"/>
                    </a:cubicBezTo>
                    <a:cubicBezTo>
                      <a:pt x="129" y="147"/>
                      <a:pt x="129" y="147"/>
                      <a:pt x="129" y="147"/>
                    </a:cubicBezTo>
                    <a:cubicBezTo>
                      <a:pt x="129" y="147"/>
                      <a:pt x="129" y="147"/>
                      <a:pt x="129" y="147"/>
                    </a:cubicBezTo>
                    <a:cubicBezTo>
                      <a:pt x="129" y="147"/>
                      <a:pt x="129" y="147"/>
                      <a:pt x="129" y="147"/>
                    </a:cubicBezTo>
                    <a:cubicBezTo>
                      <a:pt x="129" y="147"/>
                      <a:pt x="129" y="147"/>
                      <a:pt x="129" y="147"/>
                    </a:cubicBezTo>
                    <a:cubicBezTo>
                      <a:pt x="129" y="147"/>
                      <a:pt x="129" y="147"/>
                      <a:pt x="129" y="147"/>
                    </a:cubicBezTo>
                    <a:cubicBezTo>
                      <a:pt x="129" y="147"/>
                      <a:pt x="129" y="147"/>
                      <a:pt x="129" y="147"/>
                    </a:cubicBezTo>
                    <a:cubicBezTo>
                      <a:pt x="129" y="147"/>
                      <a:pt x="129" y="147"/>
                      <a:pt x="129" y="147"/>
                    </a:cubicBezTo>
                    <a:cubicBezTo>
                      <a:pt x="129" y="147"/>
                      <a:pt x="129" y="147"/>
                      <a:pt x="129" y="147"/>
                    </a:cubicBezTo>
                    <a:cubicBezTo>
                      <a:pt x="129" y="147"/>
                      <a:pt x="129" y="147"/>
                      <a:pt x="129" y="147"/>
                    </a:cubicBezTo>
                    <a:cubicBezTo>
                      <a:pt x="129" y="147"/>
                      <a:pt x="129" y="147"/>
                      <a:pt x="129" y="147"/>
                    </a:cubicBezTo>
                    <a:cubicBezTo>
                      <a:pt x="129" y="147"/>
                      <a:pt x="129" y="147"/>
                      <a:pt x="129" y="147"/>
                    </a:cubicBezTo>
                    <a:cubicBezTo>
                      <a:pt x="129" y="147"/>
                      <a:pt x="129" y="147"/>
                      <a:pt x="129" y="147"/>
                    </a:cubicBezTo>
                    <a:cubicBezTo>
                      <a:pt x="129" y="147"/>
                      <a:pt x="129" y="147"/>
                      <a:pt x="129" y="147"/>
                    </a:cubicBezTo>
                    <a:cubicBezTo>
                      <a:pt x="129" y="147"/>
                      <a:pt x="129" y="147"/>
                      <a:pt x="129" y="147"/>
                    </a:cubicBezTo>
                    <a:cubicBezTo>
                      <a:pt x="129" y="147"/>
                      <a:pt x="129" y="147"/>
                      <a:pt x="129" y="147"/>
                    </a:cubicBezTo>
                    <a:cubicBezTo>
                      <a:pt x="129" y="147"/>
                      <a:pt x="129" y="147"/>
                      <a:pt x="129" y="147"/>
                    </a:cubicBezTo>
                    <a:cubicBezTo>
                      <a:pt x="129" y="147"/>
                      <a:pt x="129" y="147"/>
                      <a:pt x="129" y="147"/>
                    </a:cubicBezTo>
                    <a:cubicBezTo>
                      <a:pt x="129" y="147"/>
                      <a:pt x="129" y="147"/>
                      <a:pt x="129" y="147"/>
                    </a:cubicBezTo>
                    <a:cubicBezTo>
                      <a:pt x="129" y="147"/>
                      <a:pt x="129" y="147"/>
                      <a:pt x="129" y="147"/>
                    </a:cubicBezTo>
                    <a:cubicBezTo>
                      <a:pt x="129" y="147"/>
                      <a:pt x="129" y="147"/>
                      <a:pt x="129" y="147"/>
                    </a:cubicBezTo>
                    <a:cubicBezTo>
                      <a:pt x="129" y="147"/>
                      <a:pt x="129" y="147"/>
                      <a:pt x="129" y="147"/>
                    </a:cubicBezTo>
                    <a:cubicBezTo>
                      <a:pt x="129" y="148"/>
                      <a:pt x="129" y="148"/>
                      <a:pt x="129" y="148"/>
                    </a:cubicBezTo>
                    <a:cubicBezTo>
                      <a:pt x="129" y="148"/>
                      <a:pt x="129" y="148"/>
                      <a:pt x="129" y="148"/>
                    </a:cubicBezTo>
                    <a:cubicBezTo>
                      <a:pt x="129" y="148"/>
                      <a:pt x="129" y="148"/>
                      <a:pt x="129" y="148"/>
                    </a:cubicBezTo>
                    <a:cubicBezTo>
                      <a:pt x="129" y="148"/>
                      <a:pt x="129" y="148"/>
                      <a:pt x="129" y="148"/>
                    </a:cubicBezTo>
                    <a:cubicBezTo>
                      <a:pt x="129" y="148"/>
                      <a:pt x="129" y="148"/>
                      <a:pt x="129" y="148"/>
                    </a:cubicBezTo>
                    <a:cubicBezTo>
                      <a:pt x="129" y="148"/>
                      <a:pt x="129" y="148"/>
                      <a:pt x="128" y="148"/>
                    </a:cubicBezTo>
                    <a:cubicBezTo>
                      <a:pt x="128" y="148"/>
                      <a:pt x="128" y="148"/>
                      <a:pt x="128" y="148"/>
                    </a:cubicBezTo>
                    <a:cubicBezTo>
                      <a:pt x="128" y="148"/>
                      <a:pt x="128" y="148"/>
                      <a:pt x="128" y="148"/>
                    </a:cubicBezTo>
                    <a:cubicBezTo>
                      <a:pt x="128" y="148"/>
                      <a:pt x="128" y="148"/>
                      <a:pt x="128" y="148"/>
                    </a:cubicBezTo>
                    <a:cubicBezTo>
                      <a:pt x="128" y="148"/>
                      <a:pt x="128" y="148"/>
                      <a:pt x="128" y="148"/>
                    </a:cubicBezTo>
                    <a:cubicBezTo>
                      <a:pt x="128" y="148"/>
                      <a:pt x="128" y="148"/>
                      <a:pt x="128" y="148"/>
                    </a:cubicBezTo>
                    <a:cubicBezTo>
                      <a:pt x="128" y="148"/>
                      <a:pt x="128" y="148"/>
                      <a:pt x="128" y="148"/>
                    </a:cubicBezTo>
                    <a:cubicBezTo>
                      <a:pt x="128" y="148"/>
                      <a:pt x="128" y="148"/>
                      <a:pt x="128" y="148"/>
                    </a:cubicBezTo>
                    <a:cubicBezTo>
                      <a:pt x="128" y="148"/>
                      <a:pt x="128" y="148"/>
                      <a:pt x="128" y="148"/>
                    </a:cubicBezTo>
                    <a:cubicBezTo>
                      <a:pt x="128" y="148"/>
                      <a:pt x="128" y="148"/>
                      <a:pt x="128" y="148"/>
                    </a:cubicBezTo>
                    <a:cubicBezTo>
                      <a:pt x="128" y="148"/>
                      <a:pt x="128" y="148"/>
                      <a:pt x="128" y="148"/>
                    </a:cubicBezTo>
                    <a:cubicBezTo>
                      <a:pt x="128" y="148"/>
                      <a:pt x="128" y="148"/>
                      <a:pt x="128" y="148"/>
                    </a:cubicBezTo>
                    <a:cubicBezTo>
                      <a:pt x="128" y="148"/>
                      <a:pt x="128" y="148"/>
                      <a:pt x="128" y="148"/>
                    </a:cubicBezTo>
                    <a:cubicBezTo>
                      <a:pt x="128" y="148"/>
                      <a:pt x="128" y="148"/>
                      <a:pt x="128" y="148"/>
                    </a:cubicBezTo>
                    <a:cubicBezTo>
                      <a:pt x="128" y="148"/>
                      <a:pt x="128" y="148"/>
                      <a:pt x="128" y="148"/>
                    </a:cubicBezTo>
                    <a:cubicBezTo>
                      <a:pt x="128" y="148"/>
                      <a:pt x="128" y="148"/>
                      <a:pt x="128" y="148"/>
                    </a:cubicBezTo>
                    <a:cubicBezTo>
                      <a:pt x="128" y="148"/>
                      <a:pt x="128" y="148"/>
                      <a:pt x="128" y="148"/>
                    </a:cubicBezTo>
                    <a:cubicBezTo>
                      <a:pt x="128" y="148"/>
                      <a:pt x="128" y="148"/>
                      <a:pt x="128" y="148"/>
                    </a:cubicBezTo>
                    <a:cubicBezTo>
                      <a:pt x="128" y="148"/>
                      <a:pt x="128" y="148"/>
                      <a:pt x="128" y="148"/>
                    </a:cubicBezTo>
                    <a:cubicBezTo>
                      <a:pt x="128" y="148"/>
                      <a:pt x="128" y="148"/>
                      <a:pt x="128" y="148"/>
                    </a:cubicBezTo>
                    <a:cubicBezTo>
                      <a:pt x="128" y="148"/>
                      <a:pt x="128" y="148"/>
                      <a:pt x="128" y="148"/>
                    </a:cubicBezTo>
                    <a:cubicBezTo>
                      <a:pt x="128" y="148"/>
                      <a:pt x="128" y="148"/>
                      <a:pt x="128" y="148"/>
                    </a:cubicBezTo>
                    <a:cubicBezTo>
                      <a:pt x="128" y="148"/>
                      <a:pt x="128" y="148"/>
                      <a:pt x="128" y="148"/>
                    </a:cubicBezTo>
                    <a:cubicBezTo>
                      <a:pt x="128" y="148"/>
                      <a:pt x="128" y="148"/>
                      <a:pt x="128" y="148"/>
                    </a:cubicBezTo>
                    <a:cubicBezTo>
                      <a:pt x="128" y="148"/>
                      <a:pt x="128" y="148"/>
                      <a:pt x="128" y="148"/>
                    </a:cubicBezTo>
                    <a:cubicBezTo>
                      <a:pt x="128" y="148"/>
                      <a:pt x="128" y="148"/>
                      <a:pt x="128" y="148"/>
                    </a:cubicBezTo>
                    <a:cubicBezTo>
                      <a:pt x="128" y="148"/>
                      <a:pt x="128" y="148"/>
                      <a:pt x="128" y="148"/>
                    </a:cubicBezTo>
                    <a:cubicBezTo>
                      <a:pt x="128" y="148"/>
                      <a:pt x="128" y="148"/>
                      <a:pt x="128" y="148"/>
                    </a:cubicBezTo>
                    <a:cubicBezTo>
                      <a:pt x="128" y="148"/>
                      <a:pt x="128" y="148"/>
                      <a:pt x="128" y="148"/>
                    </a:cubicBezTo>
                    <a:cubicBezTo>
                      <a:pt x="128" y="148"/>
                      <a:pt x="128" y="148"/>
                      <a:pt x="128" y="148"/>
                    </a:cubicBezTo>
                    <a:cubicBezTo>
                      <a:pt x="128" y="148"/>
                      <a:pt x="128" y="148"/>
                      <a:pt x="128" y="148"/>
                    </a:cubicBezTo>
                    <a:cubicBezTo>
                      <a:pt x="128" y="148"/>
                      <a:pt x="128" y="148"/>
                      <a:pt x="128" y="148"/>
                    </a:cubicBezTo>
                    <a:cubicBezTo>
                      <a:pt x="128" y="148"/>
                      <a:pt x="128" y="148"/>
                      <a:pt x="128" y="148"/>
                    </a:cubicBezTo>
                    <a:cubicBezTo>
                      <a:pt x="128" y="149"/>
                      <a:pt x="128" y="149"/>
                      <a:pt x="128" y="149"/>
                    </a:cubicBezTo>
                    <a:cubicBezTo>
                      <a:pt x="128" y="149"/>
                      <a:pt x="128" y="149"/>
                      <a:pt x="128" y="149"/>
                    </a:cubicBezTo>
                    <a:cubicBezTo>
                      <a:pt x="128" y="149"/>
                      <a:pt x="128" y="149"/>
                      <a:pt x="128" y="149"/>
                    </a:cubicBezTo>
                    <a:cubicBezTo>
                      <a:pt x="128" y="149"/>
                      <a:pt x="128" y="149"/>
                      <a:pt x="128" y="149"/>
                    </a:cubicBezTo>
                    <a:cubicBezTo>
                      <a:pt x="128" y="149"/>
                      <a:pt x="128" y="149"/>
                      <a:pt x="128" y="149"/>
                    </a:cubicBezTo>
                    <a:cubicBezTo>
                      <a:pt x="128" y="149"/>
                      <a:pt x="128" y="149"/>
                      <a:pt x="128" y="149"/>
                    </a:cubicBezTo>
                    <a:cubicBezTo>
                      <a:pt x="128" y="149"/>
                      <a:pt x="128" y="149"/>
                      <a:pt x="128" y="149"/>
                    </a:cubicBezTo>
                    <a:cubicBezTo>
                      <a:pt x="128" y="149"/>
                      <a:pt x="128" y="149"/>
                      <a:pt x="128" y="149"/>
                    </a:cubicBezTo>
                    <a:cubicBezTo>
                      <a:pt x="128" y="149"/>
                      <a:pt x="128" y="149"/>
                      <a:pt x="128" y="149"/>
                    </a:cubicBezTo>
                    <a:cubicBezTo>
                      <a:pt x="128" y="149"/>
                      <a:pt x="128" y="149"/>
                      <a:pt x="128" y="149"/>
                    </a:cubicBezTo>
                    <a:cubicBezTo>
                      <a:pt x="128" y="149"/>
                      <a:pt x="128" y="149"/>
                      <a:pt x="128" y="149"/>
                    </a:cubicBezTo>
                    <a:cubicBezTo>
                      <a:pt x="128" y="149"/>
                      <a:pt x="128" y="149"/>
                      <a:pt x="128" y="149"/>
                    </a:cubicBezTo>
                    <a:cubicBezTo>
                      <a:pt x="128" y="149"/>
                      <a:pt x="128" y="149"/>
                      <a:pt x="128" y="149"/>
                    </a:cubicBezTo>
                    <a:cubicBezTo>
                      <a:pt x="128" y="149"/>
                      <a:pt x="128" y="149"/>
                      <a:pt x="128" y="149"/>
                    </a:cubicBezTo>
                    <a:cubicBezTo>
                      <a:pt x="128" y="149"/>
                      <a:pt x="128" y="149"/>
                      <a:pt x="128" y="149"/>
                    </a:cubicBezTo>
                    <a:cubicBezTo>
                      <a:pt x="128" y="149"/>
                      <a:pt x="128" y="149"/>
                      <a:pt x="128" y="149"/>
                    </a:cubicBezTo>
                    <a:cubicBezTo>
                      <a:pt x="128" y="149"/>
                      <a:pt x="128" y="149"/>
                      <a:pt x="128" y="149"/>
                    </a:cubicBezTo>
                    <a:cubicBezTo>
                      <a:pt x="128" y="149"/>
                      <a:pt x="128" y="149"/>
                      <a:pt x="128" y="149"/>
                    </a:cubicBezTo>
                    <a:cubicBezTo>
                      <a:pt x="128" y="149"/>
                      <a:pt x="128" y="149"/>
                      <a:pt x="128" y="149"/>
                    </a:cubicBezTo>
                    <a:cubicBezTo>
                      <a:pt x="128" y="149"/>
                      <a:pt x="128" y="149"/>
                      <a:pt x="128" y="149"/>
                    </a:cubicBezTo>
                    <a:cubicBezTo>
                      <a:pt x="128" y="149"/>
                      <a:pt x="128" y="149"/>
                      <a:pt x="128" y="149"/>
                    </a:cubicBezTo>
                    <a:cubicBezTo>
                      <a:pt x="128" y="149"/>
                      <a:pt x="128" y="149"/>
                      <a:pt x="128" y="149"/>
                    </a:cubicBezTo>
                    <a:cubicBezTo>
                      <a:pt x="127" y="149"/>
                      <a:pt x="127" y="149"/>
                      <a:pt x="127" y="149"/>
                    </a:cubicBezTo>
                    <a:cubicBezTo>
                      <a:pt x="127" y="149"/>
                      <a:pt x="127" y="149"/>
                      <a:pt x="127" y="149"/>
                    </a:cubicBezTo>
                    <a:cubicBezTo>
                      <a:pt x="127" y="149"/>
                      <a:pt x="127" y="149"/>
                      <a:pt x="127" y="149"/>
                    </a:cubicBezTo>
                    <a:cubicBezTo>
                      <a:pt x="127" y="149"/>
                      <a:pt x="127" y="149"/>
                      <a:pt x="127" y="149"/>
                    </a:cubicBezTo>
                    <a:cubicBezTo>
                      <a:pt x="127" y="149"/>
                      <a:pt x="127" y="149"/>
                      <a:pt x="127" y="150"/>
                    </a:cubicBezTo>
                    <a:cubicBezTo>
                      <a:pt x="127" y="150"/>
                      <a:pt x="127" y="150"/>
                      <a:pt x="127" y="150"/>
                    </a:cubicBezTo>
                    <a:cubicBezTo>
                      <a:pt x="127" y="150"/>
                      <a:pt x="127" y="150"/>
                      <a:pt x="127" y="150"/>
                    </a:cubicBezTo>
                    <a:cubicBezTo>
                      <a:pt x="127" y="150"/>
                      <a:pt x="127" y="150"/>
                      <a:pt x="127" y="150"/>
                    </a:cubicBezTo>
                    <a:cubicBezTo>
                      <a:pt x="127" y="150"/>
                      <a:pt x="127" y="150"/>
                      <a:pt x="127" y="150"/>
                    </a:cubicBezTo>
                    <a:cubicBezTo>
                      <a:pt x="127" y="150"/>
                      <a:pt x="127" y="150"/>
                      <a:pt x="127" y="150"/>
                    </a:cubicBezTo>
                    <a:cubicBezTo>
                      <a:pt x="127" y="150"/>
                      <a:pt x="127" y="150"/>
                      <a:pt x="127" y="150"/>
                    </a:cubicBezTo>
                    <a:cubicBezTo>
                      <a:pt x="127" y="150"/>
                      <a:pt x="127" y="150"/>
                      <a:pt x="127" y="150"/>
                    </a:cubicBezTo>
                    <a:cubicBezTo>
                      <a:pt x="127" y="150"/>
                      <a:pt x="127" y="150"/>
                      <a:pt x="127" y="150"/>
                    </a:cubicBezTo>
                    <a:cubicBezTo>
                      <a:pt x="127" y="150"/>
                      <a:pt x="127" y="150"/>
                      <a:pt x="127" y="150"/>
                    </a:cubicBezTo>
                    <a:cubicBezTo>
                      <a:pt x="127" y="150"/>
                      <a:pt x="127" y="150"/>
                      <a:pt x="127" y="150"/>
                    </a:cubicBezTo>
                    <a:cubicBezTo>
                      <a:pt x="127" y="150"/>
                      <a:pt x="127" y="150"/>
                      <a:pt x="127" y="150"/>
                    </a:cubicBezTo>
                    <a:cubicBezTo>
                      <a:pt x="127" y="150"/>
                      <a:pt x="127" y="150"/>
                      <a:pt x="127" y="150"/>
                    </a:cubicBezTo>
                    <a:cubicBezTo>
                      <a:pt x="127" y="150"/>
                      <a:pt x="127" y="150"/>
                      <a:pt x="127" y="150"/>
                    </a:cubicBezTo>
                    <a:cubicBezTo>
                      <a:pt x="127" y="150"/>
                      <a:pt x="127" y="150"/>
                      <a:pt x="127" y="150"/>
                    </a:cubicBezTo>
                    <a:cubicBezTo>
                      <a:pt x="127" y="150"/>
                      <a:pt x="127" y="150"/>
                      <a:pt x="127" y="150"/>
                    </a:cubicBezTo>
                    <a:cubicBezTo>
                      <a:pt x="127" y="150"/>
                      <a:pt x="127" y="150"/>
                      <a:pt x="127" y="150"/>
                    </a:cubicBezTo>
                    <a:cubicBezTo>
                      <a:pt x="127" y="150"/>
                      <a:pt x="127" y="150"/>
                      <a:pt x="127" y="150"/>
                    </a:cubicBezTo>
                    <a:cubicBezTo>
                      <a:pt x="127" y="150"/>
                      <a:pt x="127" y="150"/>
                      <a:pt x="127" y="150"/>
                    </a:cubicBezTo>
                    <a:cubicBezTo>
                      <a:pt x="127" y="150"/>
                      <a:pt x="127" y="150"/>
                      <a:pt x="127" y="150"/>
                    </a:cubicBezTo>
                    <a:cubicBezTo>
                      <a:pt x="127" y="150"/>
                      <a:pt x="127" y="150"/>
                      <a:pt x="127" y="150"/>
                    </a:cubicBezTo>
                    <a:cubicBezTo>
                      <a:pt x="127" y="150"/>
                      <a:pt x="127" y="150"/>
                      <a:pt x="127" y="150"/>
                    </a:cubicBezTo>
                    <a:cubicBezTo>
                      <a:pt x="127" y="150"/>
                      <a:pt x="127" y="150"/>
                      <a:pt x="127" y="150"/>
                    </a:cubicBezTo>
                    <a:cubicBezTo>
                      <a:pt x="127" y="150"/>
                      <a:pt x="127" y="150"/>
                      <a:pt x="127" y="150"/>
                    </a:cubicBezTo>
                    <a:cubicBezTo>
                      <a:pt x="127" y="150"/>
                      <a:pt x="127" y="150"/>
                      <a:pt x="127" y="150"/>
                    </a:cubicBezTo>
                    <a:cubicBezTo>
                      <a:pt x="127" y="150"/>
                      <a:pt x="127" y="150"/>
                      <a:pt x="127" y="150"/>
                    </a:cubicBezTo>
                    <a:cubicBezTo>
                      <a:pt x="127" y="150"/>
                      <a:pt x="127" y="150"/>
                      <a:pt x="127" y="150"/>
                    </a:cubicBezTo>
                    <a:cubicBezTo>
                      <a:pt x="127" y="150"/>
                      <a:pt x="127" y="150"/>
                      <a:pt x="127" y="150"/>
                    </a:cubicBezTo>
                    <a:cubicBezTo>
                      <a:pt x="127" y="151"/>
                      <a:pt x="127" y="151"/>
                      <a:pt x="127" y="151"/>
                    </a:cubicBezTo>
                    <a:cubicBezTo>
                      <a:pt x="127" y="151"/>
                      <a:pt x="127" y="151"/>
                      <a:pt x="127" y="151"/>
                    </a:cubicBezTo>
                    <a:cubicBezTo>
                      <a:pt x="127" y="151"/>
                      <a:pt x="127" y="151"/>
                      <a:pt x="127" y="151"/>
                    </a:cubicBezTo>
                    <a:cubicBezTo>
                      <a:pt x="127" y="151"/>
                      <a:pt x="127" y="151"/>
                      <a:pt x="127" y="151"/>
                    </a:cubicBezTo>
                    <a:cubicBezTo>
                      <a:pt x="127" y="151"/>
                      <a:pt x="127" y="151"/>
                      <a:pt x="127" y="151"/>
                    </a:cubicBezTo>
                    <a:cubicBezTo>
                      <a:pt x="127" y="151"/>
                      <a:pt x="127" y="151"/>
                      <a:pt x="127" y="151"/>
                    </a:cubicBezTo>
                    <a:cubicBezTo>
                      <a:pt x="127" y="151"/>
                      <a:pt x="127" y="151"/>
                      <a:pt x="127" y="151"/>
                    </a:cubicBezTo>
                    <a:cubicBezTo>
                      <a:pt x="127" y="151"/>
                      <a:pt x="127" y="151"/>
                      <a:pt x="127" y="151"/>
                    </a:cubicBezTo>
                    <a:cubicBezTo>
                      <a:pt x="127" y="151"/>
                      <a:pt x="127" y="151"/>
                      <a:pt x="127" y="151"/>
                    </a:cubicBezTo>
                    <a:cubicBezTo>
                      <a:pt x="127" y="151"/>
                      <a:pt x="127" y="151"/>
                      <a:pt x="127" y="151"/>
                    </a:cubicBezTo>
                    <a:cubicBezTo>
                      <a:pt x="127" y="151"/>
                      <a:pt x="127" y="151"/>
                      <a:pt x="127" y="151"/>
                    </a:cubicBezTo>
                    <a:cubicBezTo>
                      <a:pt x="127" y="151"/>
                      <a:pt x="127" y="151"/>
                      <a:pt x="127" y="151"/>
                    </a:cubicBezTo>
                    <a:cubicBezTo>
                      <a:pt x="127" y="151"/>
                      <a:pt x="127" y="151"/>
                      <a:pt x="127" y="151"/>
                    </a:cubicBezTo>
                    <a:cubicBezTo>
                      <a:pt x="127" y="151"/>
                      <a:pt x="127" y="151"/>
                      <a:pt x="127" y="151"/>
                    </a:cubicBezTo>
                    <a:cubicBezTo>
                      <a:pt x="127" y="151"/>
                      <a:pt x="127" y="151"/>
                      <a:pt x="127" y="151"/>
                    </a:cubicBezTo>
                    <a:cubicBezTo>
                      <a:pt x="126" y="151"/>
                      <a:pt x="126" y="151"/>
                      <a:pt x="126" y="151"/>
                    </a:cubicBezTo>
                    <a:cubicBezTo>
                      <a:pt x="126" y="151"/>
                      <a:pt x="126" y="151"/>
                      <a:pt x="126" y="151"/>
                    </a:cubicBezTo>
                    <a:cubicBezTo>
                      <a:pt x="126" y="151"/>
                      <a:pt x="126" y="151"/>
                      <a:pt x="126" y="151"/>
                    </a:cubicBezTo>
                    <a:cubicBezTo>
                      <a:pt x="126" y="151"/>
                      <a:pt x="126" y="151"/>
                      <a:pt x="126" y="151"/>
                    </a:cubicBezTo>
                    <a:cubicBezTo>
                      <a:pt x="126" y="151"/>
                      <a:pt x="126" y="151"/>
                      <a:pt x="126" y="151"/>
                    </a:cubicBezTo>
                    <a:cubicBezTo>
                      <a:pt x="126" y="151"/>
                      <a:pt x="126" y="151"/>
                      <a:pt x="126" y="151"/>
                    </a:cubicBezTo>
                    <a:cubicBezTo>
                      <a:pt x="126" y="151"/>
                      <a:pt x="126" y="151"/>
                      <a:pt x="126" y="151"/>
                    </a:cubicBezTo>
                    <a:cubicBezTo>
                      <a:pt x="126" y="151"/>
                      <a:pt x="126" y="151"/>
                      <a:pt x="126" y="151"/>
                    </a:cubicBezTo>
                    <a:cubicBezTo>
                      <a:pt x="126" y="151"/>
                      <a:pt x="126" y="151"/>
                      <a:pt x="126" y="151"/>
                    </a:cubicBezTo>
                    <a:cubicBezTo>
                      <a:pt x="126" y="151"/>
                      <a:pt x="126" y="151"/>
                      <a:pt x="126" y="151"/>
                    </a:cubicBezTo>
                    <a:cubicBezTo>
                      <a:pt x="126" y="151"/>
                      <a:pt x="126" y="151"/>
                      <a:pt x="126" y="151"/>
                    </a:cubicBezTo>
                    <a:cubicBezTo>
                      <a:pt x="126" y="151"/>
                      <a:pt x="126" y="151"/>
                      <a:pt x="126" y="151"/>
                    </a:cubicBezTo>
                    <a:cubicBezTo>
                      <a:pt x="126" y="151"/>
                      <a:pt x="126" y="151"/>
                      <a:pt x="126" y="151"/>
                    </a:cubicBezTo>
                    <a:cubicBezTo>
                      <a:pt x="126" y="151"/>
                      <a:pt x="126" y="151"/>
                      <a:pt x="126" y="151"/>
                    </a:cubicBezTo>
                    <a:cubicBezTo>
                      <a:pt x="126" y="151"/>
                      <a:pt x="126" y="151"/>
                      <a:pt x="126" y="151"/>
                    </a:cubicBezTo>
                    <a:cubicBezTo>
                      <a:pt x="126" y="151"/>
                      <a:pt x="126" y="151"/>
                      <a:pt x="126" y="151"/>
                    </a:cubicBezTo>
                    <a:cubicBezTo>
                      <a:pt x="126" y="151"/>
                      <a:pt x="126" y="151"/>
                      <a:pt x="126" y="151"/>
                    </a:cubicBezTo>
                    <a:cubicBezTo>
                      <a:pt x="126" y="152"/>
                      <a:pt x="126" y="152"/>
                      <a:pt x="126" y="152"/>
                    </a:cubicBezTo>
                    <a:cubicBezTo>
                      <a:pt x="126" y="152"/>
                      <a:pt x="126" y="152"/>
                      <a:pt x="126" y="152"/>
                    </a:cubicBezTo>
                    <a:cubicBezTo>
                      <a:pt x="126" y="152"/>
                      <a:pt x="126" y="152"/>
                      <a:pt x="126" y="152"/>
                    </a:cubicBezTo>
                    <a:cubicBezTo>
                      <a:pt x="126" y="152"/>
                      <a:pt x="126" y="152"/>
                      <a:pt x="126" y="152"/>
                    </a:cubicBezTo>
                    <a:cubicBezTo>
                      <a:pt x="126" y="152"/>
                      <a:pt x="126" y="152"/>
                      <a:pt x="126" y="152"/>
                    </a:cubicBezTo>
                    <a:cubicBezTo>
                      <a:pt x="126" y="152"/>
                      <a:pt x="126" y="152"/>
                      <a:pt x="126" y="152"/>
                    </a:cubicBezTo>
                    <a:cubicBezTo>
                      <a:pt x="126" y="152"/>
                      <a:pt x="126" y="152"/>
                      <a:pt x="126" y="152"/>
                    </a:cubicBezTo>
                    <a:cubicBezTo>
                      <a:pt x="126" y="152"/>
                      <a:pt x="126" y="152"/>
                      <a:pt x="126" y="152"/>
                    </a:cubicBezTo>
                    <a:cubicBezTo>
                      <a:pt x="126" y="152"/>
                      <a:pt x="126" y="152"/>
                      <a:pt x="126" y="152"/>
                    </a:cubicBezTo>
                    <a:cubicBezTo>
                      <a:pt x="126" y="152"/>
                      <a:pt x="126" y="152"/>
                      <a:pt x="126" y="152"/>
                    </a:cubicBezTo>
                    <a:cubicBezTo>
                      <a:pt x="126" y="152"/>
                      <a:pt x="126" y="152"/>
                      <a:pt x="126" y="152"/>
                    </a:cubicBezTo>
                    <a:cubicBezTo>
                      <a:pt x="126" y="152"/>
                      <a:pt x="126" y="152"/>
                      <a:pt x="126" y="152"/>
                    </a:cubicBezTo>
                    <a:cubicBezTo>
                      <a:pt x="126" y="152"/>
                      <a:pt x="126" y="152"/>
                      <a:pt x="126" y="152"/>
                    </a:cubicBezTo>
                    <a:cubicBezTo>
                      <a:pt x="126" y="152"/>
                      <a:pt x="126" y="152"/>
                      <a:pt x="126" y="152"/>
                    </a:cubicBezTo>
                    <a:cubicBezTo>
                      <a:pt x="126" y="152"/>
                      <a:pt x="126" y="152"/>
                      <a:pt x="126" y="152"/>
                    </a:cubicBezTo>
                    <a:cubicBezTo>
                      <a:pt x="126" y="152"/>
                      <a:pt x="126" y="152"/>
                      <a:pt x="126" y="152"/>
                    </a:cubicBezTo>
                    <a:cubicBezTo>
                      <a:pt x="126" y="152"/>
                      <a:pt x="126" y="152"/>
                      <a:pt x="126" y="152"/>
                    </a:cubicBezTo>
                    <a:cubicBezTo>
                      <a:pt x="126" y="152"/>
                      <a:pt x="126" y="152"/>
                      <a:pt x="126" y="152"/>
                    </a:cubicBezTo>
                    <a:cubicBezTo>
                      <a:pt x="126" y="152"/>
                      <a:pt x="126" y="152"/>
                      <a:pt x="126" y="152"/>
                    </a:cubicBezTo>
                    <a:cubicBezTo>
                      <a:pt x="126" y="152"/>
                      <a:pt x="126" y="152"/>
                      <a:pt x="126" y="152"/>
                    </a:cubicBezTo>
                    <a:cubicBezTo>
                      <a:pt x="126" y="152"/>
                      <a:pt x="126" y="152"/>
                      <a:pt x="126" y="152"/>
                    </a:cubicBezTo>
                    <a:cubicBezTo>
                      <a:pt x="126" y="152"/>
                      <a:pt x="126" y="152"/>
                      <a:pt x="126" y="152"/>
                    </a:cubicBezTo>
                    <a:cubicBezTo>
                      <a:pt x="126" y="152"/>
                      <a:pt x="126" y="152"/>
                      <a:pt x="126" y="152"/>
                    </a:cubicBezTo>
                    <a:cubicBezTo>
                      <a:pt x="126" y="152"/>
                      <a:pt x="126" y="152"/>
                      <a:pt x="126" y="152"/>
                    </a:cubicBezTo>
                    <a:cubicBezTo>
                      <a:pt x="126" y="152"/>
                      <a:pt x="126" y="152"/>
                      <a:pt x="126" y="152"/>
                    </a:cubicBezTo>
                    <a:cubicBezTo>
                      <a:pt x="126" y="152"/>
                      <a:pt x="126" y="152"/>
                      <a:pt x="126" y="152"/>
                    </a:cubicBezTo>
                    <a:cubicBezTo>
                      <a:pt x="126" y="152"/>
                      <a:pt x="126" y="152"/>
                      <a:pt x="126" y="152"/>
                    </a:cubicBezTo>
                    <a:cubicBezTo>
                      <a:pt x="126" y="152"/>
                      <a:pt x="126" y="152"/>
                      <a:pt x="126" y="152"/>
                    </a:cubicBezTo>
                    <a:cubicBezTo>
                      <a:pt x="126" y="152"/>
                      <a:pt x="126" y="152"/>
                      <a:pt x="126" y="152"/>
                    </a:cubicBezTo>
                    <a:cubicBezTo>
                      <a:pt x="126" y="152"/>
                      <a:pt x="126" y="152"/>
                      <a:pt x="126" y="152"/>
                    </a:cubicBezTo>
                    <a:cubicBezTo>
                      <a:pt x="126" y="152"/>
                      <a:pt x="126" y="152"/>
                      <a:pt x="126" y="152"/>
                    </a:cubicBezTo>
                    <a:cubicBezTo>
                      <a:pt x="126" y="152"/>
                      <a:pt x="126" y="152"/>
                      <a:pt x="126" y="152"/>
                    </a:cubicBezTo>
                    <a:cubicBezTo>
                      <a:pt x="126" y="152"/>
                      <a:pt x="126" y="152"/>
                      <a:pt x="126" y="152"/>
                    </a:cubicBezTo>
                    <a:cubicBezTo>
                      <a:pt x="126" y="152"/>
                      <a:pt x="126" y="152"/>
                      <a:pt x="126" y="152"/>
                    </a:cubicBezTo>
                    <a:cubicBezTo>
                      <a:pt x="126" y="152"/>
                      <a:pt x="126" y="152"/>
                      <a:pt x="126" y="152"/>
                    </a:cubicBezTo>
                    <a:cubicBezTo>
                      <a:pt x="126" y="152"/>
                      <a:pt x="126" y="152"/>
                      <a:pt x="126" y="152"/>
                    </a:cubicBezTo>
                    <a:cubicBezTo>
                      <a:pt x="126" y="152"/>
                      <a:pt x="126" y="152"/>
                      <a:pt x="126" y="152"/>
                    </a:cubicBezTo>
                    <a:cubicBezTo>
                      <a:pt x="126" y="152"/>
                      <a:pt x="126" y="152"/>
                      <a:pt x="126" y="152"/>
                    </a:cubicBezTo>
                    <a:cubicBezTo>
                      <a:pt x="126" y="152"/>
                      <a:pt x="126" y="152"/>
                      <a:pt x="126" y="152"/>
                    </a:cubicBezTo>
                    <a:cubicBezTo>
                      <a:pt x="126" y="152"/>
                      <a:pt x="126" y="152"/>
                      <a:pt x="126" y="152"/>
                    </a:cubicBezTo>
                    <a:cubicBezTo>
                      <a:pt x="126" y="152"/>
                      <a:pt x="126" y="152"/>
                      <a:pt x="126" y="152"/>
                    </a:cubicBezTo>
                    <a:cubicBezTo>
                      <a:pt x="126" y="152"/>
                      <a:pt x="126" y="152"/>
                      <a:pt x="126" y="152"/>
                    </a:cubicBezTo>
                    <a:cubicBezTo>
                      <a:pt x="126" y="152"/>
                      <a:pt x="126" y="152"/>
                      <a:pt x="126" y="152"/>
                    </a:cubicBezTo>
                    <a:cubicBezTo>
                      <a:pt x="126" y="153"/>
                      <a:pt x="126" y="153"/>
                      <a:pt x="126" y="153"/>
                    </a:cubicBezTo>
                    <a:cubicBezTo>
                      <a:pt x="126" y="153"/>
                      <a:pt x="126" y="153"/>
                      <a:pt x="126" y="153"/>
                    </a:cubicBezTo>
                    <a:cubicBezTo>
                      <a:pt x="126" y="153"/>
                      <a:pt x="126" y="153"/>
                      <a:pt x="126" y="153"/>
                    </a:cubicBezTo>
                    <a:cubicBezTo>
                      <a:pt x="126" y="153"/>
                      <a:pt x="126" y="153"/>
                      <a:pt x="126" y="153"/>
                    </a:cubicBezTo>
                    <a:cubicBezTo>
                      <a:pt x="126" y="153"/>
                      <a:pt x="126" y="153"/>
                      <a:pt x="126" y="153"/>
                    </a:cubicBezTo>
                    <a:cubicBezTo>
                      <a:pt x="126" y="153"/>
                      <a:pt x="126" y="153"/>
                      <a:pt x="126" y="153"/>
                    </a:cubicBezTo>
                    <a:cubicBezTo>
                      <a:pt x="126" y="153"/>
                      <a:pt x="126" y="153"/>
                      <a:pt x="126" y="153"/>
                    </a:cubicBezTo>
                    <a:cubicBezTo>
                      <a:pt x="126" y="153"/>
                      <a:pt x="126" y="153"/>
                      <a:pt x="126" y="153"/>
                    </a:cubicBezTo>
                    <a:cubicBezTo>
                      <a:pt x="126" y="153"/>
                      <a:pt x="126" y="153"/>
                      <a:pt x="126" y="153"/>
                    </a:cubicBezTo>
                    <a:cubicBezTo>
                      <a:pt x="126" y="153"/>
                      <a:pt x="126" y="153"/>
                      <a:pt x="126" y="153"/>
                    </a:cubicBezTo>
                    <a:cubicBezTo>
                      <a:pt x="126" y="153"/>
                      <a:pt x="126" y="153"/>
                      <a:pt x="126" y="153"/>
                    </a:cubicBezTo>
                    <a:cubicBezTo>
                      <a:pt x="126" y="153"/>
                      <a:pt x="126" y="153"/>
                      <a:pt x="126" y="153"/>
                    </a:cubicBezTo>
                    <a:cubicBezTo>
                      <a:pt x="126" y="153"/>
                      <a:pt x="126" y="153"/>
                      <a:pt x="126" y="153"/>
                    </a:cubicBezTo>
                    <a:cubicBezTo>
                      <a:pt x="126" y="153"/>
                      <a:pt x="126" y="153"/>
                      <a:pt x="126" y="153"/>
                    </a:cubicBezTo>
                    <a:cubicBezTo>
                      <a:pt x="126" y="153"/>
                      <a:pt x="126" y="153"/>
                      <a:pt x="126" y="153"/>
                    </a:cubicBezTo>
                    <a:cubicBezTo>
                      <a:pt x="126" y="153"/>
                      <a:pt x="126" y="153"/>
                      <a:pt x="126" y="153"/>
                    </a:cubicBezTo>
                    <a:cubicBezTo>
                      <a:pt x="125" y="153"/>
                      <a:pt x="125" y="153"/>
                      <a:pt x="125" y="153"/>
                    </a:cubicBezTo>
                    <a:cubicBezTo>
                      <a:pt x="125" y="153"/>
                      <a:pt x="125" y="153"/>
                      <a:pt x="125" y="153"/>
                    </a:cubicBezTo>
                    <a:cubicBezTo>
                      <a:pt x="125" y="153"/>
                      <a:pt x="125" y="153"/>
                      <a:pt x="125" y="153"/>
                    </a:cubicBezTo>
                    <a:cubicBezTo>
                      <a:pt x="125" y="153"/>
                      <a:pt x="125" y="153"/>
                      <a:pt x="125" y="153"/>
                    </a:cubicBezTo>
                    <a:cubicBezTo>
                      <a:pt x="125" y="153"/>
                      <a:pt x="125" y="153"/>
                      <a:pt x="125" y="153"/>
                    </a:cubicBezTo>
                    <a:cubicBezTo>
                      <a:pt x="125" y="153"/>
                      <a:pt x="125" y="153"/>
                      <a:pt x="125" y="153"/>
                    </a:cubicBezTo>
                    <a:cubicBezTo>
                      <a:pt x="125" y="153"/>
                      <a:pt x="125" y="153"/>
                      <a:pt x="125" y="153"/>
                    </a:cubicBezTo>
                    <a:cubicBezTo>
                      <a:pt x="125" y="153"/>
                      <a:pt x="125" y="153"/>
                      <a:pt x="125" y="153"/>
                    </a:cubicBezTo>
                    <a:cubicBezTo>
                      <a:pt x="125" y="153"/>
                      <a:pt x="125" y="153"/>
                      <a:pt x="125" y="153"/>
                    </a:cubicBezTo>
                    <a:cubicBezTo>
                      <a:pt x="125" y="153"/>
                      <a:pt x="125" y="153"/>
                      <a:pt x="125" y="153"/>
                    </a:cubicBezTo>
                    <a:cubicBezTo>
                      <a:pt x="125" y="153"/>
                      <a:pt x="125" y="153"/>
                      <a:pt x="125" y="153"/>
                    </a:cubicBezTo>
                    <a:cubicBezTo>
                      <a:pt x="125" y="153"/>
                      <a:pt x="125" y="153"/>
                      <a:pt x="125" y="153"/>
                    </a:cubicBezTo>
                    <a:cubicBezTo>
                      <a:pt x="125" y="153"/>
                      <a:pt x="125" y="153"/>
                      <a:pt x="125" y="153"/>
                    </a:cubicBezTo>
                    <a:cubicBezTo>
                      <a:pt x="125" y="153"/>
                      <a:pt x="125" y="153"/>
                      <a:pt x="125" y="153"/>
                    </a:cubicBezTo>
                    <a:cubicBezTo>
                      <a:pt x="125" y="153"/>
                      <a:pt x="125" y="153"/>
                      <a:pt x="125" y="153"/>
                    </a:cubicBezTo>
                    <a:cubicBezTo>
                      <a:pt x="125" y="153"/>
                      <a:pt x="125" y="153"/>
                      <a:pt x="125" y="153"/>
                    </a:cubicBezTo>
                    <a:cubicBezTo>
                      <a:pt x="125" y="153"/>
                      <a:pt x="125" y="153"/>
                      <a:pt x="125" y="153"/>
                    </a:cubicBezTo>
                    <a:cubicBezTo>
                      <a:pt x="125" y="153"/>
                      <a:pt x="125" y="153"/>
                      <a:pt x="125" y="153"/>
                    </a:cubicBezTo>
                    <a:cubicBezTo>
                      <a:pt x="125" y="153"/>
                      <a:pt x="125" y="153"/>
                      <a:pt x="125" y="153"/>
                    </a:cubicBezTo>
                    <a:cubicBezTo>
                      <a:pt x="125" y="153"/>
                      <a:pt x="125" y="153"/>
                      <a:pt x="125" y="153"/>
                    </a:cubicBezTo>
                    <a:cubicBezTo>
                      <a:pt x="125" y="153"/>
                      <a:pt x="125" y="153"/>
                      <a:pt x="125" y="153"/>
                    </a:cubicBezTo>
                    <a:cubicBezTo>
                      <a:pt x="125" y="153"/>
                      <a:pt x="125" y="153"/>
                      <a:pt x="125" y="153"/>
                    </a:cubicBezTo>
                    <a:cubicBezTo>
                      <a:pt x="125" y="153"/>
                      <a:pt x="125" y="153"/>
                      <a:pt x="125" y="153"/>
                    </a:cubicBezTo>
                    <a:cubicBezTo>
                      <a:pt x="125" y="153"/>
                      <a:pt x="125" y="153"/>
                      <a:pt x="125" y="153"/>
                    </a:cubicBezTo>
                    <a:cubicBezTo>
                      <a:pt x="125" y="153"/>
                      <a:pt x="125" y="153"/>
                      <a:pt x="125" y="153"/>
                    </a:cubicBezTo>
                    <a:cubicBezTo>
                      <a:pt x="125" y="154"/>
                      <a:pt x="125" y="154"/>
                      <a:pt x="125" y="154"/>
                    </a:cubicBezTo>
                    <a:cubicBezTo>
                      <a:pt x="125" y="154"/>
                      <a:pt x="125" y="154"/>
                      <a:pt x="125" y="154"/>
                    </a:cubicBezTo>
                    <a:cubicBezTo>
                      <a:pt x="125" y="154"/>
                      <a:pt x="125" y="154"/>
                      <a:pt x="125" y="154"/>
                    </a:cubicBezTo>
                    <a:cubicBezTo>
                      <a:pt x="125" y="154"/>
                      <a:pt x="125" y="154"/>
                      <a:pt x="125" y="154"/>
                    </a:cubicBezTo>
                    <a:cubicBezTo>
                      <a:pt x="125" y="154"/>
                      <a:pt x="125" y="154"/>
                      <a:pt x="125" y="154"/>
                    </a:cubicBezTo>
                    <a:cubicBezTo>
                      <a:pt x="125" y="154"/>
                      <a:pt x="125" y="154"/>
                      <a:pt x="125" y="154"/>
                    </a:cubicBezTo>
                    <a:cubicBezTo>
                      <a:pt x="125" y="154"/>
                      <a:pt x="125" y="154"/>
                      <a:pt x="125" y="154"/>
                    </a:cubicBezTo>
                    <a:cubicBezTo>
                      <a:pt x="125" y="154"/>
                      <a:pt x="125" y="154"/>
                      <a:pt x="125" y="154"/>
                    </a:cubicBezTo>
                    <a:cubicBezTo>
                      <a:pt x="125" y="154"/>
                      <a:pt x="125" y="154"/>
                      <a:pt x="125" y="154"/>
                    </a:cubicBezTo>
                    <a:cubicBezTo>
                      <a:pt x="125" y="154"/>
                      <a:pt x="125" y="154"/>
                      <a:pt x="125" y="154"/>
                    </a:cubicBezTo>
                    <a:cubicBezTo>
                      <a:pt x="125" y="154"/>
                      <a:pt x="125" y="154"/>
                      <a:pt x="125" y="154"/>
                    </a:cubicBezTo>
                    <a:cubicBezTo>
                      <a:pt x="125" y="154"/>
                      <a:pt x="125" y="154"/>
                      <a:pt x="125" y="154"/>
                    </a:cubicBezTo>
                    <a:cubicBezTo>
                      <a:pt x="125" y="154"/>
                      <a:pt x="125" y="154"/>
                      <a:pt x="125" y="154"/>
                    </a:cubicBezTo>
                    <a:cubicBezTo>
                      <a:pt x="125" y="154"/>
                      <a:pt x="125" y="154"/>
                      <a:pt x="125" y="154"/>
                    </a:cubicBezTo>
                    <a:cubicBezTo>
                      <a:pt x="125" y="154"/>
                      <a:pt x="125" y="154"/>
                      <a:pt x="125" y="154"/>
                    </a:cubicBezTo>
                    <a:cubicBezTo>
                      <a:pt x="125" y="154"/>
                      <a:pt x="125" y="154"/>
                      <a:pt x="125" y="154"/>
                    </a:cubicBezTo>
                    <a:cubicBezTo>
                      <a:pt x="125" y="154"/>
                      <a:pt x="125" y="154"/>
                      <a:pt x="125" y="154"/>
                    </a:cubicBezTo>
                    <a:cubicBezTo>
                      <a:pt x="125" y="154"/>
                      <a:pt x="125" y="154"/>
                      <a:pt x="125" y="154"/>
                    </a:cubicBezTo>
                    <a:cubicBezTo>
                      <a:pt x="125" y="154"/>
                      <a:pt x="125" y="154"/>
                      <a:pt x="125" y="154"/>
                    </a:cubicBezTo>
                    <a:cubicBezTo>
                      <a:pt x="125" y="154"/>
                      <a:pt x="125" y="154"/>
                      <a:pt x="125" y="154"/>
                    </a:cubicBezTo>
                    <a:cubicBezTo>
                      <a:pt x="125" y="154"/>
                      <a:pt x="125" y="154"/>
                      <a:pt x="125" y="154"/>
                    </a:cubicBezTo>
                    <a:cubicBezTo>
                      <a:pt x="125" y="154"/>
                      <a:pt x="125" y="154"/>
                      <a:pt x="125" y="154"/>
                    </a:cubicBezTo>
                    <a:cubicBezTo>
                      <a:pt x="125" y="154"/>
                      <a:pt x="125" y="154"/>
                      <a:pt x="125" y="154"/>
                    </a:cubicBezTo>
                    <a:cubicBezTo>
                      <a:pt x="125" y="154"/>
                      <a:pt x="125" y="154"/>
                      <a:pt x="125" y="154"/>
                    </a:cubicBezTo>
                    <a:cubicBezTo>
                      <a:pt x="125" y="154"/>
                      <a:pt x="125" y="154"/>
                      <a:pt x="125" y="154"/>
                    </a:cubicBezTo>
                    <a:cubicBezTo>
                      <a:pt x="125" y="154"/>
                      <a:pt x="125" y="154"/>
                      <a:pt x="125" y="154"/>
                    </a:cubicBezTo>
                    <a:cubicBezTo>
                      <a:pt x="125" y="154"/>
                      <a:pt x="125" y="154"/>
                      <a:pt x="125" y="154"/>
                    </a:cubicBezTo>
                    <a:cubicBezTo>
                      <a:pt x="125" y="154"/>
                      <a:pt x="125" y="154"/>
                      <a:pt x="125" y="154"/>
                    </a:cubicBezTo>
                    <a:cubicBezTo>
                      <a:pt x="125" y="154"/>
                      <a:pt x="125" y="154"/>
                      <a:pt x="125" y="154"/>
                    </a:cubicBezTo>
                    <a:cubicBezTo>
                      <a:pt x="125" y="154"/>
                      <a:pt x="125" y="154"/>
                      <a:pt x="125" y="154"/>
                    </a:cubicBezTo>
                    <a:cubicBezTo>
                      <a:pt x="125" y="154"/>
                      <a:pt x="125" y="154"/>
                      <a:pt x="125" y="154"/>
                    </a:cubicBezTo>
                    <a:cubicBezTo>
                      <a:pt x="125" y="154"/>
                      <a:pt x="125" y="154"/>
                      <a:pt x="125" y="154"/>
                    </a:cubicBezTo>
                    <a:cubicBezTo>
                      <a:pt x="125" y="154"/>
                      <a:pt x="125" y="154"/>
                      <a:pt x="125" y="154"/>
                    </a:cubicBezTo>
                    <a:cubicBezTo>
                      <a:pt x="125" y="154"/>
                      <a:pt x="125" y="154"/>
                      <a:pt x="125" y="154"/>
                    </a:cubicBezTo>
                    <a:cubicBezTo>
                      <a:pt x="125" y="154"/>
                      <a:pt x="125" y="154"/>
                      <a:pt x="125" y="154"/>
                    </a:cubicBezTo>
                    <a:cubicBezTo>
                      <a:pt x="125" y="154"/>
                      <a:pt x="125" y="154"/>
                      <a:pt x="125" y="154"/>
                    </a:cubicBezTo>
                    <a:cubicBezTo>
                      <a:pt x="125" y="154"/>
                      <a:pt x="125" y="154"/>
                      <a:pt x="125" y="154"/>
                    </a:cubicBezTo>
                    <a:cubicBezTo>
                      <a:pt x="125" y="154"/>
                      <a:pt x="125" y="154"/>
                      <a:pt x="125" y="154"/>
                    </a:cubicBezTo>
                    <a:cubicBezTo>
                      <a:pt x="125" y="154"/>
                      <a:pt x="125" y="154"/>
                      <a:pt x="125" y="154"/>
                    </a:cubicBezTo>
                    <a:cubicBezTo>
                      <a:pt x="125" y="154"/>
                      <a:pt x="125" y="154"/>
                      <a:pt x="125" y="154"/>
                    </a:cubicBezTo>
                    <a:cubicBezTo>
                      <a:pt x="125" y="154"/>
                      <a:pt x="125" y="154"/>
                      <a:pt x="125" y="154"/>
                    </a:cubicBezTo>
                    <a:cubicBezTo>
                      <a:pt x="125" y="154"/>
                      <a:pt x="125" y="154"/>
                      <a:pt x="125" y="154"/>
                    </a:cubicBezTo>
                    <a:cubicBezTo>
                      <a:pt x="125" y="155"/>
                      <a:pt x="125" y="155"/>
                      <a:pt x="125" y="155"/>
                    </a:cubicBezTo>
                    <a:cubicBezTo>
                      <a:pt x="125" y="155"/>
                      <a:pt x="125" y="155"/>
                      <a:pt x="125" y="155"/>
                    </a:cubicBezTo>
                    <a:cubicBezTo>
                      <a:pt x="125" y="155"/>
                      <a:pt x="125" y="155"/>
                      <a:pt x="125" y="155"/>
                    </a:cubicBezTo>
                    <a:cubicBezTo>
                      <a:pt x="125" y="155"/>
                      <a:pt x="125" y="155"/>
                      <a:pt x="125" y="155"/>
                    </a:cubicBezTo>
                    <a:cubicBezTo>
                      <a:pt x="125" y="155"/>
                      <a:pt x="125" y="155"/>
                      <a:pt x="125" y="155"/>
                    </a:cubicBezTo>
                    <a:cubicBezTo>
                      <a:pt x="125" y="155"/>
                      <a:pt x="125" y="155"/>
                      <a:pt x="125" y="155"/>
                    </a:cubicBezTo>
                    <a:cubicBezTo>
                      <a:pt x="125" y="155"/>
                      <a:pt x="125" y="155"/>
                      <a:pt x="125" y="155"/>
                    </a:cubicBezTo>
                    <a:cubicBezTo>
                      <a:pt x="125" y="155"/>
                      <a:pt x="125" y="155"/>
                      <a:pt x="125" y="155"/>
                    </a:cubicBezTo>
                    <a:cubicBezTo>
                      <a:pt x="125" y="155"/>
                      <a:pt x="125" y="155"/>
                      <a:pt x="125" y="155"/>
                    </a:cubicBezTo>
                    <a:cubicBezTo>
                      <a:pt x="125" y="155"/>
                      <a:pt x="125" y="155"/>
                      <a:pt x="125" y="155"/>
                    </a:cubicBezTo>
                    <a:cubicBezTo>
                      <a:pt x="125" y="155"/>
                      <a:pt x="125" y="155"/>
                      <a:pt x="125" y="155"/>
                    </a:cubicBezTo>
                    <a:cubicBezTo>
                      <a:pt x="125" y="155"/>
                      <a:pt x="125" y="155"/>
                      <a:pt x="125" y="155"/>
                    </a:cubicBezTo>
                    <a:cubicBezTo>
                      <a:pt x="125" y="155"/>
                      <a:pt x="125" y="155"/>
                      <a:pt x="125" y="155"/>
                    </a:cubicBezTo>
                    <a:cubicBezTo>
                      <a:pt x="125" y="155"/>
                      <a:pt x="125" y="155"/>
                      <a:pt x="125" y="155"/>
                    </a:cubicBezTo>
                    <a:cubicBezTo>
                      <a:pt x="125" y="155"/>
                      <a:pt x="125" y="155"/>
                      <a:pt x="125" y="155"/>
                    </a:cubicBezTo>
                    <a:cubicBezTo>
                      <a:pt x="124" y="155"/>
                      <a:pt x="124" y="155"/>
                      <a:pt x="124" y="155"/>
                    </a:cubicBezTo>
                    <a:cubicBezTo>
                      <a:pt x="124" y="155"/>
                      <a:pt x="124" y="155"/>
                      <a:pt x="124" y="155"/>
                    </a:cubicBezTo>
                    <a:cubicBezTo>
                      <a:pt x="124" y="155"/>
                      <a:pt x="124" y="155"/>
                      <a:pt x="124" y="155"/>
                    </a:cubicBezTo>
                    <a:cubicBezTo>
                      <a:pt x="124" y="155"/>
                      <a:pt x="124" y="155"/>
                      <a:pt x="124" y="155"/>
                    </a:cubicBezTo>
                    <a:cubicBezTo>
                      <a:pt x="124" y="155"/>
                      <a:pt x="124" y="155"/>
                      <a:pt x="124" y="155"/>
                    </a:cubicBezTo>
                    <a:cubicBezTo>
                      <a:pt x="124" y="155"/>
                      <a:pt x="124" y="155"/>
                      <a:pt x="124" y="155"/>
                    </a:cubicBezTo>
                    <a:cubicBezTo>
                      <a:pt x="124" y="155"/>
                      <a:pt x="124" y="155"/>
                      <a:pt x="124" y="155"/>
                    </a:cubicBezTo>
                    <a:cubicBezTo>
                      <a:pt x="124" y="155"/>
                      <a:pt x="124" y="155"/>
                      <a:pt x="124" y="155"/>
                    </a:cubicBezTo>
                    <a:cubicBezTo>
                      <a:pt x="124" y="155"/>
                      <a:pt x="124" y="155"/>
                      <a:pt x="124" y="155"/>
                    </a:cubicBezTo>
                    <a:cubicBezTo>
                      <a:pt x="124" y="155"/>
                      <a:pt x="124" y="155"/>
                      <a:pt x="124" y="155"/>
                    </a:cubicBezTo>
                    <a:cubicBezTo>
                      <a:pt x="124" y="155"/>
                      <a:pt x="124" y="155"/>
                      <a:pt x="124" y="155"/>
                    </a:cubicBezTo>
                    <a:cubicBezTo>
                      <a:pt x="124" y="155"/>
                      <a:pt x="124" y="155"/>
                      <a:pt x="124" y="155"/>
                    </a:cubicBezTo>
                    <a:cubicBezTo>
                      <a:pt x="124" y="155"/>
                      <a:pt x="124" y="155"/>
                      <a:pt x="124" y="155"/>
                    </a:cubicBezTo>
                    <a:cubicBezTo>
                      <a:pt x="124" y="155"/>
                      <a:pt x="124" y="155"/>
                      <a:pt x="124" y="155"/>
                    </a:cubicBezTo>
                    <a:cubicBezTo>
                      <a:pt x="124" y="155"/>
                      <a:pt x="124" y="155"/>
                      <a:pt x="124" y="155"/>
                    </a:cubicBezTo>
                    <a:cubicBezTo>
                      <a:pt x="124" y="155"/>
                      <a:pt x="124" y="155"/>
                      <a:pt x="124" y="155"/>
                    </a:cubicBezTo>
                    <a:cubicBezTo>
                      <a:pt x="124" y="155"/>
                      <a:pt x="124" y="155"/>
                      <a:pt x="124" y="155"/>
                    </a:cubicBezTo>
                    <a:cubicBezTo>
                      <a:pt x="124" y="155"/>
                      <a:pt x="124" y="155"/>
                      <a:pt x="124" y="155"/>
                    </a:cubicBezTo>
                    <a:cubicBezTo>
                      <a:pt x="124" y="155"/>
                      <a:pt x="124" y="155"/>
                      <a:pt x="124" y="155"/>
                    </a:cubicBezTo>
                    <a:cubicBezTo>
                      <a:pt x="124" y="155"/>
                      <a:pt x="124" y="155"/>
                      <a:pt x="124" y="155"/>
                    </a:cubicBezTo>
                    <a:cubicBezTo>
                      <a:pt x="124" y="155"/>
                      <a:pt x="124" y="155"/>
                      <a:pt x="124" y="155"/>
                    </a:cubicBezTo>
                    <a:cubicBezTo>
                      <a:pt x="124" y="155"/>
                      <a:pt x="124" y="155"/>
                      <a:pt x="124" y="155"/>
                    </a:cubicBezTo>
                    <a:cubicBezTo>
                      <a:pt x="124" y="155"/>
                      <a:pt x="124" y="155"/>
                      <a:pt x="124" y="155"/>
                    </a:cubicBezTo>
                    <a:cubicBezTo>
                      <a:pt x="124" y="155"/>
                      <a:pt x="124" y="155"/>
                      <a:pt x="124" y="155"/>
                    </a:cubicBezTo>
                    <a:cubicBezTo>
                      <a:pt x="124" y="155"/>
                      <a:pt x="124" y="155"/>
                      <a:pt x="124" y="155"/>
                    </a:cubicBezTo>
                    <a:cubicBezTo>
                      <a:pt x="124" y="155"/>
                      <a:pt x="124" y="155"/>
                      <a:pt x="124" y="155"/>
                    </a:cubicBezTo>
                    <a:cubicBezTo>
                      <a:pt x="124" y="155"/>
                      <a:pt x="124" y="155"/>
                      <a:pt x="124" y="155"/>
                    </a:cubicBezTo>
                    <a:cubicBezTo>
                      <a:pt x="124" y="155"/>
                      <a:pt x="124" y="155"/>
                      <a:pt x="124" y="155"/>
                    </a:cubicBezTo>
                    <a:cubicBezTo>
                      <a:pt x="124" y="155"/>
                      <a:pt x="124" y="155"/>
                      <a:pt x="124" y="155"/>
                    </a:cubicBezTo>
                    <a:cubicBezTo>
                      <a:pt x="124" y="155"/>
                      <a:pt x="124" y="156"/>
                      <a:pt x="124" y="156"/>
                    </a:cubicBezTo>
                    <a:cubicBezTo>
                      <a:pt x="124" y="156"/>
                      <a:pt x="124" y="156"/>
                      <a:pt x="124" y="156"/>
                    </a:cubicBezTo>
                    <a:cubicBezTo>
                      <a:pt x="124" y="156"/>
                      <a:pt x="124" y="156"/>
                      <a:pt x="124" y="156"/>
                    </a:cubicBezTo>
                    <a:cubicBezTo>
                      <a:pt x="124" y="156"/>
                      <a:pt x="124" y="156"/>
                      <a:pt x="124" y="156"/>
                    </a:cubicBezTo>
                    <a:cubicBezTo>
                      <a:pt x="124" y="156"/>
                      <a:pt x="124" y="156"/>
                      <a:pt x="124" y="156"/>
                    </a:cubicBezTo>
                    <a:cubicBezTo>
                      <a:pt x="124" y="156"/>
                      <a:pt x="124" y="156"/>
                      <a:pt x="124" y="156"/>
                    </a:cubicBezTo>
                    <a:cubicBezTo>
                      <a:pt x="124" y="156"/>
                      <a:pt x="124" y="156"/>
                      <a:pt x="124" y="156"/>
                    </a:cubicBezTo>
                    <a:cubicBezTo>
                      <a:pt x="124" y="156"/>
                      <a:pt x="124" y="156"/>
                      <a:pt x="124" y="156"/>
                    </a:cubicBezTo>
                    <a:cubicBezTo>
                      <a:pt x="124" y="156"/>
                      <a:pt x="124" y="156"/>
                      <a:pt x="124" y="156"/>
                    </a:cubicBezTo>
                    <a:cubicBezTo>
                      <a:pt x="124" y="156"/>
                      <a:pt x="124" y="156"/>
                      <a:pt x="124" y="156"/>
                    </a:cubicBezTo>
                    <a:cubicBezTo>
                      <a:pt x="124" y="156"/>
                      <a:pt x="124" y="156"/>
                      <a:pt x="124" y="156"/>
                    </a:cubicBezTo>
                    <a:cubicBezTo>
                      <a:pt x="124" y="156"/>
                      <a:pt x="124" y="156"/>
                      <a:pt x="124" y="156"/>
                    </a:cubicBezTo>
                    <a:cubicBezTo>
                      <a:pt x="124" y="156"/>
                      <a:pt x="124" y="156"/>
                      <a:pt x="124" y="156"/>
                    </a:cubicBezTo>
                    <a:cubicBezTo>
                      <a:pt x="124" y="156"/>
                      <a:pt x="124" y="156"/>
                      <a:pt x="124" y="156"/>
                    </a:cubicBezTo>
                    <a:cubicBezTo>
                      <a:pt x="124" y="156"/>
                      <a:pt x="124" y="156"/>
                      <a:pt x="124" y="156"/>
                    </a:cubicBezTo>
                    <a:cubicBezTo>
                      <a:pt x="124" y="156"/>
                      <a:pt x="124" y="156"/>
                      <a:pt x="124" y="156"/>
                    </a:cubicBezTo>
                    <a:cubicBezTo>
                      <a:pt x="124" y="156"/>
                      <a:pt x="124" y="156"/>
                      <a:pt x="124" y="156"/>
                    </a:cubicBezTo>
                    <a:cubicBezTo>
                      <a:pt x="124" y="156"/>
                      <a:pt x="124" y="156"/>
                      <a:pt x="124" y="156"/>
                    </a:cubicBezTo>
                    <a:cubicBezTo>
                      <a:pt x="124" y="156"/>
                      <a:pt x="124" y="156"/>
                      <a:pt x="124" y="156"/>
                    </a:cubicBezTo>
                    <a:cubicBezTo>
                      <a:pt x="124" y="156"/>
                      <a:pt x="124" y="156"/>
                      <a:pt x="124" y="156"/>
                    </a:cubicBezTo>
                    <a:cubicBezTo>
                      <a:pt x="124" y="156"/>
                      <a:pt x="124" y="156"/>
                      <a:pt x="124" y="156"/>
                    </a:cubicBezTo>
                    <a:cubicBezTo>
                      <a:pt x="124" y="156"/>
                      <a:pt x="124" y="156"/>
                      <a:pt x="124" y="156"/>
                    </a:cubicBezTo>
                    <a:cubicBezTo>
                      <a:pt x="124" y="156"/>
                      <a:pt x="124" y="156"/>
                      <a:pt x="124" y="156"/>
                    </a:cubicBezTo>
                    <a:cubicBezTo>
                      <a:pt x="124" y="156"/>
                      <a:pt x="124" y="156"/>
                      <a:pt x="124" y="156"/>
                    </a:cubicBezTo>
                    <a:cubicBezTo>
                      <a:pt x="124" y="156"/>
                      <a:pt x="124" y="156"/>
                      <a:pt x="124" y="156"/>
                    </a:cubicBezTo>
                    <a:cubicBezTo>
                      <a:pt x="124" y="156"/>
                      <a:pt x="124" y="156"/>
                      <a:pt x="124" y="156"/>
                    </a:cubicBezTo>
                    <a:cubicBezTo>
                      <a:pt x="124" y="156"/>
                      <a:pt x="124" y="156"/>
                      <a:pt x="124" y="156"/>
                    </a:cubicBezTo>
                    <a:cubicBezTo>
                      <a:pt x="124" y="156"/>
                      <a:pt x="124" y="156"/>
                      <a:pt x="124" y="156"/>
                    </a:cubicBezTo>
                    <a:cubicBezTo>
                      <a:pt x="124" y="156"/>
                      <a:pt x="124" y="156"/>
                      <a:pt x="124" y="156"/>
                    </a:cubicBezTo>
                    <a:cubicBezTo>
                      <a:pt x="124" y="156"/>
                      <a:pt x="124" y="156"/>
                      <a:pt x="124" y="156"/>
                    </a:cubicBezTo>
                    <a:cubicBezTo>
                      <a:pt x="124" y="156"/>
                      <a:pt x="124" y="156"/>
                      <a:pt x="124" y="156"/>
                    </a:cubicBezTo>
                    <a:cubicBezTo>
                      <a:pt x="124" y="156"/>
                      <a:pt x="124" y="156"/>
                      <a:pt x="124" y="156"/>
                    </a:cubicBezTo>
                    <a:cubicBezTo>
                      <a:pt x="124" y="156"/>
                      <a:pt x="124" y="156"/>
                      <a:pt x="124" y="156"/>
                    </a:cubicBezTo>
                    <a:cubicBezTo>
                      <a:pt x="124" y="156"/>
                      <a:pt x="124" y="156"/>
                      <a:pt x="124" y="156"/>
                    </a:cubicBezTo>
                    <a:cubicBezTo>
                      <a:pt x="124" y="156"/>
                      <a:pt x="124" y="156"/>
                      <a:pt x="124" y="156"/>
                    </a:cubicBezTo>
                    <a:cubicBezTo>
                      <a:pt x="124" y="156"/>
                      <a:pt x="124" y="156"/>
                      <a:pt x="124" y="156"/>
                    </a:cubicBezTo>
                    <a:cubicBezTo>
                      <a:pt x="124" y="156"/>
                      <a:pt x="124" y="156"/>
                      <a:pt x="124" y="156"/>
                    </a:cubicBezTo>
                    <a:cubicBezTo>
                      <a:pt x="124" y="156"/>
                      <a:pt x="124" y="156"/>
                      <a:pt x="124" y="156"/>
                    </a:cubicBezTo>
                    <a:cubicBezTo>
                      <a:pt x="124" y="157"/>
                      <a:pt x="124" y="157"/>
                      <a:pt x="124" y="157"/>
                    </a:cubicBezTo>
                    <a:cubicBezTo>
                      <a:pt x="124" y="157"/>
                      <a:pt x="124" y="157"/>
                      <a:pt x="124" y="157"/>
                    </a:cubicBezTo>
                    <a:cubicBezTo>
                      <a:pt x="124" y="157"/>
                      <a:pt x="124" y="157"/>
                      <a:pt x="124" y="157"/>
                    </a:cubicBezTo>
                    <a:cubicBezTo>
                      <a:pt x="124" y="157"/>
                      <a:pt x="124" y="157"/>
                      <a:pt x="124" y="157"/>
                    </a:cubicBezTo>
                    <a:cubicBezTo>
                      <a:pt x="124" y="157"/>
                      <a:pt x="124" y="157"/>
                      <a:pt x="124" y="157"/>
                    </a:cubicBezTo>
                    <a:cubicBezTo>
                      <a:pt x="124" y="157"/>
                      <a:pt x="124" y="157"/>
                      <a:pt x="124" y="157"/>
                    </a:cubicBezTo>
                    <a:cubicBezTo>
                      <a:pt x="124" y="157"/>
                      <a:pt x="124" y="157"/>
                      <a:pt x="124" y="157"/>
                    </a:cubicBezTo>
                    <a:cubicBezTo>
                      <a:pt x="124" y="157"/>
                      <a:pt x="124" y="157"/>
                      <a:pt x="124" y="157"/>
                    </a:cubicBezTo>
                    <a:cubicBezTo>
                      <a:pt x="124" y="157"/>
                      <a:pt x="124" y="157"/>
                      <a:pt x="124" y="157"/>
                    </a:cubicBezTo>
                    <a:cubicBezTo>
                      <a:pt x="124" y="157"/>
                      <a:pt x="124" y="157"/>
                      <a:pt x="124" y="157"/>
                    </a:cubicBezTo>
                    <a:cubicBezTo>
                      <a:pt x="124" y="157"/>
                      <a:pt x="124" y="157"/>
                      <a:pt x="124" y="157"/>
                    </a:cubicBezTo>
                    <a:cubicBezTo>
                      <a:pt x="124" y="157"/>
                      <a:pt x="124" y="157"/>
                      <a:pt x="124" y="157"/>
                    </a:cubicBezTo>
                    <a:cubicBezTo>
                      <a:pt x="124" y="157"/>
                      <a:pt x="124" y="157"/>
                      <a:pt x="124" y="157"/>
                    </a:cubicBezTo>
                    <a:cubicBezTo>
                      <a:pt x="124" y="157"/>
                      <a:pt x="124" y="157"/>
                      <a:pt x="124" y="157"/>
                    </a:cubicBezTo>
                    <a:cubicBezTo>
                      <a:pt x="124" y="157"/>
                      <a:pt x="124" y="157"/>
                      <a:pt x="124" y="157"/>
                    </a:cubicBezTo>
                    <a:cubicBezTo>
                      <a:pt x="124" y="157"/>
                      <a:pt x="124" y="157"/>
                      <a:pt x="124" y="157"/>
                    </a:cubicBezTo>
                    <a:cubicBezTo>
                      <a:pt x="124" y="157"/>
                      <a:pt x="124" y="157"/>
                      <a:pt x="124" y="157"/>
                    </a:cubicBezTo>
                    <a:cubicBezTo>
                      <a:pt x="124" y="157"/>
                      <a:pt x="124" y="157"/>
                      <a:pt x="124" y="157"/>
                    </a:cubicBezTo>
                    <a:cubicBezTo>
                      <a:pt x="124" y="157"/>
                      <a:pt x="124" y="157"/>
                      <a:pt x="124" y="157"/>
                    </a:cubicBezTo>
                    <a:cubicBezTo>
                      <a:pt x="124" y="157"/>
                      <a:pt x="124" y="157"/>
                      <a:pt x="124" y="157"/>
                    </a:cubicBezTo>
                    <a:cubicBezTo>
                      <a:pt x="124" y="157"/>
                      <a:pt x="124" y="157"/>
                      <a:pt x="124" y="157"/>
                    </a:cubicBezTo>
                    <a:cubicBezTo>
                      <a:pt x="123" y="157"/>
                      <a:pt x="123" y="157"/>
                      <a:pt x="123" y="157"/>
                    </a:cubicBezTo>
                    <a:cubicBezTo>
                      <a:pt x="123" y="157"/>
                      <a:pt x="123" y="157"/>
                      <a:pt x="123" y="157"/>
                    </a:cubicBezTo>
                    <a:cubicBezTo>
                      <a:pt x="123" y="157"/>
                      <a:pt x="123" y="157"/>
                      <a:pt x="123" y="157"/>
                    </a:cubicBezTo>
                    <a:cubicBezTo>
                      <a:pt x="123" y="157"/>
                      <a:pt x="123" y="157"/>
                      <a:pt x="123" y="157"/>
                    </a:cubicBezTo>
                    <a:cubicBezTo>
                      <a:pt x="123" y="157"/>
                      <a:pt x="123" y="157"/>
                      <a:pt x="123" y="157"/>
                    </a:cubicBezTo>
                    <a:cubicBezTo>
                      <a:pt x="123" y="157"/>
                      <a:pt x="123" y="157"/>
                      <a:pt x="123" y="157"/>
                    </a:cubicBezTo>
                    <a:cubicBezTo>
                      <a:pt x="123" y="157"/>
                      <a:pt x="123" y="157"/>
                      <a:pt x="123" y="157"/>
                    </a:cubicBezTo>
                    <a:cubicBezTo>
                      <a:pt x="123" y="157"/>
                      <a:pt x="123" y="157"/>
                      <a:pt x="123" y="157"/>
                    </a:cubicBezTo>
                    <a:cubicBezTo>
                      <a:pt x="123" y="157"/>
                      <a:pt x="123" y="157"/>
                      <a:pt x="123" y="157"/>
                    </a:cubicBezTo>
                    <a:cubicBezTo>
                      <a:pt x="123" y="157"/>
                      <a:pt x="123" y="157"/>
                      <a:pt x="123" y="157"/>
                    </a:cubicBezTo>
                    <a:cubicBezTo>
                      <a:pt x="123" y="157"/>
                      <a:pt x="123" y="157"/>
                      <a:pt x="123" y="157"/>
                    </a:cubicBezTo>
                    <a:cubicBezTo>
                      <a:pt x="123" y="157"/>
                      <a:pt x="123" y="157"/>
                      <a:pt x="123" y="157"/>
                    </a:cubicBezTo>
                    <a:cubicBezTo>
                      <a:pt x="123" y="157"/>
                      <a:pt x="123" y="157"/>
                      <a:pt x="123" y="157"/>
                    </a:cubicBezTo>
                    <a:cubicBezTo>
                      <a:pt x="123" y="157"/>
                      <a:pt x="123" y="157"/>
                      <a:pt x="123" y="157"/>
                    </a:cubicBezTo>
                    <a:cubicBezTo>
                      <a:pt x="123" y="157"/>
                      <a:pt x="123" y="157"/>
                      <a:pt x="123" y="157"/>
                    </a:cubicBezTo>
                    <a:cubicBezTo>
                      <a:pt x="123" y="157"/>
                      <a:pt x="123" y="157"/>
                      <a:pt x="123" y="157"/>
                    </a:cubicBezTo>
                    <a:cubicBezTo>
                      <a:pt x="123" y="157"/>
                      <a:pt x="123" y="157"/>
                      <a:pt x="123" y="157"/>
                    </a:cubicBezTo>
                    <a:cubicBezTo>
                      <a:pt x="123" y="157"/>
                      <a:pt x="123" y="157"/>
                      <a:pt x="123" y="157"/>
                    </a:cubicBezTo>
                    <a:cubicBezTo>
                      <a:pt x="123" y="157"/>
                      <a:pt x="123" y="157"/>
                      <a:pt x="123" y="157"/>
                    </a:cubicBezTo>
                    <a:cubicBezTo>
                      <a:pt x="123" y="158"/>
                      <a:pt x="123" y="158"/>
                      <a:pt x="123" y="158"/>
                    </a:cubicBezTo>
                    <a:cubicBezTo>
                      <a:pt x="123" y="158"/>
                      <a:pt x="123" y="158"/>
                      <a:pt x="123" y="158"/>
                    </a:cubicBezTo>
                    <a:cubicBezTo>
                      <a:pt x="123" y="158"/>
                      <a:pt x="123" y="158"/>
                      <a:pt x="123" y="158"/>
                    </a:cubicBezTo>
                    <a:cubicBezTo>
                      <a:pt x="123" y="158"/>
                      <a:pt x="123" y="158"/>
                      <a:pt x="123" y="158"/>
                    </a:cubicBezTo>
                    <a:cubicBezTo>
                      <a:pt x="123" y="158"/>
                      <a:pt x="123" y="158"/>
                      <a:pt x="123" y="158"/>
                    </a:cubicBezTo>
                    <a:cubicBezTo>
                      <a:pt x="123" y="158"/>
                      <a:pt x="123" y="158"/>
                      <a:pt x="123" y="158"/>
                    </a:cubicBezTo>
                    <a:cubicBezTo>
                      <a:pt x="123" y="158"/>
                      <a:pt x="123" y="158"/>
                      <a:pt x="123" y="158"/>
                    </a:cubicBezTo>
                    <a:cubicBezTo>
                      <a:pt x="123" y="158"/>
                      <a:pt x="123" y="158"/>
                      <a:pt x="123" y="158"/>
                    </a:cubicBezTo>
                    <a:cubicBezTo>
                      <a:pt x="123" y="158"/>
                      <a:pt x="123" y="158"/>
                      <a:pt x="123" y="158"/>
                    </a:cubicBezTo>
                    <a:cubicBezTo>
                      <a:pt x="123" y="158"/>
                      <a:pt x="123" y="158"/>
                      <a:pt x="123" y="158"/>
                    </a:cubicBezTo>
                    <a:cubicBezTo>
                      <a:pt x="123" y="158"/>
                      <a:pt x="123" y="158"/>
                      <a:pt x="123" y="158"/>
                    </a:cubicBezTo>
                    <a:cubicBezTo>
                      <a:pt x="123" y="158"/>
                      <a:pt x="123" y="158"/>
                      <a:pt x="123" y="158"/>
                    </a:cubicBezTo>
                    <a:cubicBezTo>
                      <a:pt x="123" y="158"/>
                      <a:pt x="123" y="158"/>
                      <a:pt x="123" y="158"/>
                    </a:cubicBezTo>
                    <a:cubicBezTo>
                      <a:pt x="123" y="158"/>
                      <a:pt x="123" y="158"/>
                      <a:pt x="123" y="158"/>
                    </a:cubicBezTo>
                    <a:cubicBezTo>
                      <a:pt x="123" y="158"/>
                      <a:pt x="123" y="158"/>
                      <a:pt x="123" y="158"/>
                    </a:cubicBezTo>
                    <a:cubicBezTo>
                      <a:pt x="123" y="158"/>
                      <a:pt x="123" y="158"/>
                      <a:pt x="123" y="158"/>
                    </a:cubicBezTo>
                    <a:cubicBezTo>
                      <a:pt x="123" y="158"/>
                      <a:pt x="123" y="158"/>
                      <a:pt x="123" y="158"/>
                    </a:cubicBezTo>
                    <a:cubicBezTo>
                      <a:pt x="123" y="158"/>
                      <a:pt x="123" y="158"/>
                      <a:pt x="123" y="158"/>
                    </a:cubicBezTo>
                    <a:cubicBezTo>
                      <a:pt x="123" y="158"/>
                      <a:pt x="123" y="158"/>
                      <a:pt x="123" y="158"/>
                    </a:cubicBezTo>
                    <a:cubicBezTo>
                      <a:pt x="123" y="158"/>
                      <a:pt x="123" y="158"/>
                      <a:pt x="123" y="158"/>
                    </a:cubicBezTo>
                    <a:cubicBezTo>
                      <a:pt x="123" y="158"/>
                      <a:pt x="123" y="158"/>
                      <a:pt x="123" y="158"/>
                    </a:cubicBezTo>
                    <a:cubicBezTo>
                      <a:pt x="123" y="158"/>
                      <a:pt x="123" y="158"/>
                      <a:pt x="123" y="158"/>
                    </a:cubicBezTo>
                    <a:cubicBezTo>
                      <a:pt x="123" y="158"/>
                      <a:pt x="123" y="158"/>
                      <a:pt x="123" y="158"/>
                    </a:cubicBezTo>
                    <a:cubicBezTo>
                      <a:pt x="123" y="158"/>
                      <a:pt x="123" y="158"/>
                      <a:pt x="123" y="158"/>
                    </a:cubicBezTo>
                    <a:cubicBezTo>
                      <a:pt x="123" y="158"/>
                      <a:pt x="123" y="158"/>
                      <a:pt x="123" y="158"/>
                    </a:cubicBezTo>
                    <a:cubicBezTo>
                      <a:pt x="123" y="158"/>
                      <a:pt x="123" y="158"/>
                      <a:pt x="123" y="158"/>
                    </a:cubicBezTo>
                    <a:cubicBezTo>
                      <a:pt x="123" y="158"/>
                      <a:pt x="123" y="158"/>
                      <a:pt x="123" y="158"/>
                    </a:cubicBezTo>
                    <a:cubicBezTo>
                      <a:pt x="123" y="158"/>
                      <a:pt x="123" y="158"/>
                      <a:pt x="123" y="158"/>
                    </a:cubicBezTo>
                    <a:cubicBezTo>
                      <a:pt x="123" y="158"/>
                      <a:pt x="123" y="158"/>
                      <a:pt x="123" y="158"/>
                    </a:cubicBezTo>
                    <a:cubicBezTo>
                      <a:pt x="123" y="158"/>
                      <a:pt x="123" y="158"/>
                      <a:pt x="123" y="158"/>
                    </a:cubicBezTo>
                    <a:cubicBezTo>
                      <a:pt x="123" y="158"/>
                      <a:pt x="123" y="158"/>
                      <a:pt x="123" y="158"/>
                    </a:cubicBezTo>
                    <a:cubicBezTo>
                      <a:pt x="123" y="158"/>
                      <a:pt x="123" y="158"/>
                      <a:pt x="123" y="158"/>
                    </a:cubicBezTo>
                    <a:cubicBezTo>
                      <a:pt x="123" y="158"/>
                      <a:pt x="123" y="158"/>
                      <a:pt x="123" y="158"/>
                    </a:cubicBezTo>
                    <a:cubicBezTo>
                      <a:pt x="123" y="158"/>
                      <a:pt x="123" y="158"/>
                      <a:pt x="123" y="158"/>
                    </a:cubicBezTo>
                    <a:cubicBezTo>
                      <a:pt x="123" y="158"/>
                      <a:pt x="123" y="158"/>
                      <a:pt x="123" y="158"/>
                    </a:cubicBezTo>
                    <a:cubicBezTo>
                      <a:pt x="123" y="158"/>
                      <a:pt x="123" y="158"/>
                      <a:pt x="123" y="158"/>
                    </a:cubicBezTo>
                    <a:cubicBezTo>
                      <a:pt x="123" y="159"/>
                      <a:pt x="123" y="159"/>
                      <a:pt x="123" y="159"/>
                    </a:cubicBezTo>
                    <a:cubicBezTo>
                      <a:pt x="123" y="159"/>
                      <a:pt x="123" y="159"/>
                      <a:pt x="123" y="159"/>
                    </a:cubicBezTo>
                    <a:cubicBezTo>
                      <a:pt x="123" y="159"/>
                      <a:pt x="123" y="159"/>
                      <a:pt x="123" y="159"/>
                    </a:cubicBezTo>
                    <a:cubicBezTo>
                      <a:pt x="123" y="159"/>
                      <a:pt x="123" y="159"/>
                      <a:pt x="123" y="159"/>
                    </a:cubicBezTo>
                    <a:cubicBezTo>
                      <a:pt x="123" y="159"/>
                      <a:pt x="123" y="159"/>
                      <a:pt x="123" y="159"/>
                    </a:cubicBezTo>
                    <a:cubicBezTo>
                      <a:pt x="123" y="159"/>
                      <a:pt x="123" y="159"/>
                      <a:pt x="123" y="159"/>
                    </a:cubicBezTo>
                    <a:cubicBezTo>
                      <a:pt x="123" y="159"/>
                      <a:pt x="123" y="159"/>
                      <a:pt x="123" y="159"/>
                    </a:cubicBezTo>
                    <a:cubicBezTo>
                      <a:pt x="123" y="159"/>
                      <a:pt x="123" y="159"/>
                      <a:pt x="123" y="159"/>
                    </a:cubicBezTo>
                    <a:cubicBezTo>
                      <a:pt x="123" y="159"/>
                      <a:pt x="123" y="159"/>
                      <a:pt x="123" y="159"/>
                    </a:cubicBezTo>
                    <a:cubicBezTo>
                      <a:pt x="123" y="159"/>
                      <a:pt x="123" y="159"/>
                      <a:pt x="123" y="159"/>
                    </a:cubicBezTo>
                    <a:cubicBezTo>
                      <a:pt x="123" y="159"/>
                      <a:pt x="123" y="159"/>
                      <a:pt x="123" y="159"/>
                    </a:cubicBezTo>
                    <a:cubicBezTo>
                      <a:pt x="123" y="159"/>
                      <a:pt x="123" y="159"/>
                      <a:pt x="123" y="159"/>
                    </a:cubicBezTo>
                    <a:cubicBezTo>
                      <a:pt x="123" y="159"/>
                      <a:pt x="123" y="159"/>
                      <a:pt x="123" y="159"/>
                    </a:cubicBezTo>
                    <a:cubicBezTo>
                      <a:pt x="123" y="159"/>
                      <a:pt x="123" y="159"/>
                      <a:pt x="123" y="159"/>
                    </a:cubicBezTo>
                    <a:cubicBezTo>
                      <a:pt x="123" y="159"/>
                      <a:pt x="123" y="159"/>
                      <a:pt x="123" y="159"/>
                    </a:cubicBezTo>
                    <a:cubicBezTo>
                      <a:pt x="123" y="159"/>
                      <a:pt x="123" y="159"/>
                      <a:pt x="123" y="159"/>
                    </a:cubicBezTo>
                    <a:cubicBezTo>
                      <a:pt x="123" y="159"/>
                      <a:pt x="123" y="159"/>
                      <a:pt x="123" y="159"/>
                    </a:cubicBezTo>
                    <a:cubicBezTo>
                      <a:pt x="123" y="159"/>
                      <a:pt x="123" y="159"/>
                      <a:pt x="123" y="159"/>
                    </a:cubicBezTo>
                    <a:cubicBezTo>
                      <a:pt x="123" y="159"/>
                      <a:pt x="123" y="159"/>
                      <a:pt x="123" y="159"/>
                    </a:cubicBezTo>
                    <a:cubicBezTo>
                      <a:pt x="123" y="159"/>
                      <a:pt x="123" y="159"/>
                      <a:pt x="123" y="159"/>
                    </a:cubicBezTo>
                    <a:cubicBezTo>
                      <a:pt x="123" y="159"/>
                      <a:pt x="123" y="159"/>
                      <a:pt x="123" y="159"/>
                    </a:cubicBezTo>
                    <a:cubicBezTo>
                      <a:pt x="122" y="159"/>
                      <a:pt x="122" y="159"/>
                      <a:pt x="122" y="159"/>
                    </a:cubicBezTo>
                    <a:cubicBezTo>
                      <a:pt x="122" y="159"/>
                      <a:pt x="122" y="159"/>
                      <a:pt x="122" y="159"/>
                    </a:cubicBezTo>
                    <a:cubicBezTo>
                      <a:pt x="122" y="159"/>
                      <a:pt x="122" y="159"/>
                      <a:pt x="122" y="159"/>
                    </a:cubicBezTo>
                    <a:cubicBezTo>
                      <a:pt x="122" y="159"/>
                      <a:pt x="122" y="159"/>
                      <a:pt x="122" y="159"/>
                    </a:cubicBezTo>
                    <a:cubicBezTo>
                      <a:pt x="122" y="159"/>
                      <a:pt x="122" y="159"/>
                      <a:pt x="122" y="159"/>
                    </a:cubicBezTo>
                    <a:cubicBezTo>
                      <a:pt x="122" y="160"/>
                      <a:pt x="122" y="160"/>
                      <a:pt x="122" y="160"/>
                    </a:cubicBezTo>
                    <a:cubicBezTo>
                      <a:pt x="122" y="160"/>
                      <a:pt x="122" y="160"/>
                      <a:pt x="122" y="160"/>
                    </a:cubicBezTo>
                    <a:cubicBezTo>
                      <a:pt x="122" y="160"/>
                      <a:pt x="122" y="160"/>
                      <a:pt x="122" y="160"/>
                    </a:cubicBezTo>
                    <a:cubicBezTo>
                      <a:pt x="122" y="160"/>
                      <a:pt x="122" y="160"/>
                      <a:pt x="122" y="160"/>
                    </a:cubicBezTo>
                    <a:cubicBezTo>
                      <a:pt x="122" y="160"/>
                      <a:pt x="122" y="160"/>
                      <a:pt x="122" y="160"/>
                    </a:cubicBezTo>
                    <a:cubicBezTo>
                      <a:pt x="122" y="160"/>
                      <a:pt x="122" y="160"/>
                      <a:pt x="122" y="160"/>
                    </a:cubicBezTo>
                    <a:cubicBezTo>
                      <a:pt x="122" y="160"/>
                      <a:pt x="122" y="160"/>
                      <a:pt x="122" y="160"/>
                    </a:cubicBezTo>
                    <a:cubicBezTo>
                      <a:pt x="122" y="160"/>
                      <a:pt x="122" y="160"/>
                      <a:pt x="122" y="160"/>
                    </a:cubicBezTo>
                    <a:cubicBezTo>
                      <a:pt x="122" y="160"/>
                      <a:pt x="122" y="160"/>
                      <a:pt x="122" y="160"/>
                    </a:cubicBezTo>
                    <a:cubicBezTo>
                      <a:pt x="122" y="160"/>
                      <a:pt x="122" y="160"/>
                      <a:pt x="122" y="160"/>
                    </a:cubicBezTo>
                    <a:cubicBezTo>
                      <a:pt x="122" y="160"/>
                      <a:pt x="122" y="160"/>
                      <a:pt x="122" y="160"/>
                    </a:cubicBezTo>
                    <a:cubicBezTo>
                      <a:pt x="122" y="160"/>
                      <a:pt x="122" y="160"/>
                      <a:pt x="122" y="160"/>
                    </a:cubicBezTo>
                    <a:cubicBezTo>
                      <a:pt x="122" y="160"/>
                      <a:pt x="122" y="160"/>
                      <a:pt x="122" y="160"/>
                    </a:cubicBezTo>
                    <a:cubicBezTo>
                      <a:pt x="122" y="160"/>
                      <a:pt x="122" y="160"/>
                      <a:pt x="122" y="160"/>
                    </a:cubicBezTo>
                    <a:cubicBezTo>
                      <a:pt x="122" y="160"/>
                      <a:pt x="122" y="160"/>
                      <a:pt x="122" y="160"/>
                    </a:cubicBezTo>
                    <a:cubicBezTo>
                      <a:pt x="122" y="160"/>
                      <a:pt x="122" y="160"/>
                      <a:pt x="122" y="160"/>
                    </a:cubicBezTo>
                    <a:cubicBezTo>
                      <a:pt x="122" y="160"/>
                      <a:pt x="122" y="160"/>
                      <a:pt x="122" y="160"/>
                    </a:cubicBezTo>
                    <a:cubicBezTo>
                      <a:pt x="122" y="160"/>
                      <a:pt x="122" y="160"/>
                      <a:pt x="122" y="160"/>
                    </a:cubicBezTo>
                    <a:cubicBezTo>
                      <a:pt x="122" y="160"/>
                      <a:pt x="122" y="160"/>
                      <a:pt x="122" y="160"/>
                    </a:cubicBezTo>
                    <a:cubicBezTo>
                      <a:pt x="122" y="160"/>
                      <a:pt x="122" y="160"/>
                      <a:pt x="122" y="160"/>
                    </a:cubicBezTo>
                    <a:cubicBezTo>
                      <a:pt x="122" y="160"/>
                      <a:pt x="122" y="160"/>
                      <a:pt x="122" y="160"/>
                    </a:cubicBezTo>
                    <a:cubicBezTo>
                      <a:pt x="122" y="160"/>
                      <a:pt x="122" y="160"/>
                      <a:pt x="122" y="160"/>
                    </a:cubicBezTo>
                    <a:cubicBezTo>
                      <a:pt x="122" y="160"/>
                      <a:pt x="122" y="160"/>
                      <a:pt x="122" y="160"/>
                    </a:cubicBezTo>
                    <a:cubicBezTo>
                      <a:pt x="122" y="160"/>
                      <a:pt x="122" y="160"/>
                      <a:pt x="122" y="160"/>
                    </a:cubicBezTo>
                    <a:cubicBezTo>
                      <a:pt x="122" y="160"/>
                      <a:pt x="122" y="160"/>
                      <a:pt x="122" y="160"/>
                    </a:cubicBezTo>
                    <a:cubicBezTo>
                      <a:pt x="122" y="160"/>
                      <a:pt x="122" y="160"/>
                      <a:pt x="122" y="160"/>
                    </a:cubicBezTo>
                    <a:cubicBezTo>
                      <a:pt x="122" y="160"/>
                      <a:pt x="122" y="160"/>
                      <a:pt x="122" y="160"/>
                    </a:cubicBezTo>
                    <a:cubicBezTo>
                      <a:pt x="122" y="160"/>
                      <a:pt x="122" y="160"/>
                      <a:pt x="122" y="160"/>
                    </a:cubicBezTo>
                    <a:cubicBezTo>
                      <a:pt x="122" y="160"/>
                      <a:pt x="122" y="160"/>
                      <a:pt x="122" y="160"/>
                    </a:cubicBezTo>
                    <a:cubicBezTo>
                      <a:pt x="122" y="160"/>
                      <a:pt x="122" y="160"/>
                      <a:pt x="122" y="160"/>
                    </a:cubicBezTo>
                    <a:cubicBezTo>
                      <a:pt x="122" y="160"/>
                      <a:pt x="122" y="160"/>
                      <a:pt x="122" y="160"/>
                    </a:cubicBezTo>
                    <a:cubicBezTo>
                      <a:pt x="122" y="160"/>
                      <a:pt x="122" y="160"/>
                      <a:pt x="122" y="160"/>
                    </a:cubicBezTo>
                    <a:cubicBezTo>
                      <a:pt x="122" y="160"/>
                      <a:pt x="122" y="160"/>
                      <a:pt x="122" y="160"/>
                    </a:cubicBezTo>
                    <a:cubicBezTo>
                      <a:pt x="122" y="160"/>
                      <a:pt x="122" y="160"/>
                      <a:pt x="122" y="160"/>
                    </a:cubicBezTo>
                    <a:cubicBezTo>
                      <a:pt x="122" y="160"/>
                      <a:pt x="122" y="160"/>
                      <a:pt x="122" y="160"/>
                    </a:cubicBezTo>
                    <a:cubicBezTo>
                      <a:pt x="122" y="160"/>
                      <a:pt x="122" y="160"/>
                      <a:pt x="122" y="160"/>
                    </a:cubicBezTo>
                    <a:cubicBezTo>
                      <a:pt x="122" y="161"/>
                      <a:pt x="122" y="161"/>
                      <a:pt x="122" y="161"/>
                    </a:cubicBezTo>
                    <a:cubicBezTo>
                      <a:pt x="122" y="161"/>
                      <a:pt x="122" y="161"/>
                      <a:pt x="122" y="161"/>
                    </a:cubicBezTo>
                    <a:cubicBezTo>
                      <a:pt x="122" y="161"/>
                      <a:pt x="122" y="161"/>
                      <a:pt x="122" y="161"/>
                    </a:cubicBezTo>
                    <a:cubicBezTo>
                      <a:pt x="122" y="161"/>
                      <a:pt x="122" y="161"/>
                      <a:pt x="122" y="161"/>
                    </a:cubicBezTo>
                    <a:cubicBezTo>
                      <a:pt x="122" y="161"/>
                      <a:pt x="122" y="161"/>
                      <a:pt x="122" y="161"/>
                    </a:cubicBezTo>
                    <a:cubicBezTo>
                      <a:pt x="122" y="161"/>
                      <a:pt x="122" y="161"/>
                      <a:pt x="122" y="161"/>
                    </a:cubicBezTo>
                    <a:cubicBezTo>
                      <a:pt x="122" y="161"/>
                      <a:pt x="122" y="161"/>
                      <a:pt x="122" y="161"/>
                    </a:cubicBezTo>
                    <a:cubicBezTo>
                      <a:pt x="122" y="161"/>
                      <a:pt x="122" y="161"/>
                      <a:pt x="122" y="161"/>
                    </a:cubicBezTo>
                    <a:cubicBezTo>
                      <a:pt x="122" y="161"/>
                      <a:pt x="122" y="161"/>
                      <a:pt x="122" y="161"/>
                    </a:cubicBezTo>
                    <a:cubicBezTo>
                      <a:pt x="122" y="161"/>
                      <a:pt x="122" y="161"/>
                      <a:pt x="122" y="161"/>
                    </a:cubicBezTo>
                    <a:cubicBezTo>
                      <a:pt x="122" y="161"/>
                      <a:pt x="122" y="161"/>
                      <a:pt x="122" y="161"/>
                    </a:cubicBezTo>
                    <a:cubicBezTo>
                      <a:pt x="122" y="161"/>
                      <a:pt x="122" y="161"/>
                      <a:pt x="122" y="161"/>
                    </a:cubicBezTo>
                    <a:cubicBezTo>
                      <a:pt x="122" y="161"/>
                      <a:pt x="122" y="161"/>
                      <a:pt x="122" y="161"/>
                    </a:cubicBezTo>
                    <a:cubicBezTo>
                      <a:pt x="122" y="161"/>
                      <a:pt x="122" y="161"/>
                      <a:pt x="122" y="161"/>
                    </a:cubicBezTo>
                    <a:cubicBezTo>
                      <a:pt x="122" y="161"/>
                      <a:pt x="122" y="161"/>
                      <a:pt x="122" y="161"/>
                    </a:cubicBezTo>
                    <a:cubicBezTo>
                      <a:pt x="122" y="161"/>
                      <a:pt x="122" y="161"/>
                      <a:pt x="122" y="161"/>
                    </a:cubicBezTo>
                    <a:cubicBezTo>
                      <a:pt x="122" y="161"/>
                      <a:pt x="122" y="161"/>
                      <a:pt x="122" y="161"/>
                    </a:cubicBezTo>
                    <a:cubicBezTo>
                      <a:pt x="122" y="161"/>
                      <a:pt x="122" y="161"/>
                      <a:pt x="122" y="161"/>
                    </a:cubicBezTo>
                    <a:cubicBezTo>
                      <a:pt x="122" y="161"/>
                      <a:pt x="122" y="161"/>
                      <a:pt x="122" y="161"/>
                    </a:cubicBezTo>
                    <a:cubicBezTo>
                      <a:pt x="122" y="161"/>
                      <a:pt x="122" y="161"/>
                      <a:pt x="122" y="161"/>
                    </a:cubicBezTo>
                    <a:cubicBezTo>
                      <a:pt x="122" y="161"/>
                      <a:pt x="122" y="161"/>
                      <a:pt x="122" y="161"/>
                    </a:cubicBezTo>
                    <a:cubicBezTo>
                      <a:pt x="122" y="161"/>
                      <a:pt x="122" y="161"/>
                      <a:pt x="122" y="161"/>
                    </a:cubicBezTo>
                    <a:cubicBezTo>
                      <a:pt x="122" y="161"/>
                      <a:pt x="122" y="161"/>
                      <a:pt x="122" y="161"/>
                    </a:cubicBezTo>
                    <a:cubicBezTo>
                      <a:pt x="122" y="161"/>
                      <a:pt x="122" y="161"/>
                      <a:pt x="122" y="161"/>
                    </a:cubicBezTo>
                    <a:cubicBezTo>
                      <a:pt x="122" y="161"/>
                      <a:pt x="122" y="161"/>
                      <a:pt x="122" y="161"/>
                    </a:cubicBezTo>
                    <a:cubicBezTo>
                      <a:pt x="122" y="161"/>
                      <a:pt x="122" y="161"/>
                      <a:pt x="122" y="161"/>
                    </a:cubicBezTo>
                    <a:cubicBezTo>
                      <a:pt x="122" y="161"/>
                      <a:pt x="122" y="161"/>
                      <a:pt x="122" y="161"/>
                    </a:cubicBezTo>
                    <a:cubicBezTo>
                      <a:pt x="122" y="161"/>
                      <a:pt x="122" y="161"/>
                      <a:pt x="122" y="161"/>
                    </a:cubicBezTo>
                    <a:cubicBezTo>
                      <a:pt x="122" y="161"/>
                      <a:pt x="122" y="161"/>
                      <a:pt x="122" y="161"/>
                    </a:cubicBezTo>
                    <a:cubicBezTo>
                      <a:pt x="122" y="161"/>
                      <a:pt x="122" y="161"/>
                      <a:pt x="122" y="161"/>
                    </a:cubicBezTo>
                    <a:cubicBezTo>
                      <a:pt x="122" y="161"/>
                      <a:pt x="122" y="161"/>
                      <a:pt x="122" y="161"/>
                    </a:cubicBezTo>
                    <a:cubicBezTo>
                      <a:pt x="122" y="161"/>
                      <a:pt x="122" y="161"/>
                      <a:pt x="122" y="161"/>
                    </a:cubicBezTo>
                    <a:cubicBezTo>
                      <a:pt x="122" y="161"/>
                      <a:pt x="122" y="161"/>
                      <a:pt x="122" y="161"/>
                    </a:cubicBezTo>
                    <a:cubicBezTo>
                      <a:pt x="122" y="161"/>
                      <a:pt x="122" y="161"/>
                      <a:pt x="122" y="161"/>
                    </a:cubicBezTo>
                    <a:cubicBezTo>
                      <a:pt x="122" y="162"/>
                      <a:pt x="122" y="162"/>
                      <a:pt x="122" y="162"/>
                    </a:cubicBezTo>
                    <a:cubicBezTo>
                      <a:pt x="122" y="162"/>
                      <a:pt x="122" y="162"/>
                      <a:pt x="122" y="162"/>
                    </a:cubicBezTo>
                    <a:cubicBezTo>
                      <a:pt x="122" y="162"/>
                      <a:pt x="122" y="162"/>
                      <a:pt x="122" y="162"/>
                    </a:cubicBezTo>
                    <a:cubicBezTo>
                      <a:pt x="122" y="162"/>
                      <a:pt x="122" y="162"/>
                      <a:pt x="122" y="162"/>
                    </a:cubicBezTo>
                    <a:cubicBezTo>
                      <a:pt x="122" y="162"/>
                      <a:pt x="122" y="162"/>
                      <a:pt x="122" y="162"/>
                    </a:cubicBezTo>
                    <a:cubicBezTo>
                      <a:pt x="122" y="162"/>
                      <a:pt x="122" y="162"/>
                      <a:pt x="122" y="162"/>
                    </a:cubicBezTo>
                    <a:cubicBezTo>
                      <a:pt x="122" y="162"/>
                      <a:pt x="122" y="162"/>
                      <a:pt x="122" y="162"/>
                    </a:cubicBezTo>
                    <a:cubicBezTo>
                      <a:pt x="122" y="162"/>
                      <a:pt x="122" y="162"/>
                      <a:pt x="122" y="162"/>
                    </a:cubicBezTo>
                    <a:cubicBezTo>
                      <a:pt x="122" y="162"/>
                      <a:pt x="122" y="162"/>
                      <a:pt x="122" y="162"/>
                    </a:cubicBezTo>
                    <a:cubicBezTo>
                      <a:pt x="122" y="162"/>
                      <a:pt x="122" y="162"/>
                      <a:pt x="122" y="162"/>
                    </a:cubicBezTo>
                    <a:cubicBezTo>
                      <a:pt x="122" y="162"/>
                      <a:pt x="122" y="162"/>
                      <a:pt x="121" y="162"/>
                    </a:cubicBezTo>
                    <a:cubicBezTo>
                      <a:pt x="121" y="162"/>
                      <a:pt x="121" y="162"/>
                      <a:pt x="121" y="162"/>
                    </a:cubicBezTo>
                    <a:cubicBezTo>
                      <a:pt x="121" y="162"/>
                      <a:pt x="121" y="162"/>
                      <a:pt x="121" y="162"/>
                    </a:cubicBezTo>
                    <a:cubicBezTo>
                      <a:pt x="121" y="162"/>
                      <a:pt x="121" y="162"/>
                      <a:pt x="121" y="162"/>
                    </a:cubicBezTo>
                    <a:cubicBezTo>
                      <a:pt x="121" y="162"/>
                      <a:pt x="121" y="162"/>
                      <a:pt x="121" y="162"/>
                    </a:cubicBezTo>
                    <a:cubicBezTo>
                      <a:pt x="121" y="162"/>
                      <a:pt x="121" y="162"/>
                      <a:pt x="121" y="162"/>
                    </a:cubicBezTo>
                    <a:cubicBezTo>
                      <a:pt x="121" y="162"/>
                      <a:pt x="121" y="162"/>
                      <a:pt x="121" y="162"/>
                    </a:cubicBezTo>
                    <a:cubicBezTo>
                      <a:pt x="121" y="162"/>
                      <a:pt x="121" y="162"/>
                      <a:pt x="121" y="162"/>
                    </a:cubicBezTo>
                    <a:cubicBezTo>
                      <a:pt x="121" y="162"/>
                      <a:pt x="121" y="162"/>
                      <a:pt x="121" y="162"/>
                    </a:cubicBezTo>
                    <a:cubicBezTo>
                      <a:pt x="121" y="162"/>
                      <a:pt x="121" y="162"/>
                      <a:pt x="121" y="162"/>
                    </a:cubicBezTo>
                    <a:cubicBezTo>
                      <a:pt x="121" y="162"/>
                      <a:pt x="121" y="162"/>
                      <a:pt x="121" y="162"/>
                    </a:cubicBezTo>
                    <a:cubicBezTo>
                      <a:pt x="121" y="162"/>
                      <a:pt x="121" y="162"/>
                      <a:pt x="121" y="162"/>
                    </a:cubicBezTo>
                    <a:cubicBezTo>
                      <a:pt x="121" y="162"/>
                      <a:pt x="121" y="162"/>
                      <a:pt x="121" y="163"/>
                    </a:cubicBezTo>
                    <a:cubicBezTo>
                      <a:pt x="121" y="163"/>
                      <a:pt x="121" y="163"/>
                      <a:pt x="121" y="163"/>
                    </a:cubicBezTo>
                    <a:cubicBezTo>
                      <a:pt x="121" y="163"/>
                      <a:pt x="121" y="163"/>
                      <a:pt x="121" y="163"/>
                    </a:cubicBezTo>
                    <a:cubicBezTo>
                      <a:pt x="121" y="163"/>
                      <a:pt x="121" y="163"/>
                      <a:pt x="121" y="163"/>
                    </a:cubicBezTo>
                    <a:cubicBezTo>
                      <a:pt x="121" y="163"/>
                      <a:pt x="121" y="163"/>
                      <a:pt x="121" y="163"/>
                    </a:cubicBezTo>
                    <a:cubicBezTo>
                      <a:pt x="121" y="163"/>
                      <a:pt x="121" y="163"/>
                      <a:pt x="121" y="163"/>
                    </a:cubicBezTo>
                    <a:cubicBezTo>
                      <a:pt x="121" y="163"/>
                      <a:pt x="121" y="163"/>
                      <a:pt x="121" y="163"/>
                    </a:cubicBezTo>
                    <a:cubicBezTo>
                      <a:pt x="121" y="163"/>
                      <a:pt x="121" y="163"/>
                      <a:pt x="121" y="163"/>
                    </a:cubicBezTo>
                    <a:cubicBezTo>
                      <a:pt x="121" y="163"/>
                      <a:pt x="121" y="163"/>
                      <a:pt x="121" y="163"/>
                    </a:cubicBezTo>
                    <a:cubicBezTo>
                      <a:pt x="121" y="163"/>
                      <a:pt x="121" y="163"/>
                      <a:pt x="121" y="163"/>
                    </a:cubicBezTo>
                    <a:cubicBezTo>
                      <a:pt x="121" y="163"/>
                      <a:pt x="121" y="163"/>
                      <a:pt x="121" y="163"/>
                    </a:cubicBezTo>
                    <a:cubicBezTo>
                      <a:pt x="121" y="163"/>
                      <a:pt x="121" y="163"/>
                      <a:pt x="121" y="163"/>
                    </a:cubicBezTo>
                    <a:cubicBezTo>
                      <a:pt x="121" y="163"/>
                      <a:pt x="121" y="163"/>
                      <a:pt x="121" y="163"/>
                    </a:cubicBezTo>
                    <a:cubicBezTo>
                      <a:pt x="121" y="163"/>
                      <a:pt x="121" y="163"/>
                      <a:pt x="121" y="163"/>
                    </a:cubicBezTo>
                    <a:cubicBezTo>
                      <a:pt x="121" y="163"/>
                      <a:pt x="121" y="163"/>
                      <a:pt x="121" y="163"/>
                    </a:cubicBezTo>
                    <a:cubicBezTo>
                      <a:pt x="121" y="163"/>
                      <a:pt x="121" y="163"/>
                      <a:pt x="121" y="163"/>
                    </a:cubicBezTo>
                    <a:cubicBezTo>
                      <a:pt x="121" y="163"/>
                      <a:pt x="121" y="163"/>
                      <a:pt x="121" y="163"/>
                    </a:cubicBezTo>
                    <a:cubicBezTo>
                      <a:pt x="121" y="163"/>
                      <a:pt x="121" y="163"/>
                      <a:pt x="121" y="163"/>
                    </a:cubicBezTo>
                    <a:cubicBezTo>
                      <a:pt x="121" y="163"/>
                      <a:pt x="121" y="163"/>
                      <a:pt x="121" y="163"/>
                    </a:cubicBezTo>
                    <a:cubicBezTo>
                      <a:pt x="121" y="163"/>
                      <a:pt x="121" y="163"/>
                      <a:pt x="121" y="163"/>
                    </a:cubicBezTo>
                    <a:cubicBezTo>
                      <a:pt x="121" y="163"/>
                      <a:pt x="121" y="163"/>
                      <a:pt x="121" y="163"/>
                    </a:cubicBezTo>
                    <a:cubicBezTo>
                      <a:pt x="121" y="163"/>
                      <a:pt x="121" y="163"/>
                      <a:pt x="121" y="163"/>
                    </a:cubicBezTo>
                    <a:cubicBezTo>
                      <a:pt x="121" y="163"/>
                      <a:pt x="121" y="163"/>
                      <a:pt x="121" y="163"/>
                    </a:cubicBezTo>
                    <a:cubicBezTo>
                      <a:pt x="121" y="163"/>
                      <a:pt x="121" y="163"/>
                      <a:pt x="121" y="163"/>
                    </a:cubicBezTo>
                    <a:cubicBezTo>
                      <a:pt x="121" y="163"/>
                      <a:pt x="121" y="163"/>
                      <a:pt x="121" y="163"/>
                    </a:cubicBezTo>
                    <a:cubicBezTo>
                      <a:pt x="121" y="163"/>
                      <a:pt x="121" y="163"/>
                      <a:pt x="121" y="163"/>
                    </a:cubicBezTo>
                    <a:cubicBezTo>
                      <a:pt x="121" y="163"/>
                      <a:pt x="121" y="163"/>
                      <a:pt x="121" y="163"/>
                    </a:cubicBezTo>
                    <a:cubicBezTo>
                      <a:pt x="121" y="163"/>
                      <a:pt x="121" y="163"/>
                      <a:pt x="121" y="163"/>
                    </a:cubicBezTo>
                    <a:cubicBezTo>
                      <a:pt x="121" y="163"/>
                      <a:pt x="121" y="163"/>
                      <a:pt x="121" y="163"/>
                    </a:cubicBezTo>
                    <a:cubicBezTo>
                      <a:pt x="121" y="163"/>
                      <a:pt x="121" y="163"/>
                      <a:pt x="121" y="163"/>
                    </a:cubicBezTo>
                    <a:cubicBezTo>
                      <a:pt x="121" y="163"/>
                      <a:pt x="121" y="163"/>
                      <a:pt x="121" y="163"/>
                    </a:cubicBezTo>
                    <a:cubicBezTo>
                      <a:pt x="121" y="163"/>
                      <a:pt x="121" y="163"/>
                      <a:pt x="121" y="163"/>
                    </a:cubicBezTo>
                    <a:cubicBezTo>
                      <a:pt x="121" y="163"/>
                      <a:pt x="121" y="163"/>
                      <a:pt x="121" y="163"/>
                    </a:cubicBezTo>
                    <a:cubicBezTo>
                      <a:pt x="121" y="163"/>
                      <a:pt x="121" y="163"/>
                      <a:pt x="121" y="163"/>
                    </a:cubicBezTo>
                    <a:cubicBezTo>
                      <a:pt x="121" y="163"/>
                      <a:pt x="121" y="163"/>
                      <a:pt x="121" y="163"/>
                    </a:cubicBezTo>
                    <a:cubicBezTo>
                      <a:pt x="121" y="163"/>
                      <a:pt x="121" y="163"/>
                      <a:pt x="121" y="163"/>
                    </a:cubicBezTo>
                    <a:cubicBezTo>
                      <a:pt x="121" y="163"/>
                      <a:pt x="121" y="163"/>
                      <a:pt x="121" y="163"/>
                    </a:cubicBezTo>
                    <a:cubicBezTo>
                      <a:pt x="121" y="163"/>
                      <a:pt x="121" y="163"/>
                      <a:pt x="121" y="163"/>
                    </a:cubicBezTo>
                    <a:cubicBezTo>
                      <a:pt x="121" y="164"/>
                      <a:pt x="121" y="164"/>
                      <a:pt x="121" y="164"/>
                    </a:cubicBezTo>
                    <a:cubicBezTo>
                      <a:pt x="121" y="164"/>
                      <a:pt x="121" y="164"/>
                      <a:pt x="121" y="164"/>
                    </a:cubicBezTo>
                    <a:cubicBezTo>
                      <a:pt x="121" y="164"/>
                      <a:pt x="121" y="164"/>
                      <a:pt x="121" y="164"/>
                    </a:cubicBezTo>
                    <a:cubicBezTo>
                      <a:pt x="121" y="164"/>
                      <a:pt x="121" y="164"/>
                      <a:pt x="121" y="164"/>
                    </a:cubicBezTo>
                    <a:cubicBezTo>
                      <a:pt x="121" y="164"/>
                      <a:pt x="121" y="164"/>
                      <a:pt x="121" y="164"/>
                    </a:cubicBezTo>
                    <a:cubicBezTo>
                      <a:pt x="121" y="164"/>
                      <a:pt x="121" y="164"/>
                      <a:pt x="121" y="164"/>
                    </a:cubicBezTo>
                    <a:cubicBezTo>
                      <a:pt x="121" y="164"/>
                      <a:pt x="121" y="164"/>
                      <a:pt x="121" y="164"/>
                    </a:cubicBezTo>
                    <a:cubicBezTo>
                      <a:pt x="121" y="164"/>
                      <a:pt x="121" y="164"/>
                      <a:pt x="121" y="164"/>
                    </a:cubicBezTo>
                    <a:cubicBezTo>
                      <a:pt x="121" y="164"/>
                      <a:pt x="121" y="164"/>
                      <a:pt x="121" y="164"/>
                    </a:cubicBezTo>
                    <a:cubicBezTo>
                      <a:pt x="121" y="164"/>
                      <a:pt x="121" y="164"/>
                      <a:pt x="121" y="164"/>
                    </a:cubicBezTo>
                    <a:cubicBezTo>
                      <a:pt x="121" y="164"/>
                      <a:pt x="121" y="164"/>
                      <a:pt x="121" y="164"/>
                    </a:cubicBezTo>
                    <a:cubicBezTo>
                      <a:pt x="121" y="164"/>
                      <a:pt x="121" y="164"/>
                      <a:pt x="121" y="164"/>
                    </a:cubicBezTo>
                    <a:cubicBezTo>
                      <a:pt x="121" y="164"/>
                      <a:pt x="121" y="164"/>
                      <a:pt x="121" y="164"/>
                    </a:cubicBezTo>
                    <a:cubicBezTo>
                      <a:pt x="121" y="164"/>
                      <a:pt x="121" y="164"/>
                      <a:pt x="121" y="164"/>
                    </a:cubicBezTo>
                    <a:cubicBezTo>
                      <a:pt x="121" y="164"/>
                      <a:pt x="121" y="164"/>
                      <a:pt x="121" y="164"/>
                    </a:cubicBezTo>
                    <a:cubicBezTo>
                      <a:pt x="121" y="164"/>
                      <a:pt x="121" y="164"/>
                      <a:pt x="121" y="164"/>
                    </a:cubicBezTo>
                    <a:cubicBezTo>
                      <a:pt x="121" y="164"/>
                      <a:pt x="121" y="164"/>
                      <a:pt x="121" y="164"/>
                    </a:cubicBezTo>
                    <a:cubicBezTo>
                      <a:pt x="121" y="164"/>
                      <a:pt x="121" y="164"/>
                      <a:pt x="121" y="164"/>
                    </a:cubicBezTo>
                    <a:cubicBezTo>
                      <a:pt x="121" y="164"/>
                      <a:pt x="121" y="164"/>
                      <a:pt x="121" y="164"/>
                    </a:cubicBezTo>
                    <a:cubicBezTo>
                      <a:pt x="121" y="164"/>
                      <a:pt x="121" y="164"/>
                      <a:pt x="121" y="164"/>
                    </a:cubicBezTo>
                    <a:cubicBezTo>
                      <a:pt x="121" y="164"/>
                      <a:pt x="121" y="164"/>
                      <a:pt x="121" y="164"/>
                    </a:cubicBezTo>
                    <a:cubicBezTo>
                      <a:pt x="121" y="164"/>
                      <a:pt x="121" y="164"/>
                      <a:pt x="121" y="164"/>
                    </a:cubicBezTo>
                    <a:cubicBezTo>
                      <a:pt x="121" y="164"/>
                      <a:pt x="121" y="164"/>
                      <a:pt x="121" y="164"/>
                    </a:cubicBezTo>
                    <a:cubicBezTo>
                      <a:pt x="121" y="164"/>
                      <a:pt x="121" y="164"/>
                      <a:pt x="121" y="164"/>
                    </a:cubicBezTo>
                    <a:cubicBezTo>
                      <a:pt x="121" y="164"/>
                      <a:pt x="121" y="164"/>
                      <a:pt x="121" y="164"/>
                    </a:cubicBezTo>
                    <a:cubicBezTo>
                      <a:pt x="121" y="164"/>
                      <a:pt x="121" y="164"/>
                      <a:pt x="121" y="164"/>
                    </a:cubicBezTo>
                    <a:cubicBezTo>
                      <a:pt x="121" y="164"/>
                      <a:pt x="121" y="164"/>
                      <a:pt x="121" y="164"/>
                    </a:cubicBezTo>
                    <a:cubicBezTo>
                      <a:pt x="121" y="164"/>
                      <a:pt x="121" y="164"/>
                      <a:pt x="121" y="164"/>
                    </a:cubicBezTo>
                    <a:cubicBezTo>
                      <a:pt x="121" y="164"/>
                      <a:pt x="121" y="164"/>
                      <a:pt x="121" y="164"/>
                    </a:cubicBezTo>
                    <a:cubicBezTo>
                      <a:pt x="121" y="164"/>
                      <a:pt x="121" y="164"/>
                      <a:pt x="121" y="164"/>
                    </a:cubicBezTo>
                    <a:cubicBezTo>
                      <a:pt x="121" y="164"/>
                      <a:pt x="121" y="164"/>
                      <a:pt x="121" y="164"/>
                    </a:cubicBezTo>
                    <a:cubicBezTo>
                      <a:pt x="121" y="165"/>
                      <a:pt x="121" y="165"/>
                      <a:pt x="121" y="165"/>
                    </a:cubicBezTo>
                    <a:cubicBezTo>
                      <a:pt x="121" y="165"/>
                      <a:pt x="120" y="165"/>
                      <a:pt x="120" y="165"/>
                    </a:cubicBezTo>
                    <a:cubicBezTo>
                      <a:pt x="120" y="165"/>
                      <a:pt x="120" y="165"/>
                      <a:pt x="120" y="165"/>
                    </a:cubicBezTo>
                    <a:cubicBezTo>
                      <a:pt x="120" y="165"/>
                      <a:pt x="120" y="165"/>
                      <a:pt x="120" y="165"/>
                    </a:cubicBezTo>
                    <a:cubicBezTo>
                      <a:pt x="120" y="165"/>
                      <a:pt x="120" y="165"/>
                      <a:pt x="120" y="165"/>
                    </a:cubicBezTo>
                    <a:cubicBezTo>
                      <a:pt x="120" y="165"/>
                      <a:pt x="120" y="165"/>
                      <a:pt x="120" y="165"/>
                    </a:cubicBezTo>
                    <a:cubicBezTo>
                      <a:pt x="120" y="165"/>
                      <a:pt x="120" y="165"/>
                      <a:pt x="120" y="165"/>
                    </a:cubicBezTo>
                    <a:cubicBezTo>
                      <a:pt x="120" y="165"/>
                      <a:pt x="120" y="165"/>
                      <a:pt x="120" y="165"/>
                    </a:cubicBezTo>
                    <a:cubicBezTo>
                      <a:pt x="120" y="165"/>
                      <a:pt x="120" y="165"/>
                      <a:pt x="120" y="165"/>
                    </a:cubicBezTo>
                    <a:cubicBezTo>
                      <a:pt x="120" y="165"/>
                      <a:pt x="120" y="165"/>
                      <a:pt x="120" y="165"/>
                    </a:cubicBezTo>
                    <a:cubicBezTo>
                      <a:pt x="120" y="165"/>
                      <a:pt x="120" y="165"/>
                      <a:pt x="120" y="165"/>
                    </a:cubicBezTo>
                    <a:cubicBezTo>
                      <a:pt x="120" y="165"/>
                      <a:pt x="120" y="165"/>
                      <a:pt x="120" y="165"/>
                    </a:cubicBezTo>
                    <a:cubicBezTo>
                      <a:pt x="120" y="165"/>
                      <a:pt x="120" y="165"/>
                      <a:pt x="120" y="165"/>
                    </a:cubicBezTo>
                    <a:cubicBezTo>
                      <a:pt x="120" y="165"/>
                      <a:pt x="120" y="165"/>
                      <a:pt x="120" y="165"/>
                    </a:cubicBezTo>
                    <a:cubicBezTo>
                      <a:pt x="120" y="165"/>
                      <a:pt x="120" y="165"/>
                      <a:pt x="120" y="165"/>
                    </a:cubicBezTo>
                    <a:cubicBezTo>
                      <a:pt x="120" y="165"/>
                      <a:pt x="120" y="165"/>
                      <a:pt x="120" y="165"/>
                    </a:cubicBezTo>
                    <a:cubicBezTo>
                      <a:pt x="120" y="165"/>
                      <a:pt x="120" y="165"/>
                      <a:pt x="120" y="165"/>
                    </a:cubicBezTo>
                    <a:cubicBezTo>
                      <a:pt x="120" y="165"/>
                      <a:pt x="120" y="165"/>
                      <a:pt x="120" y="165"/>
                    </a:cubicBezTo>
                    <a:cubicBezTo>
                      <a:pt x="120" y="165"/>
                      <a:pt x="120" y="165"/>
                      <a:pt x="120" y="165"/>
                    </a:cubicBezTo>
                    <a:cubicBezTo>
                      <a:pt x="120" y="165"/>
                      <a:pt x="120" y="165"/>
                      <a:pt x="120" y="165"/>
                    </a:cubicBezTo>
                    <a:cubicBezTo>
                      <a:pt x="120" y="165"/>
                      <a:pt x="120" y="165"/>
                      <a:pt x="120" y="165"/>
                    </a:cubicBezTo>
                    <a:cubicBezTo>
                      <a:pt x="120" y="166"/>
                      <a:pt x="120" y="166"/>
                      <a:pt x="120" y="166"/>
                    </a:cubicBezTo>
                    <a:cubicBezTo>
                      <a:pt x="120" y="166"/>
                      <a:pt x="120" y="166"/>
                      <a:pt x="120" y="166"/>
                    </a:cubicBezTo>
                    <a:cubicBezTo>
                      <a:pt x="120" y="166"/>
                      <a:pt x="120" y="166"/>
                      <a:pt x="120" y="166"/>
                    </a:cubicBezTo>
                    <a:cubicBezTo>
                      <a:pt x="120" y="166"/>
                      <a:pt x="120" y="166"/>
                      <a:pt x="120" y="166"/>
                    </a:cubicBezTo>
                    <a:cubicBezTo>
                      <a:pt x="120" y="166"/>
                      <a:pt x="120" y="166"/>
                      <a:pt x="120" y="166"/>
                    </a:cubicBezTo>
                    <a:cubicBezTo>
                      <a:pt x="120" y="166"/>
                      <a:pt x="120" y="166"/>
                      <a:pt x="120" y="166"/>
                    </a:cubicBezTo>
                    <a:cubicBezTo>
                      <a:pt x="120" y="166"/>
                      <a:pt x="120" y="166"/>
                      <a:pt x="120" y="166"/>
                    </a:cubicBezTo>
                    <a:cubicBezTo>
                      <a:pt x="120" y="166"/>
                      <a:pt x="120" y="166"/>
                      <a:pt x="120" y="166"/>
                    </a:cubicBezTo>
                    <a:cubicBezTo>
                      <a:pt x="120" y="166"/>
                      <a:pt x="120" y="166"/>
                      <a:pt x="120" y="166"/>
                    </a:cubicBezTo>
                    <a:cubicBezTo>
                      <a:pt x="120" y="166"/>
                      <a:pt x="120" y="166"/>
                      <a:pt x="120" y="166"/>
                    </a:cubicBezTo>
                    <a:cubicBezTo>
                      <a:pt x="120" y="166"/>
                      <a:pt x="120" y="166"/>
                      <a:pt x="120" y="166"/>
                    </a:cubicBezTo>
                    <a:cubicBezTo>
                      <a:pt x="120" y="166"/>
                      <a:pt x="120" y="166"/>
                      <a:pt x="120" y="166"/>
                    </a:cubicBezTo>
                    <a:cubicBezTo>
                      <a:pt x="120" y="166"/>
                      <a:pt x="120" y="166"/>
                      <a:pt x="120" y="166"/>
                    </a:cubicBezTo>
                    <a:cubicBezTo>
                      <a:pt x="120" y="166"/>
                      <a:pt x="120" y="166"/>
                      <a:pt x="120" y="166"/>
                    </a:cubicBezTo>
                    <a:cubicBezTo>
                      <a:pt x="120" y="166"/>
                      <a:pt x="120" y="166"/>
                      <a:pt x="120" y="166"/>
                    </a:cubicBezTo>
                    <a:cubicBezTo>
                      <a:pt x="120" y="166"/>
                      <a:pt x="120" y="166"/>
                      <a:pt x="120" y="166"/>
                    </a:cubicBezTo>
                    <a:cubicBezTo>
                      <a:pt x="120" y="166"/>
                      <a:pt x="120" y="166"/>
                      <a:pt x="120" y="166"/>
                    </a:cubicBezTo>
                    <a:cubicBezTo>
                      <a:pt x="120" y="166"/>
                      <a:pt x="120" y="166"/>
                      <a:pt x="120" y="166"/>
                    </a:cubicBezTo>
                    <a:cubicBezTo>
                      <a:pt x="120" y="166"/>
                      <a:pt x="120" y="166"/>
                      <a:pt x="120" y="166"/>
                    </a:cubicBezTo>
                    <a:cubicBezTo>
                      <a:pt x="120" y="166"/>
                      <a:pt x="120" y="166"/>
                      <a:pt x="120" y="166"/>
                    </a:cubicBezTo>
                    <a:cubicBezTo>
                      <a:pt x="120" y="166"/>
                      <a:pt x="120" y="166"/>
                      <a:pt x="120" y="166"/>
                    </a:cubicBezTo>
                    <a:cubicBezTo>
                      <a:pt x="120" y="166"/>
                      <a:pt x="120" y="166"/>
                      <a:pt x="120" y="166"/>
                    </a:cubicBezTo>
                    <a:cubicBezTo>
                      <a:pt x="120" y="166"/>
                      <a:pt x="120" y="166"/>
                      <a:pt x="120" y="166"/>
                    </a:cubicBezTo>
                    <a:cubicBezTo>
                      <a:pt x="120" y="166"/>
                      <a:pt x="120" y="166"/>
                      <a:pt x="120" y="166"/>
                    </a:cubicBezTo>
                    <a:cubicBezTo>
                      <a:pt x="120" y="166"/>
                      <a:pt x="120" y="166"/>
                      <a:pt x="120" y="166"/>
                    </a:cubicBezTo>
                    <a:cubicBezTo>
                      <a:pt x="120" y="167"/>
                      <a:pt x="120" y="167"/>
                      <a:pt x="120" y="167"/>
                    </a:cubicBezTo>
                    <a:cubicBezTo>
                      <a:pt x="120" y="167"/>
                      <a:pt x="120" y="167"/>
                      <a:pt x="120" y="167"/>
                    </a:cubicBezTo>
                    <a:cubicBezTo>
                      <a:pt x="120" y="167"/>
                      <a:pt x="120" y="167"/>
                      <a:pt x="120" y="167"/>
                    </a:cubicBezTo>
                    <a:cubicBezTo>
                      <a:pt x="120" y="167"/>
                      <a:pt x="120" y="167"/>
                      <a:pt x="120" y="167"/>
                    </a:cubicBezTo>
                    <a:cubicBezTo>
                      <a:pt x="120" y="167"/>
                      <a:pt x="120" y="167"/>
                      <a:pt x="120" y="167"/>
                    </a:cubicBezTo>
                    <a:cubicBezTo>
                      <a:pt x="120" y="167"/>
                      <a:pt x="120" y="167"/>
                      <a:pt x="120" y="167"/>
                    </a:cubicBezTo>
                    <a:cubicBezTo>
                      <a:pt x="120" y="167"/>
                      <a:pt x="120" y="167"/>
                      <a:pt x="120" y="167"/>
                    </a:cubicBezTo>
                    <a:cubicBezTo>
                      <a:pt x="120" y="167"/>
                      <a:pt x="120" y="167"/>
                      <a:pt x="120" y="167"/>
                    </a:cubicBezTo>
                    <a:cubicBezTo>
                      <a:pt x="120" y="168"/>
                      <a:pt x="120" y="168"/>
                      <a:pt x="119" y="168"/>
                    </a:cubicBezTo>
                    <a:cubicBezTo>
                      <a:pt x="119" y="169"/>
                      <a:pt x="119" y="169"/>
                      <a:pt x="119" y="169"/>
                    </a:cubicBezTo>
                    <a:cubicBezTo>
                      <a:pt x="119" y="169"/>
                      <a:pt x="119" y="169"/>
                      <a:pt x="119" y="169"/>
                    </a:cubicBezTo>
                    <a:cubicBezTo>
                      <a:pt x="119" y="169"/>
                      <a:pt x="119" y="169"/>
                      <a:pt x="119" y="169"/>
                    </a:cubicBezTo>
                    <a:cubicBezTo>
                      <a:pt x="119" y="169"/>
                      <a:pt x="119" y="169"/>
                      <a:pt x="119" y="169"/>
                    </a:cubicBezTo>
                    <a:cubicBezTo>
                      <a:pt x="119" y="169"/>
                      <a:pt x="119" y="169"/>
                      <a:pt x="119" y="169"/>
                    </a:cubicBezTo>
                    <a:cubicBezTo>
                      <a:pt x="119" y="169"/>
                      <a:pt x="119" y="169"/>
                      <a:pt x="119" y="169"/>
                    </a:cubicBezTo>
                    <a:cubicBezTo>
                      <a:pt x="119" y="169"/>
                      <a:pt x="119" y="169"/>
                      <a:pt x="119" y="169"/>
                    </a:cubicBezTo>
                    <a:cubicBezTo>
                      <a:pt x="119" y="169"/>
                      <a:pt x="119" y="169"/>
                      <a:pt x="119" y="169"/>
                    </a:cubicBezTo>
                    <a:cubicBezTo>
                      <a:pt x="119" y="169"/>
                      <a:pt x="119" y="169"/>
                      <a:pt x="119" y="169"/>
                    </a:cubicBezTo>
                    <a:cubicBezTo>
                      <a:pt x="119" y="169"/>
                      <a:pt x="119" y="169"/>
                      <a:pt x="119" y="169"/>
                    </a:cubicBezTo>
                    <a:cubicBezTo>
                      <a:pt x="119" y="169"/>
                      <a:pt x="119" y="169"/>
                      <a:pt x="119" y="169"/>
                    </a:cubicBezTo>
                    <a:cubicBezTo>
                      <a:pt x="119" y="169"/>
                      <a:pt x="119" y="169"/>
                      <a:pt x="119" y="169"/>
                    </a:cubicBezTo>
                    <a:cubicBezTo>
                      <a:pt x="119" y="169"/>
                      <a:pt x="119" y="169"/>
                      <a:pt x="119" y="169"/>
                    </a:cubicBezTo>
                    <a:cubicBezTo>
                      <a:pt x="119" y="169"/>
                      <a:pt x="119" y="169"/>
                      <a:pt x="119" y="169"/>
                    </a:cubicBezTo>
                    <a:cubicBezTo>
                      <a:pt x="119" y="169"/>
                      <a:pt x="119" y="169"/>
                      <a:pt x="119" y="169"/>
                    </a:cubicBezTo>
                    <a:cubicBezTo>
                      <a:pt x="119" y="169"/>
                      <a:pt x="119" y="170"/>
                      <a:pt x="119" y="170"/>
                    </a:cubicBezTo>
                    <a:cubicBezTo>
                      <a:pt x="119" y="170"/>
                      <a:pt x="119" y="170"/>
                      <a:pt x="119" y="170"/>
                    </a:cubicBezTo>
                    <a:cubicBezTo>
                      <a:pt x="119" y="170"/>
                      <a:pt x="119" y="170"/>
                      <a:pt x="119" y="171"/>
                    </a:cubicBezTo>
                    <a:cubicBezTo>
                      <a:pt x="119" y="171"/>
                      <a:pt x="119" y="171"/>
                      <a:pt x="119" y="171"/>
                    </a:cubicBezTo>
                    <a:cubicBezTo>
                      <a:pt x="119" y="171"/>
                      <a:pt x="119" y="171"/>
                      <a:pt x="119" y="172"/>
                    </a:cubicBezTo>
                    <a:cubicBezTo>
                      <a:pt x="119" y="172"/>
                      <a:pt x="119" y="172"/>
                      <a:pt x="119" y="172"/>
                    </a:cubicBezTo>
                    <a:cubicBezTo>
                      <a:pt x="119" y="172"/>
                      <a:pt x="119" y="172"/>
                      <a:pt x="119" y="172"/>
                    </a:cubicBezTo>
                    <a:cubicBezTo>
                      <a:pt x="119" y="172"/>
                      <a:pt x="119" y="172"/>
                      <a:pt x="119" y="172"/>
                    </a:cubicBezTo>
                    <a:cubicBezTo>
                      <a:pt x="119" y="172"/>
                      <a:pt x="119" y="172"/>
                      <a:pt x="119" y="172"/>
                    </a:cubicBezTo>
                    <a:cubicBezTo>
                      <a:pt x="119" y="172"/>
                      <a:pt x="119" y="172"/>
                      <a:pt x="119" y="172"/>
                    </a:cubicBezTo>
                    <a:cubicBezTo>
                      <a:pt x="119" y="172"/>
                      <a:pt x="119" y="172"/>
                      <a:pt x="119" y="172"/>
                    </a:cubicBezTo>
                    <a:cubicBezTo>
                      <a:pt x="119" y="172"/>
                      <a:pt x="119" y="172"/>
                      <a:pt x="119" y="172"/>
                    </a:cubicBezTo>
                    <a:cubicBezTo>
                      <a:pt x="119" y="172"/>
                      <a:pt x="119" y="172"/>
                      <a:pt x="119" y="172"/>
                    </a:cubicBezTo>
                    <a:cubicBezTo>
                      <a:pt x="119" y="172"/>
                      <a:pt x="119" y="172"/>
                      <a:pt x="119" y="172"/>
                    </a:cubicBezTo>
                    <a:cubicBezTo>
                      <a:pt x="119" y="172"/>
                      <a:pt x="119" y="172"/>
                      <a:pt x="119" y="173"/>
                    </a:cubicBezTo>
                    <a:cubicBezTo>
                      <a:pt x="118" y="173"/>
                      <a:pt x="118" y="173"/>
                      <a:pt x="118" y="173"/>
                    </a:cubicBezTo>
                    <a:cubicBezTo>
                      <a:pt x="118" y="172"/>
                      <a:pt x="118" y="172"/>
                      <a:pt x="118" y="172"/>
                    </a:cubicBezTo>
                    <a:cubicBezTo>
                      <a:pt x="119" y="172"/>
                      <a:pt x="119" y="172"/>
                      <a:pt x="119" y="172"/>
                    </a:cubicBezTo>
                    <a:cubicBezTo>
                      <a:pt x="119" y="172"/>
                      <a:pt x="119" y="172"/>
                      <a:pt x="119" y="172"/>
                    </a:cubicBezTo>
                    <a:cubicBezTo>
                      <a:pt x="119" y="172"/>
                      <a:pt x="119" y="172"/>
                      <a:pt x="119" y="172"/>
                    </a:cubicBezTo>
                    <a:cubicBezTo>
                      <a:pt x="119" y="172"/>
                      <a:pt x="119" y="172"/>
                      <a:pt x="119" y="172"/>
                    </a:cubicBezTo>
                    <a:cubicBezTo>
                      <a:pt x="119" y="172"/>
                      <a:pt x="119" y="172"/>
                      <a:pt x="119" y="171"/>
                    </a:cubicBezTo>
                    <a:cubicBezTo>
                      <a:pt x="119" y="171"/>
                      <a:pt x="119" y="171"/>
                      <a:pt x="119" y="171"/>
                    </a:cubicBezTo>
                    <a:cubicBezTo>
                      <a:pt x="119" y="171"/>
                      <a:pt x="119" y="171"/>
                      <a:pt x="119" y="171"/>
                    </a:cubicBezTo>
                    <a:cubicBezTo>
                      <a:pt x="119" y="171"/>
                      <a:pt x="119" y="171"/>
                      <a:pt x="119" y="171"/>
                    </a:cubicBezTo>
                    <a:cubicBezTo>
                      <a:pt x="119" y="171"/>
                      <a:pt x="119" y="171"/>
                      <a:pt x="119" y="170"/>
                    </a:cubicBezTo>
                    <a:cubicBezTo>
                      <a:pt x="119" y="170"/>
                      <a:pt x="119" y="170"/>
                      <a:pt x="119" y="170"/>
                    </a:cubicBezTo>
                    <a:cubicBezTo>
                      <a:pt x="119" y="170"/>
                      <a:pt x="119" y="170"/>
                      <a:pt x="119" y="170"/>
                    </a:cubicBezTo>
                    <a:cubicBezTo>
                      <a:pt x="119" y="170"/>
                      <a:pt x="119" y="170"/>
                      <a:pt x="119" y="170"/>
                    </a:cubicBezTo>
                    <a:cubicBezTo>
                      <a:pt x="119" y="170"/>
                      <a:pt x="119" y="169"/>
                      <a:pt x="119" y="169"/>
                    </a:cubicBezTo>
                    <a:cubicBezTo>
                      <a:pt x="119" y="169"/>
                      <a:pt x="119" y="168"/>
                      <a:pt x="119" y="168"/>
                    </a:cubicBezTo>
                    <a:cubicBezTo>
                      <a:pt x="119" y="168"/>
                      <a:pt x="119" y="168"/>
                      <a:pt x="119" y="168"/>
                    </a:cubicBezTo>
                    <a:cubicBezTo>
                      <a:pt x="119" y="168"/>
                      <a:pt x="119" y="168"/>
                      <a:pt x="119" y="167"/>
                    </a:cubicBezTo>
                    <a:cubicBezTo>
                      <a:pt x="119" y="167"/>
                      <a:pt x="119" y="167"/>
                      <a:pt x="119" y="167"/>
                    </a:cubicBezTo>
                    <a:cubicBezTo>
                      <a:pt x="119" y="167"/>
                      <a:pt x="119" y="167"/>
                      <a:pt x="119" y="167"/>
                    </a:cubicBezTo>
                    <a:cubicBezTo>
                      <a:pt x="119" y="167"/>
                      <a:pt x="119" y="167"/>
                      <a:pt x="119" y="167"/>
                    </a:cubicBezTo>
                    <a:cubicBezTo>
                      <a:pt x="119" y="166"/>
                      <a:pt x="119" y="166"/>
                      <a:pt x="119" y="166"/>
                    </a:cubicBezTo>
                    <a:cubicBezTo>
                      <a:pt x="119" y="166"/>
                      <a:pt x="119" y="166"/>
                      <a:pt x="119" y="166"/>
                    </a:cubicBezTo>
                    <a:cubicBezTo>
                      <a:pt x="119" y="166"/>
                      <a:pt x="119" y="166"/>
                      <a:pt x="119" y="166"/>
                    </a:cubicBezTo>
                    <a:cubicBezTo>
                      <a:pt x="119" y="166"/>
                      <a:pt x="119" y="166"/>
                      <a:pt x="119" y="166"/>
                    </a:cubicBezTo>
                    <a:cubicBezTo>
                      <a:pt x="119" y="166"/>
                      <a:pt x="119" y="166"/>
                      <a:pt x="119" y="166"/>
                    </a:cubicBezTo>
                    <a:cubicBezTo>
                      <a:pt x="119" y="166"/>
                      <a:pt x="119" y="166"/>
                      <a:pt x="119" y="166"/>
                    </a:cubicBezTo>
                    <a:cubicBezTo>
                      <a:pt x="119" y="165"/>
                      <a:pt x="119" y="165"/>
                      <a:pt x="119" y="165"/>
                    </a:cubicBezTo>
                    <a:cubicBezTo>
                      <a:pt x="118" y="165"/>
                      <a:pt x="118" y="165"/>
                      <a:pt x="118" y="165"/>
                    </a:cubicBezTo>
                    <a:cubicBezTo>
                      <a:pt x="118" y="165"/>
                      <a:pt x="118" y="165"/>
                      <a:pt x="118" y="165"/>
                    </a:cubicBezTo>
                    <a:cubicBezTo>
                      <a:pt x="118" y="165"/>
                      <a:pt x="118" y="165"/>
                      <a:pt x="118" y="165"/>
                    </a:cubicBezTo>
                    <a:cubicBezTo>
                      <a:pt x="118" y="165"/>
                      <a:pt x="118" y="165"/>
                      <a:pt x="118" y="165"/>
                    </a:cubicBezTo>
                    <a:cubicBezTo>
                      <a:pt x="118" y="165"/>
                      <a:pt x="118" y="165"/>
                      <a:pt x="118" y="165"/>
                    </a:cubicBezTo>
                    <a:cubicBezTo>
                      <a:pt x="118" y="165"/>
                      <a:pt x="118" y="165"/>
                      <a:pt x="118" y="165"/>
                    </a:cubicBezTo>
                    <a:cubicBezTo>
                      <a:pt x="118" y="165"/>
                      <a:pt x="118" y="165"/>
                      <a:pt x="118" y="165"/>
                    </a:cubicBezTo>
                    <a:cubicBezTo>
                      <a:pt x="118" y="164"/>
                      <a:pt x="118" y="164"/>
                      <a:pt x="118" y="164"/>
                    </a:cubicBezTo>
                    <a:cubicBezTo>
                      <a:pt x="118" y="164"/>
                      <a:pt x="118" y="164"/>
                      <a:pt x="118" y="164"/>
                    </a:cubicBezTo>
                    <a:cubicBezTo>
                      <a:pt x="118" y="164"/>
                      <a:pt x="118" y="164"/>
                      <a:pt x="118" y="164"/>
                    </a:cubicBezTo>
                    <a:cubicBezTo>
                      <a:pt x="118" y="164"/>
                      <a:pt x="118" y="164"/>
                      <a:pt x="118" y="164"/>
                    </a:cubicBezTo>
                    <a:cubicBezTo>
                      <a:pt x="118" y="164"/>
                      <a:pt x="118" y="164"/>
                      <a:pt x="118" y="164"/>
                    </a:cubicBezTo>
                    <a:cubicBezTo>
                      <a:pt x="118" y="164"/>
                      <a:pt x="118" y="164"/>
                      <a:pt x="118" y="164"/>
                    </a:cubicBezTo>
                    <a:cubicBezTo>
                      <a:pt x="118" y="164"/>
                      <a:pt x="118" y="164"/>
                      <a:pt x="118" y="164"/>
                    </a:cubicBezTo>
                    <a:cubicBezTo>
                      <a:pt x="118" y="164"/>
                      <a:pt x="118" y="164"/>
                      <a:pt x="118" y="163"/>
                    </a:cubicBezTo>
                    <a:cubicBezTo>
                      <a:pt x="118" y="163"/>
                      <a:pt x="118" y="163"/>
                      <a:pt x="118" y="163"/>
                    </a:cubicBezTo>
                    <a:cubicBezTo>
                      <a:pt x="118" y="163"/>
                      <a:pt x="118" y="163"/>
                      <a:pt x="118" y="163"/>
                    </a:cubicBezTo>
                    <a:cubicBezTo>
                      <a:pt x="118" y="163"/>
                      <a:pt x="118" y="163"/>
                      <a:pt x="118" y="163"/>
                    </a:cubicBezTo>
                    <a:cubicBezTo>
                      <a:pt x="118" y="163"/>
                      <a:pt x="118" y="163"/>
                      <a:pt x="118" y="163"/>
                    </a:cubicBezTo>
                    <a:cubicBezTo>
                      <a:pt x="118" y="163"/>
                      <a:pt x="118" y="163"/>
                      <a:pt x="118" y="163"/>
                    </a:cubicBezTo>
                    <a:cubicBezTo>
                      <a:pt x="118" y="163"/>
                      <a:pt x="118" y="162"/>
                      <a:pt x="118" y="162"/>
                    </a:cubicBezTo>
                    <a:cubicBezTo>
                      <a:pt x="118" y="162"/>
                      <a:pt x="118" y="162"/>
                      <a:pt x="118" y="162"/>
                    </a:cubicBezTo>
                    <a:cubicBezTo>
                      <a:pt x="118" y="161"/>
                      <a:pt x="118" y="161"/>
                      <a:pt x="118" y="161"/>
                    </a:cubicBezTo>
                    <a:cubicBezTo>
                      <a:pt x="118" y="161"/>
                      <a:pt x="118" y="161"/>
                      <a:pt x="118" y="161"/>
                    </a:cubicBezTo>
                    <a:cubicBezTo>
                      <a:pt x="118" y="161"/>
                      <a:pt x="118" y="160"/>
                      <a:pt x="118" y="160"/>
                    </a:cubicBezTo>
                    <a:cubicBezTo>
                      <a:pt x="118" y="160"/>
                      <a:pt x="118" y="160"/>
                      <a:pt x="118" y="160"/>
                    </a:cubicBezTo>
                    <a:cubicBezTo>
                      <a:pt x="118" y="160"/>
                      <a:pt x="118" y="160"/>
                      <a:pt x="118" y="160"/>
                    </a:cubicBezTo>
                    <a:cubicBezTo>
                      <a:pt x="118" y="160"/>
                      <a:pt x="118" y="160"/>
                      <a:pt x="118" y="160"/>
                    </a:cubicBezTo>
                    <a:cubicBezTo>
                      <a:pt x="118" y="159"/>
                      <a:pt x="118" y="159"/>
                      <a:pt x="117" y="158"/>
                    </a:cubicBezTo>
                    <a:cubicBezTo>
                      <a:pt x="117" y="158"/>
                      <a:pt x="117" y="158"/>
                      <a:pt x="117" y="158"/>
                    </a:cubicBezTo>
                    <a:cubicBezTo>
                      <a:pt x="117" y="158"/>
                      <a:pt x="117" y="158"/>
                      <a:pt x="117" y="158"/>
                    </a:cubicBezTo>
                    <a:cubicBezTo>
                      <a:pt x="117" y="158"/>
                      <a:pt x="117" y="158"/>
                      <a:pt x="117" y="158"/>
                    </a:cubicBezTo>
                    <a:cubicBezTo>
                      <a:pt x="117" y="158"/>
                      <a:pt x="117" y="158"/>
                      <a:pt x="117" y="158"/>
                    </a:cubicBezTo>
                    <a:cubicBezTo>
                      <a:pt x="117" y="158"/>
                      <a:pt x="117" y="158"/>
                      <a:pt x="117" y="158"/>
                    </a:cubicBezTo>
                    <a:cubicBezTo>
                      <a:pt x="117" y="158"/>
                      <a:pt x="117" y="158"/>
                      <a:pt x="117" y="158"/>
                    </a:cubicBezTo>
                    <a:cubicBezTo>
                      <a:pt x="117" y="158"/>
                      <a:pt x="117" y="158"/>
                      <a:pt x="117" y="158"/>
                    </a:cubicBezTo>
                    <a:cubicBezTo>
                      <a:pt x="117" y="158"/>
                      <a:pt x="117" y="158"/>
                      <a:pt x="117" y="158"/>
                    </a:cubicBezTo>
                    <a:cubicBezTo>
                      <a:pt x="117" y="158"/>
                      <a:pt x="117" y="158"/>
                      <a:pt x="117" y="158"/>
                    </a:cubicBezTo>
                    <a:cubicBezTo>
                      <a:pt x="117" y="158"/>
                      <a:pt x="117" y="158"/>
                      <a:pt x="117" y="158"/>
                    </a:cubicBezTo>
                    <a:cubicBezTo>
                      <a:pt x="117" y="157"/>
                      <a:pt x="117" y="157"/>
                      <a:pt x="117" y="157"/>
                    </a:cubicBezTo>
                    <a:cubicBezTo>
                      <a:pt x="117" y="157"/>
                      <a:pt x="117" y="157"/>
                      <a:pt x="117" y="157"/>
                    </a:cubicBezTo>
                    <a:cubicBezTo>
                      <a:pt x="117" y="157"/>
                      <a:pt x="117" y="157"/>
                      <a:pt x="117" y="157"/>
                    </a:cubicBezTo>
                    <a:cubicBezTo>
                      <a:pt x="117" y="157"/>
                      <a:pt x="117" y="157"/>
                      <a:pt x="117" y="157"/>
                    </a:cubicBezTo>
                    <a:cubicBezTo>
                      <a:pt x="117" y="157"/>
                      <a:pt x="117" y="157"/>
                      <a:pt x="117" y="157"/>
                    </a:cubicBezTo>
                    <a:cubicBezTo>
                      <a:pt x="117" y="157"/>
                      <a:pt x="117" y="157"/>
                      <a:pt x="117" y="157"/>
                    </a:cubicBezTo>
                    <a:cubicBezTo>
                      <a:pt x="117" y="157"/>
                      <a:pt x="117" y="157"/>
                      <a:pt x="117" y="157"/>
                    </a:cubicBezTo>
                    <a:cubicBezTo>
                      <a:pt x="117" y="157"/>
                      <a:pt x="117" y="157"/>
                      <a:pt x="117" y="157"/>
                    </a:cubicBezTo>
                    <a:cubicBezTo>
                      <a:pt x="117" y="157"/>
                      <a:pt x="117" y="157"/>
                      <a:pt x="117" y="157"/>
                    </a:cubicBezTo>
                    <a:cubicBezTo>
                      <a:pt x="117" y="157"/>
                      <a:pt x="117" y="157"/>
                      <a:pt x="117" y="157"/>
                    </a:cubicBezTo>
                    <a:cubicBezTo>
                      <a:pt x="117" y="157"/>
                      <a:pt x="117" y="157"/>
                      <a:pt x="117" y="157"/>
                    </a:cubicBezTo>
                    <a:cubicBezTo>
                      <a:pt x="117" y="157"/>
                      <a:pt x="117" y="157"/>
                      <a:pt x="117" y="157"/>
                    </a:cubicBezTo>
                    <a:cubicBezTo>
                      <a:pt x="117" y="157"/>
                      <a:pt x="117" y="157"/>
                      <a:pt x="117" y="157"/>
                    </a:cubicBezTo>
                    <a:cubicBezTo>
                      <a:pt x="117" y="157"/>
                      <a:pt x="117" y="157"/>
                      <a:pt x="117" y="157"/>
                    </a:cubicBezTo>
                    <a:cubicBezTo>
                      <a:pt x="117" y="157"/>
                      <a:pt x="117" y="157"/>
                      <a:pt x="117" y="157"/>
                    </a:cubicBezTo>
                    <a:cubicBezTo>
                      <a:pt x="117" y="157"/>
                      <a:pt x="117" y="157"/>
                      <a:pt x="117" y="157"/>
                    </a:cubicBezTo>
                    <a:cubicBezTo>
                      <a:pt x="117" y="157"/>
                      <a:pt x="117" y="157"/>
                      <a:pt x="117" y="157"/>
                    </a:cubicBezTo>
                    <a:cubicBezTo>
                      <a:pt x="117" y="157"/>
                      <a:pt x="117" y="157"/>
                      <a:pt x="117" y="157"/>
                    </a:cubicBezTo>
                    <a:cubicBezTo>
                      <a:pt x="117" y="157"/>
                      <a:pt x="117" y="157"/>
                      <a:pt x="117" y="157"/>
                    </a:cubicBezTo>
                    <a:cubicBezTo>
                      <a:pt x="117" y="157"/>
                      <a:pt x="117" y="157"/>
                      <a:pt x="117" y="157"/>
                    </a:cubicBezTo>
                    <a:cubicBezTo>
                      <a:pt x="117" y="157"/>
                      <a:pt x="117" y="157"/>
                      <a:pt x="117" y="157"/>
                    </a:cubicBezTo>
                    <a:cubicBezTo>
                      <a:pt x="117" y="157"/>
                      <a:pt x="117" y="157"/>
                      <a:pt x="117" y="157"/>
                    </a:cubicBezTo>
                    <a:cubicBezTo>
                      <a:pt x="117" y="157"/>
                      <a:pt x="117" y="157"/>
                      <a:pt x="117" y="157"/>
                    </a:cubicBezTo>
                    <a:cubicBezTo>
                      <a:pt x="117" y="157"/>
                      <a:pt x="117" y="157"/>
                      <a:pt x="117" y="157"/>
                    </a:cubicBezTo>
                    <a:cubicBezTo>
                      <a:pt x="117" y="157"/>
                      <a:pt x="117" y="157"/>
                      <a:pt x="117" y="157"/>
                    </a:cubicBezTo>
                    <a:cubicBezTo>
                      <a:pt x="117" y="157"/>
                      <a:pt x="117" y="157"/>
                      <a:pt x="117" y="157"/>
                    </a:cubicBezTo>
                    <a:cubicBezTo>
                      <a:pt x="117" y="156"/>
                      <a:pt x="117" y="156"/>
                      <a:pt x="117" y="156"/>
                    </a:cubicBezTo>
                    <a:cubicBezTo>
                      <a:pt x="117" y="156"/>
                      <a:pt x="117" y="156"/>
                      <a:pt x="117" y="156"/>
                    </a:cubicBezTo>
                    <a:cubicBezTo>
                      <a:pt x="117" y="156"/>
                      <a:pt x="117" y="156"/>
                      <a:pt x="117" y="156"/>
                    </a:cubicBezTo>
                    <a:cubicBezTo>
                      <a:pt x="117" y="156"/>
                      <a:pt x="117" y="156"/>
                      <a:pt x="117" y="156"/>
                    </a:cubicBezTo>
                    <a:cubicBezTo>
                      <a:pt x="117" y="156"/>
                      <a:pt x="117" y="156"/>
                      <a:pt x="117" y="156"/>
                    </a:cubicBezTo>
                    <a:cubicBezTo>
                      <a:pt x="117" y="156"/>
                      <a:pt x="117" y="156"/>
                      <a:pt x="117" y="156"/>
                    </a:cubicBezTo>
                    <a:cubicBezTo>
                      <a:pt x="117" y="156"/>
                      <a:pt x="117" y="156"/>
                      <a:pt x="117" y="156"/>
                    </a:cubicBezTo>
                    <a:cubicBezTo>
                      <a:pt x="117" y="156"/>
                      <a:pt x="117" y="156"/>
                      <a:pt x="117" y="156"/>
                    </a:cubicBezTo>
                    <a:cubicBezTo>
                      <a:pt x="117" y="156"/>
                      <a:pt x="117" y="156"/>
                      <a:pt x="117" y="156"/>
                    </a:cubicBezTo>
                    <a:cubicBezTo>
                      <a:pt x="117" y="156"/>
                      <a:pt x="117" y="156"/>
                      <a:pt x="117" y="156"/>
                    </a:cubicBezTo>
                    <a:cubicBezTo>
                      <a:pt x="117" y="156"/>
                      <a:pt x="117" y="156"/>
                      <a:pt x="117" y="156"/>
                    </a:cubicBezTo>
                    <a:cubicBezTo>
                      <a:pt x="117" y="156"/>
                      <a:pt x="117" y="156"/>
                      <a:pt x="117" y="156"/>
                    </a:cubicBezTo>
                    <a:cubicBezTo>
                      <a:pt x="117" y="156"/>
                      <a:pt x="117" y="156"/>
                      <a:pt x="117" y="156"/>
                    </a:cubicBezTo>
                    <a:cubicBezTo>
                      <a:pt x="117" y="156"/>
                      <a:pt x="117" y="156"/>
                      <a:pt x="117" y="156"/>
                    </a:cubicBezTo>
                    <a:cubicBezTo>
                      <a:pt x="117" y="156"/>
                      <a:pt x="117" y="156"/>
                      <a:pt x="117" y="156"/>
                    </a:cubicBezTo>
                    <a:cubicBezTo>
                      <a:pt x="117" y="156"/>
                      <a:pt x="117" y="156"/>
                      <a:pt x="117" y="156"/>
                    </a:cubicBezTo>
                    <a:cubicBezTo>
                      <a:pt x="117" y="156"/>
                      <a:pt x="117" y="156"/>
                      <a:pt x="117" y="156"/>
                    </a:cubicBezTo>
                    <a:cubicBezTo>
                      <a:pt x="117" y="156"/>
                      <a:pt x="117" y="156"/>
                      <a:pt x="117" y="156"/>
                    </a:cubicBezTo>
                    <a:cubicBezTo>
                      <a:pt x="117" y="156"/>
                      <a:pt x="117" y="156"/>
                      <a:pt x="117" y="156"/>
                    </a:cubicBezTo>
                    <a:cubicBezTo>
                      <a:pt x="117" y="156"/>
                      <a:pt x="117" y="156"/>
                      <a:pt x="117" y="156"/>
                    </a:cubicBezTo>
                    <a:cubicBezTo>
                      <a:pt x="117" y="156"/>
                      <a:pt x="117" y="156"/>
                      <a:pt x="117" y="156"/>
                    </a:cubicBezTo>
                    <a:cubicBezTo>
                      <a:pt x="117" y="156"/>
                      <a:pt x="117" y="156"/>
                      <a:pt x="117" y="156"/>
                    </a:cubicBezTo>
                    <a:cubicBezTo>
                      <a:pt x="117" y="156"/>
                      <a:pt x="117" y="156"/>
                      <a:pt x="117" y="156"/>
                    </a:cubicBezTo>
                    <a:cubicBezTo>
                      <a:pt x="117" y="156"/>
                      <a:pt x="117" y="156"/>
                      <a:pt x="117" y="156"/>
                    </a:cubicBezTo>
                    <a:cubicBezTo>
                      <a:pt x="117" y="156"/>
                      <a:pt x="117" y="156"/>
                      <a:pt x="117" y="156"/>
                    </a:cubicBezTo>
                    <a:cubicBezTo>
                      <a:pt x="117" y="156"/>
                      <a:pt x="117" y="156"/>
                      <a:pt x="117" y="156"/>
                    </a:cubicBezTo>
                    <a:cubicBezTo>
                      <a:pt x="117" y="156"/>
                      <a:pt x="117" y="156"/>
                      <a:pt x="117" y="156"/>
                    </a:cubicBezTo>
                    <a:cubicBezTo>
                      <a:pt x="117" y="156"/>
                      <a:pt x="117" y="156"/>
                      <a:pt x="117" y="156"/>
                    </a:cubicBezTo>
                    <a:cubicBezTo>
                      <a:pt x="117" y="156"/>
                      <a:pt x="117" y="156"/>
                      <a:pt x="117" y="156"/>
                    </a:cubicBezTo>
                    <a:cubicBezTo>
                      <a:pt x="117" y="156"/>
                      <a:pt x="117" y="156"/>
                      <a:pt x="117" y="156"/>
                    </a:cubicBezTo>
                    <a:cubicBezTo>
                      <a:pt x="117" y="156"/>
                      <a:pt x="117" y="156"/>
                      <a:pt x="117" y="156"/>
                    </a:cubicBezTo>
                    <a:cubicBezTo>
                      <a:pt x="117" y="156"/>
                      <a:pt x="117" y="156"/>
                      <a:pt x="117" y="156"/>
                    </a:cubicBezTo>
                    <a:cubicBezTo>
                      <a:pt x="117" y="156"/>
                      <a:pt x="117" y="156"/>
                      <a:pt x="117" y="156"/>
                    </a:cubicBezTo>
                    <a:cubicBezTo>
                      <a:pt x="117" y="156"/>
                      <a:pt x="117" y="156"/>
                      <a:pt x="117" y="156"/>
                    </a:cubicBezTo>
                    <a:cubicBezTo>
                      <a:pt x="117" y="155"/>
                      <a:pt x="117" y="155"/>
                      <a:pt x="116" y="155"/>
                    </a:cubicBezTo>
                    <a:cubicBezTo>
                      <a:pt x="116" y="155"/>
                      <a:pt x="116" y="155"/>
                      <a:pt x="116" y="155"/>
                    </a:cubicBezTo>
                    <a:cubicBezTo>
                      <a:pt x="116" y="155"/>
                      <a:pt x="116" y="155"/>
                      <a:pt x="116" y="155"/>
                    </a:cubicBezTo>
                    <a:cubicBezTo>
                      <a:pt x="116" y="155"/>
                      <a:pt x="116" y="155"/>
                      <a:pt x="116" y="155"/>
                    </a:cubicBezTo>
                    <a:cubicBezTo>
                      <a:pt x="116" y="155"/>
                      <a:pt x="116" y="155"/>
                      <a:pt x="116" y="155"/>
                    </a:cubicBezTo>
                    <a:cubicBezTo>
                      <a:pt x="116" y="155"/>
                      <a:pt x="116" y="155"/>
                      <a:pt x="116" y="155"/>
                    </a:cubicBezTo>
                    <a:cubicBezTo>
                      <a:pt x="116" y="155"/>
                      <a:pt x="116" y="155"/>
                      <a:pt x="116" y="155"/>
                    </a:cubicBezTo>
                    <a:cubicBezTo>
                      <a:pt x="116" y="155"/>
                      <a:pt x="116" y="155"/>
                      <a:pt x="116" y="155"/>
                    </a:cubicBezTo>
                    <a:cubicBezTo>
                      <a:pt x="116" y="155"/>
                      <a:pt x="116" y="155"/>
                      <a:pt x="116" y="155"/>
                    </a:cubicBezTo>
                    <a:cubicBezTo>
                      <a:pt x="116" y="155"/>
                      <a:pt x="116" y="155"/>
                      <a:pt x="116" y="155"/>
                    </a:cubicBezTo>
                    <a:cubicBezTo>
                      <a:pt x="116" y="155"/>
                      <a:pt x="116" y="155"/>
                      <a:pt x="116" y="155"/>
                    </a:cubicBezTo>
                    <a:cubicBezTo>
                      <a:pt x="116" y="155"/>
                      <a:pt x="116" y="155"/>
                      <a:pt x="116" y="155"/>
                    </a:cubicBezTo>
                    <a:cubicBezTo>
                      <a:pt x="116" y="155"/>
                      <a:pt x="116" y="155"/>
                      <a:pt x="116" y="155"/>
                    </a:cubicBezTo>
                    <a:cubicBezTo>
                      <a:pt x="116" y="155"/>
                      <a:pt x="116" y="155"/>
                      <a:pt x="116" y="155"/>
                    </a:cubicBezTo>
                    <a:cubicBezTo>
                      <a:pt x="116" y="155"/>
                      <a:pt x="116" y="155"/>
                      <a:pt x="116" y="155"/>
                    </a:cubicBezTo>
                    <a:cubicBezTo>
                      <a:pt x="116" y="155"/>
                      <a:pt x="116" y="155"/>
                      <a:pt x="116" y="155"/>
                    </a:cubicBezTo>
                    <a:cubicBezTo>
                      <a:pt x="116" y="155"/>
                      <a:pt x="116" y="155"/>
                      <a:pt x="116" y="155"/>
                    </a:cubicBezTo>
                    <a:cubicBezTo>
                      <a:pt x="116" y="155"/>
                      <a:pt x="116" y="155"/>
                      <a:pt x="116" y="155"/>
                    </a:cubicBezTo>
                    <a:cubicBezTo>
                      <a:pt x="116" y="155"/>
                      <a:pt x="116" y="155"/>
                      <a:pt x="116" y="155"/>
                    </a:cubicBezTo>
                    <a:cubicBezTo>
                      <a:pt x="116" y="155"/>
                      <a:pt x="116" y="155"/>
                      <a:pt x="116" y="155"/>
                    </a:cubicBezTo>
                    <a:cubicBezTo>
                      <a:pt x="116" y="155"/>
                      <a:pt x="116" y="155"/>
                      <a:pt x="116" y="155"/>
                    </a:cubicBezTo>
                    <a:cubicBezTo>
                      <a:pt x="116" y="155"/>
                      <a:pt x="116" y="155"/>
                      <a:pt x="116" y="155"/>
                    </a:cubicBezTo>
                    <a:cubicBezTo>
                      <a:pt x="116" y="155"/>
                      <a:pt x="116" y="155"/>
                      <a:pt x="116" y="155"/>
                    </a:cubicBezTo>
                    <a:cubicBezTo>
                      <a:pt x="116" y="155"/>
                      <a:pt x="116" y="155"/>
                      <a:pt x="116" y="155"/>
                    </a:cubicBezTo>
                    <a:cubicBezTo>
                      <a:pt x="116" y="155"/>
                      <a:pt x="116" y="155"/>
                      <a:pt x="116" y="155"/>
                    </a:cubicBezTo>
                    <a:cubicBezTo>
                      <a:pt x="116" y="155"/>
                      <a:pt x="116" y="155"/>
                      <a:pt x="116" y="155"/>
                    </a:cubicBezTo>
                    <a:cubicBezTo>
                      <a:pt x="116" y="155"/>
                      <a:pt x="116" y="155"/>
                      <a:pt x="116" y="155"/>
                    </a:cubicBezTo>
                    <a:cubicBezTo>
                      <a:pt x="116" y="155"/>
                      <a:pt x="116" y="155"/>
                      <a:pt x="116" y="155"/>
                    </a:cubicBezTo>
                    <a:cubicBezTo>
                      <a:pt x="116" y="155"/>
                      <a:pt x="116" y="154"/>
                      <a:pt x="116" y="154"/>
                    </a:cubicBezTo>
                    <a:cubicBezTo>
                      <a:pt x="116" y="154"/>
                      <a:pt x="116" y="154"/>
                      <a:pt x="116" y="154"/>
                    </a:cubicBezTo>
                    <a:cubicBezTo>
                      <a:pt x="116" y="154"/>
                      <a:pt x="116" y="154"/>
                      <a:pt x="116" y="154"/>
                    </a:cubicBezTo>
                    <a:cubicBezTo>
                      <a:pt x="116" y="154"/>
                      <a:pt x="116" y="154"/>
                      <a:pt x="116" y="154"/>
                    </a:cubicBezTo>
                    <a:cubicBezTo>
                      <a:pt x="116" y="154"/>
                      <a:pt x="116" y="154"/>
                      <a:pt x="116" y="154"/>
                    </a:cubicBezTo>
                    <a:cubicBezTo>
                      <a:pt x="116" y="154"/>
                      <a:pt x="116" y="154"/>
                      <a:pt x="116" y="154"/>
                    </a:cubicBezTo>
                    <a:cubicBezTo>
                      <a:pt x="116" y="154"/>
                      <a:pt x="116" y="154"/>
                      <a:pt x="116" y="154"/>
                    </a:cubicBezTo>
                    <a:cubicBezTo>
                      <a:pt x="116" y="154"/>
                      <a:pt x="116" y="154"/>
                      <a:pt x="116" y="154"/>
                    </a:cubicBezTo>
                    <a:cubicBezTo>
                      <a:pt x="116" y="154"/>
                      <a:pt x="116" y="154"/>
                      <a:pt x="116" y="154"/>
                    </a:cubicBezTo>
                    <a:cubicBezTo>
                      <a:pt x="116" y="154"/>
                      <a:pt x="116" y="154"/>
                      <a:pt x="116" y="154"/>
                    </a:cubicBezTo>
                    <a:cubicBezTo>
                      <a:pt x="116" y="154"/>
                      <a:pt x="116" y="154"/>
                      <a:pt x="116" y="154"/>
                    </a:cubicBezTo>
                    <a:cubicBezTo>
                      <a:pt x="116" y="154"/>
                      <a:pt x="116" y="154"/>
                      <a:pt x="116" y="154"/>
                    </a:cubicBezTo>
                    <a:cubicBezTo>
                      <a:pt x="116" y="154"/>
                      <a:pt x="116" y="154"/>
                      <a:pt x="116" y="154"/>
                    </a:cubicBezTo>
                    <a:cubicBezTo>
                      <a:pt x="116" y="154"/>
                      <a:pt x="116" y="154"/>
                      <a:pt x="116" y="154"/>
                    </a:cubicBezTo>
                    <a:cubicBezTo>
                      <a:pt x="116" y="154"/>
                      <a:pt x="116" y="154"/>
                      <a:pt x="116" y="154"/>
                    </a:cubicBezTo>
                    <a:cubicBezTo>
                      <a:pt x="116" y="154"/>
                      <a:pt x="116" y="154"/>
                      <a:pt x="116" y="154"/>
                    </a:cubicBezTo>
                    <a:cubicBezTo>
                      <a:pt x="116" y="154"/>
                      <a:pt x="116" y="154"/>
                      <a:pt x="116" y="154"/>
                    </a:cubicBezTo>
                    <a:cubicBezTo>
                      <a:pt x="116" y="154"/>
                      <a:pt x="116" y="154"/>
                      <a:pt x="116" y="154"/>
                    </a:cubicBezTo>
                    <a:cubicBezTo>
                      <a:pt x="116" y="154"/>
                      <a:pt x="116" y="154"/>
                      <a:pt x="116" y="154"/>
                    </a:cubicBezTo>
                    <a:cubicBezTo>
                      <a:pt x="116" y="154"/>
                      <a:pt x="116" y="154"/>
                      <a:pt x="116" y="154"/>
                    </a:cubicBezTo>
                    <a:cubicBezTo>
                      <a:pt x="116" y="154"/>
                      <a:pt x="116" y="154"/>
                      <a:pt x="116" y="154"/>
                    </a:cubicBezTo>
                    <a:cubicBezTo>
                      <a:pt x="116" y="154"/>
                      <a:pt x="116" y="154"/>
                      <a:pt x="116" y="154"/>
                    </a:cubicBezTo>
                    <a:cubicBezTo>
                      <a:pt x="116" y="154"/>
                      <a:pt x="116" y="154"/>
                      <a:pt x="116" y="154"/>
                    </a:cubicBezTo>
                    <a:cubicBezTo>
                      <a:pt x="116" y="154"/>
                      <a:pt x="116" y="154"/>
                      <a:pt x="116" y="154"/>
                    </a:cubicBezTo>
                    <a:cubicBezTo>
                      <a:pt x="116" y="154"/>
                      <a:pt x="116" y="154"/>
                      <a:pt x="116" y="154"/>
                    </a:cubicBezTo>
                    <a:cubicBezTo>
                      <a:pt x="116" y="154"/>
                      <a:pt x="116" y="154"/>
                      <a:pt x="116" y="154"/>
                    </a:cubicBezTo>
                    <a:cubicBezTo>
                      <a:pt x="116" y="154"/>
                      <a:pt x="116" y="154"/>
                      <a:pt x="116" y="154"/>
                    </a:cubicBezTo>
                    <a:cubicBezTo>
                      <a:pt x="116" y="154"/>
                      <a:pt x="116" y="154"/>
                      <a:pt x="116" y="154"/>
                    </a:cubicBezTo>
                    <a:cubicBezTo>
                      <a:pt x="116" y="154"/>
                      <a:pt x="116" y="154"/>
                      <a:pt x="116" y="154"/>
                    </a:cubicBezTo>
                    <a:cubicBezTo>
                      <a:pt x="116" y="154"/>
                      <a:pt x="116" y="154"/>
                      <a:pt x="116" y="154"/>
                    </a:cubicBezTo>
                    <a:cubicBezTo>
                      <a:pt x="116" y="154"/>
                      <a:pt x="116" y="154"/>
                      <a:pt x="116" y="154"/>
                    </a:cubicBezTo>
                    <a:cubicBezTo>
                      <a:pt x="116" y="154"/>
                      <a:pt x="116" y="154"/>
                      <a:pt x="116" y="154"/>
                    </a:cubicBezTo>
                    <a:cubicBezTo>
                      <a:pt x="116" y="154"/>
                      <a:pt x="116" y="154"/>
                      <a:pt x="116" y="154"/>
                    </a:cubicBezTo>
                    <a:cubicBezTo>
                      <a:pt x="116" y="154"/>
                      <a:pt x="116" y="154"/>
                      <a:pt x="116" y="154"/>
                    </a:cubicBezTo>
                    <a:cubicBezTo>
                      <a:pt x="116" y="154"/>
                      <a:pt x="116" y="154"/>
                      <a:pt x="116" y="154"/>
                    </a:cubicBezTo>
                    <a:cubicBezTo>
                      <a:pt x="116" y="154"/>
                      <a:pt x="116" y="154"/>
                      <a:pt x="116" y="154"/>
                    </a:cubicBezTo>
                    <a:cubicBezTo>
                      <a:pt x="116" y="154"/>
                      <a:pt x="116" y="154"/>
                      <a:pt x="116" y="154"/>
                    </a:cubicBezTo>
                    <a:cubicBezTo>
                      <a:pt x="116" y="154"/>
                      <a:pt x="116" y="154"/>
                      <a:pt x="116" y="154"/>
                    </a:cubicBezTo>
                    <a:cubicBezTo>
                      <a:pt x="116" y="154"/>
                      <a:pt x="116" y="154"/>
                      <a:pt x="116" y="153"/>
                    </a:cubicBezTo>
                    <a:cubicBezTo>
                      <a:pt x="116" y="153"/>
                      <a:pt x="116" y="153"/>
                      <a:pt x="116" y="153"/>
                    </a:cubicBezTo>
                    <a:cubicBezTo>
                      <a:pt x="116" y="153"/>
                      <a:pt x="116" y="153"/>
                      <a:pt x="116" y="153"/>
                    </a:cubicBezTo>
                    <a:cubicBezTo>
                      <a:pt x="116" y="153"/>
                      <a:pt x="116" y="153"/>
                      <a:pt x="116" y="153"/>
                    </a:cubicBezTo>
                    <a:cubicBezTo>
                      <a:pt x="116" y="153"/>
                      <a:pt x="116" y="153"/>
                      <a:pt x="116" y="153"/>
                    </a:cubicBezTo>
                    <a:cubicBezTo>
                      <a:pt x="116" y="153"/>
                      <a:pt x="116" y="153"/>
                      <a:pt x="116" y="153"/>
                    </a:cubicBezTo>
                    <a:cubicBezTo>
                      <a:pt x="116" y="153"/>
                      <a:pt x="116" y="153"/>
                      <a:pt x="116" y="153"/>
                    </a:cubicBezTo>
                    <a:cubicBezTo>
                      <a:pt x="116" y="153"/>
                      <a:pt x="116" y="153"/>
                      <a:pt x="116" y="153"/>
                    </a:cubicBezTo>
                    <a:cubicBezTo>
                      <a:pt x="116" y="153"/>
                      <a:pt x="116" y="153"/>
                      <a:pt x="116" y="153"/>
                    </a:cubicBezTo>
                    <a:cubicBezTo>
                      <a:pt x="116" y="153"/>
                      <a:pt x="116" y="153"/>
                      <a:pt x="116" y="153"/>
                    </a:cubicBezTo>
                    <a:cubicBezTo>
                      <a:pt x="116" y="153"/>
                      <a:pt x="116" y="153"/>
                      <a:pt x="116" y="153"/>
                    </a:cubicBezTo>
                    <a:cubicBezTo>
                      <a:pt x="116" y="153"/>
                      <a:pt x="116" y="153"/>
                      <a:pt x="116" y="153"/>
                    </a:cubicBezTo>
                    <a:cubicBezTo>
                      <a:pt x="116" y="153"/>
                      <a:pt x="116" y="153"/>
                      <a:pt x="116" y="153"/>
                    </a:cubicBezTo>
                    <a:cubicBezTo>
                      <a:pt x="116" y="153"/>
                      <a:pt x="116" y="153"/>
                      <a:pt x="116" y="153"/>
                    </a:cubicBezTo>
                    <a:cubicBezTo>
                      <a:pt x="116" y="153"/>
                      <a:pt x="116" y="153"/>
                      <a:pt x="116" y="153"/>
                    </a:cubicBezTo>
                    <a:cubicBezTo>
                      <a:pt x="116" y="153"/>
                      <a:pt x="116" y="153"/>
                      <a:pt x="116" y="153"/>
                    </a:cubicBezTo>
                    <a:cubicBezTo>
                      <a:pt x="116" y="153"/>
                      <a:pt x="116" y="153"/>
                      <a:pt x="116" y="153"/>
                    </a:cubicBezTo>
                    <a:cubicBezTo>
                      <a:pt x="116" y="153"/>
                      <a:pt x="116" y="153"/>
                      <a:pt x="116" y="153"/>
                    </a:cubicBezTo>
                    <a:cubicBezTo>
                      <a:pt x="116" y="153"/>
                      <a:pt x="116" y="153"/>
                      <a:pt x="116" y="153"/>
                    </a:cubicBezTo>
                    <a:cubicBezTo>
                      <a:pt x="116" y="153"/>
                      <a:pt x="116" y="153"/>
                      <a:pt x="116" y="153"/>
                    </a:cubicBezTo>
                    <a:cubicBezTo>
                      <a:pt x="116" y="153"/>
                      <a:pt x="116" y="153"/>
                      <a:pt x="116" y="153"/>
                    </a:cubicBezTo>
                    <a:cubicBezTo>
                      <a:pt x="116" y="153"/>
                      <a:pt x="116" y="153"/>
                      <a:pt x="116" y="153"/>
                    </a:cubicBezTo>
                    <a:cubicBezTo>
                      <a:pt x="116" y="153"/>
                      <a:pt x="116" y="153"/>
                      <a:pt x="116" y="153"/>
                    </a:cubicBezTo>
                    <a:cubicBezTo>
                      <a:pt x="116" y="153"/>
                      <a:pt x="116" y="153"/>
                      <a:pt x="116" y="153"/>
                    </a:cubicBezTo>
                    <a:cubicBezTo>
                      <a:pt x="116" y="153"/>
                      <a:pt x="116" y="153"/>
                      <a:pt x="116" y="153"/>
                    </a:cubicBezTo>
                    <a:cubicBezTo>
                      <a:pt x="116" y="153"/>
                      <a:pt x="116" y="153"/>
                      <a:pt x="116" y="153"/>
                    </a:cubicBezTo>
                    <a:cubicBezTo>
                      <a:pt x="116" y="153"/>
                      <a:pt x="116" y="153"/>
                      <a:pt x="116" y="153"/>
                    </a:cubicBezTo>
                    <a:cubicBezTo>
                      <a:pt x="116" y="153"/>
                      <a:pt x="116" y="153"/>
                      <a:pt x="116" y="153"/>
                    </a:cubicBezTo>
                    <a:cubicBezTo>
                      <a:pt x="116" y="153"/>
                      <a:pt x="116" y="153"/>
                      <a:pt x="116" y="153"/>
                    </a:cubicBezTo>
                    <a:cubicBezTo>
                      <a:pt x="115" y="153"/>
                      <a:pt x="115" y="153"/>
                      <a:pt x="115" y="153"/>
                    </a:cubicBezTo>
                    <a:cubicBezTo>
                      <a:pt x="115" y="153"/>
                      <a:pt x="115" y="153"/>
                      <a:pt x="115" y="153"/>
                    </a:cubicBezTo>
                    <a:cubicBezTo>
                      <a:pt x="115" y="153"/>
                      <a:pt x="115" y="153"/>
                      <a:pt x="115" y="153"/>
                    </a:cubicBezTo>
                    <a:cubicBezTo>
                      <a:pt x="115" y="153"/>
                      <a:pt x="115" y="153"/>
                      <a:pt x="115" y="153"/>
                    </a:cubicBezTo>
                    <a:cubicBezTo>
                      <a:pt x="115" y="153"/>
                      <a:pt x="115" y="153"/>
                      <a:pt x="115" y="153"/>
                    </a:cubicBezTo>
                    <a:cubicBezTo>
                      <a:pt x="115" y="153"/>
                      <a:pt x="115" y="153"/>
                      <a:pt x="115" y="153"/>
                    </a:cubicBezTo>
                    <a:cubicBezTo>
                      <a:pt x="115" y="153"/>
                      <a:pt x="115" y="153"/>
                      <a:pt x="115" y="153"/>
                    </a:cubicBezTo>
                    <a:cubicBezTo>
                      <a:pt x="115" y="153"/>
                      <a:pt x="115" y="153"/>
                      <a:pt x="115" y="153"/>
                    </a:cubicBezTo>
                    <a:cubicBezTo>
                      <a:pt x="115" y="153"/>
                      <a:pt x="115" y="153"/>
                      <a:pt x="115" y="153"/>
                    </a:cubicBezTo>
                    <a:cubicBezTo>
                      <a:pt x="115" y="153"/>
                      <a:pt x="115" y="153"/>
                      <a:pt x="115" y="153"/>
                    </a:cubicBezTo>
                    <a:cubicBezTo>
                      <a:pt x="115" y="153"/>
                      <a:pt x="115" y="153"/>
                      <a:pt x="115" y="153"/>
                    </a:cubicBezTo>
                    <a:cubicBezTo>
                      <a:pt x="115" y="153"/>
                      <a:pt x="115" y="153"/>
                      <a:pt x="115" y="153"/>
                    </a:cubicBezTo>
                    <a:cubicBezTo>
                      <a:pt x="115" y="153"/>
                      <a:pt x="115" y="153"/>
                      <a:pt x="115" y="153"/>
                    </a:cubicBezTo>
                    <a:cubicBezTo>
                      <a:pt x="115" y="152"/>
                      <a:pt x="115" y="152"/>
                      <a:pt x="115" y="152"/>
                    </a:cubicBezTo>
                    <a:cubicBezTo>
                      <a:pt x="115" y="152"/>
                      <a:pt x="115" y="152"/>
                      <a:pt x="115" y="152"/>
                    </a:cubicBezTo>
                    <a:cubicBezTo>
                      <a:pt x="115" y="152"/>
                      <a:pt x="115" y="152"/>
                      <a:pt x="115" y="152"/>
                    </a:cubicBezTo>
                    <a:cubicBezTo>
                      <a:pt x="115" y="152"/>
                      <a:pt x="115" y="152"/>
                      <a:pt x="115" y="152"/>
                    </a:cubicBezTo>
                    <a:cubicBezTo>
                      <a:pt x="115" y="152"/>
                      <a:pt x="115" y="152"/>
                      <a:pt x="115" y="152"/>
                    </a:cubicBezTo>
                    <a:cubicBezTo>
                      <a:pt x="115" y="152"/>
                      <a:pt x="115" y="152"/>
                      <a:pt x="115" y="152"/>
                    </a:cubicBezTo>
                    <a:cubicBezTo>
                      <a:pt x="115" y="152"/>
                      <a:pt x="115" y="152"/>
                      <a:pt x="115" y="152"/>
                    </a:cubicBezTo>
                    <a:cubicBezTo>
                      <a:pt x="115" y="152"/>
                      <a:pt x="115" y="152"/>
                      <a:pt x="115" y="152"/>
                    </a:cubicBezTo>
                    <a:cubicBezTo>
                      <a:pt x="115" y="152"/>
                      <a:pt x="115" y="152"/>
                      <a:pt x="115" y="152"/>
                    </a:cubicBezTo>
                    <a:cubicBezTo>
                      <a:pt x="115" y="152"/>
                      <a:pt x="115" y="152"/>
                      <a:pt x="115" y="152"/>
                    </a:cubicBezTo>
                    <a:cubicBezTo>
                      <a:pt x="115" y="152"/>
                      <a:pt x="115" y="152"/>
                      <a:pt x="115" y="152"/>
                    </a:cubicBezTo>
                    <a:cubicBezTo>
                      <a:pt x="115" y="152"/>
                      <a:pt x="115" y="152"/>
                      <a:pt x="115" y="152"/>
                    </a:cubicBezTo>
                    <a:cubicBezTo>
                      <a:pt x="115" y="152"/>
                      <a:pt x="115" y="152"/>
                      <a:pt x="115" y="152"/>
                    </a:cubicBezTo>
                    <a:cubicBezTo>
                      <a:pt x="115" y="152"/>
                      <a:pt x="115" y="152"/>
                      <a:pt x="115" y="152"/>
                    </a:cubicBezTo>
                    <a:cubicBezTo>
                      <a:pt x="115" y="152"/>
                      <a:pt x="115" y="152"/>
                      <a:pt x="115" y="152"/>
                    </a:cubicBezTo>
                    <a:cubicBezTo>
                      <a:pt x="115" y="152"/>
                      <a:pt x="115" y="152"/>
                      <a:pt x="115" y="152"/>
                    </a:cubicBezTo>
                    <a:cubicBezTo>
                      <a:pt x="115" y="152"/>
                      <a:pt x="115" y="152"/>
                      <a:pt x="115" y="152"/>
                    </a:cubicBezTo>
                    <a:cubicBezTo>
                      <a:pt x="115" y="152"/>
                      <a:pt x="115" y="152"/>
                      <a:pt x="115" y="152"/>
                    </a:cubicBezTo>
                    <a:cubicBezTo>
                      <a:pt x="115" y="152"/>
                      <a:pt x="115" y="152"/>
                      <a:pt x="115" y="152"/>
                    </a:cubicBezTo>
                    <a:cubicBezTo>
                      <a:pt x="115" y="152"/>
                      <a:pt x="115" y="152"/>
                      <a:pt x="115" y="152"/>
                    </a:cubicBezTo>
                    <a:cubicBezTo>
                      <a:pt x="115" y="152"/>
                      <a:pt x="115" y="152"/>
                      <a:pt x="115" y="152"/>
                    </a:cubicBezTo>
                    <a:cubicBezTo>
                      <a:pt x="115" y="152"/>
                      <a:pt x="115" y="152"/>
                      <a:pt x="115" y="152"/>
                    </a:cubicBezTo>
                    <a:cubicBezTo>
                      <a:pt x="115" y="152"/>
                      <a:pt x="115" y="152"/>
                      <a:pt x="115" y="152"/>
                    </a:cubicBezTo>
                    <a:cubicBezTo>
                      <a:pt x="115" y="152"/>
                      <a:pt x="115" y="152"/>
                      <a:pt x="115" y="152"/>
                    </a:cubicBezTo>
                    <a:cubicBezTo>
                      <a:pt x="115" y="152"/>
                      <a:pt x="115" y="152"/>
                      <a:pt x="115" y="152"/>
                    </a:cubicBezTo>
                    <a:cubicBezTo>
                      <a:pt x="115" y="152"/>
                      <a:pt x="115" y="152"/>
                      <a:pt x="115" y="152"/>
                    </a:cubicBezTo>
                    <a:cubicBezTo>
                      <a:pt x="115" y="152"/>
                      <a:pt x="115" y="152"/>
                      <a:pt x="115" y="152"/>
                    </a:cubicBezTo>
                    <a:cubicBezTo>
                      <a:pt x="115" y="152"/>
                      <a:pt x="115" y="152"/>
                      <a:pt x="115" y="152"/>
                    </a:cubicBezTo>
                    <a:cubicBezTo>
                      <a:pt x="115" y="152"/>
                      <a:pt x="115" y="152"/>
                      <a:pt x="115" y="152"/>
                    </a:cubicBezTo>
                    <a:cubicBezTo>
                      <a:pt x="115" y="152"/>
                      <a:pt x="115" y="152"/>
                      <a:pt x="115" y="152"/>
                    </a:cubicBezTo>
                    <a:cubicBezTo>
                      <a:pt x="115" y="152"/>
                      <a:pt x="115" y="152"/>
                      <a:pt x="115" y="152"/>
                    </a:cubicBezTo>
                    <a:cubicBezTo>
                      <a:pt x="115" y="152"/>
                      <a:pt x="115" y="152"/>
                      <a:pt x="115" y="152"/>
                    </a:cubicBezTo>
                    <a:cubicBezTo>
                      <a:pt x="115" y="152"/>
                      <a:pt x="115" y="152"/>
                      <a:pt x="115" y="152"/>
                    </a:cubicBezTo>
                    <a:cubicBezTo>
                      <a:pt x="115" y="152"/>
                      <a:pt x="115" y="152"/>
                      <a:pt x="115" y="152"/>
                    </a:cubicBezTo>
                    <a:cubicBezTo>
                      <a:pt x="115" y="152"/>
                      <a:pt x="115" y="152"/>
                      <a:pt x="115" y="152"/>
                    </a:cubicBezTo>
                    <a:cubicBezTo>
                      <a:pt x="115" y="152"/>
                      <a:pt x="115" y="152"/>
                      <a:pt x="115" y="152"/>
                    </a:cubicBezTo>
                    <a:cubicBezTo>
                      <a:pt x="115" y="152"/>
                      <a:pt x="115" y="152"/>
                      <a:pt x="115" y="152"/>
                    </a:cubicBezTo>
                    <a:cubicBezTo>
                      <a:pt x="115" y="152"/>
                      <a:pt x="115" y="152"/>
                      <a:pt x="115" y="152"/>
                    </a:cubicBezTo>
                    <a:cubicBezTo>
                      <a:pt x="115" y="152"/>
                      <a:pt x="115" y="152"/>
                      <a:pt x="115" y="152"/>
                    </a:cubicBezTo>
                    <a:cubicBezTo>
                      <a:pt x="115" y="152"/>
                      <a:pt x="115" y="152"/>
                      <a:pt x="115" y="152"/>
                    </a:cubicBezTo>
                    <a:cubicBezTo>
                      <a:pt x="115" y="152"/>
                      <a:pt x="115" y="152"/>
                      <a:pt x="115" y="152"/>
                    </a:cubicBezTo>
                    <a:cubicBezTo>
                      <a:pt x="115" y="152"/>
                      <a:pt x="115" y="152"/>
                      <a:pt x="115" y="152"/>
                    </a:cubicBezTo>
                    <a:cubicBezTo>
                      <a:pt x="115" y="152"/>
                      <a:pt x="115" y="152"/>
                      <a:pt x="115" y="152"/>
                    </a:cubicBezTo>
                    <a:cubicBezTo>
                      <a:pt x="115" y="152"/>
                      <a:pt x="115" y="152"/>
                      <a:pt x="115" y="152"/>
                    </a:cubicBezTo>
                    <a:cubicBezTo>
                      <a:pt x="115" y="152"/>
                      <a:pt x="115" y="152"/>
                      <a:pt x="115" y="152"/>
                    </a:cubicBezTo>
                    <a:cubicBezTo>
                      <a:pt x="115" y="152"/>
                      <a:pt x="115" y="152"/>
                      <a:pt x="115" y="152"/>
                    </a:cubicBezTo>
                    <a:cubicBezTo>
                      <a:pt x="115" y="152"/>
                      <a:pt x="115" y="152"/>
                      <a:pt x="115" y="152"/>
                    </a:cubicBezTo>
                    <a:cubicBezTo>
                      <a:pt x="115" y="152"/>
                      <a:pt x="115" y="152"/>
                      <a:pt x="115" y="152"/>
                    </a:cubicBezTo>
                    <a:cubicBezTo>
                      <a:pt x="115" y="151"/>
                      <a:pt x="115" y="151"/>
                      <a:pt x="115" y="151"/>
                    </a:cubicBezTo>
                    <a:cubicBezTo>
                      <a:pt x="115" y="151"/>
                      <a:pt x="115" y="151"/>
                      <a:pt x="115" y="151"/>
                    </a:cubicBezTo>
                    <a:cubicBezTo>
                      <a:pt x="115" y="151"/>
                      <a:pt x="115" y="151"/>
                      <a:pt x="115" y="151"/>
                    </a:cubicBezTo>
                    <a:cubicBezTo>
                      <a:pt x="115" y="151"/>
                      <a:pt x="115" y="151"/>
                      <a:pt x="115" y="151"/>
                    </a:cubicBezTo>
                    <a:cubicBezTo>
                      <a:pt x="115" y="151"/>
                      <a:pt x="115" y="151"/>
                      <a:pt x="115" y="151"/>
                    </a:cubicBezTo>
                    <a:cubicBezTo>
                      <a:pt x="115" y="151"/>
                      <a:pt x="115" y="151"/>
                      <a:pt x="115" y="151"/>
                    </a:cubicBezTo>
                    <a:cubicBezTo>
                      <a:pt x="115" y="151"/>
                      <a:pt x="115" y="151"/>
                      <a:pt x="115" y="151"/>
                    </a:cubicBezTo>
                    <a:cubicBezTo>
                      <a:pt x="115" y="151"/>
                      <a:pt x="115" y="151"/>
                      <a:pt x="115" y="151"/>
                    </a:cubicBezTo>
                    <a:cubicBezTo>
                      <a:pt x="115" y="151"/>
                      <a:pt x="115" y="151"/>
                      <a:pt x="115" y="151"/>
                    </a:cubicBezTo>
                    <a:cubicBezTo>
                      <a:pt x="115" y="151"/>
                      <a:pt x="115" y="151"/>
                      <a:pt x="115" y="151"/>
                    </a:cubicBezTo>
                    <a:cubicBezTo>
                      <a:pt x="115" y="151"/>
                      <a:pt x="115" y="151"/>
                      <a:pt x="115" y="151"/>
                    </a:cubicBezTo>
                    <a:cubicBezTo>
                      <a:pt x="115" y="151"/>
                      <a:pt x="115" y="151"/>
                      <a:pt x="115" y="151"/>
                    </a:cubicBezTo>
                    <a:cubicBezTo>
                      <a:pt x="115" y="151"/>
                      <a:pt x="115" y="151"/>
                      <a:pt x="115" y="151"/>
                    </a:cubicBezTo>
                    <a:cubicBezTo>
                      <a:pt x="115" y="151"/>
                      <a:pt x="115" y="151"/>
                      <a:pt x="115" y="151"/>
                    </a:cubicBezTo>
                    <a:cubicBezTo>
                      <a:pt x="115" y="151"/>
                      <a:pt x="115" y="151"/>
                      <a:pt x="115" y="151"/>
                    </a:cubicBezTo>
                    <a:cubicBezTo>
                      <a:pt x="115" y="151"/>
                      <a:pt x="115" y="151"/>
                      <a:pt x="115" y="151"/>
                    </a:cubicBezTo>
                    <a:cubicBezTo>
                      <a:pt x="115" y="151"/>
                      <a:pt x="115" y="151"/>
                      <a:pt x="115" y="151"/>
                    </a:cubicBezTo>
                    <a:cubicBezTo>
                      <a:pt x="115" y="151"/>
                      <a:pt x="115" y="151"/>
                      <a:pt x="115" y="151"/>
                    </a:cubicBezTo>
                    <a:cubicBezTo>
                      <a:pt x="115" y="151"/>
                      <a:pt x="115" y="151"/>
                      <a:pt x="115" y="151"/>
                    </a:cubicBezTo>
                    <a:cubicBezTo>
                      <a:pt x="115" y="151"/>
                      <a:pt x="115" y="151"/>
                      <a:pt x="115" y="151"/>
                    </a:cubicBezTo>
                    <a:cubicBezTo>
                      <a:pt x="115" y="151"/>
                      <a:pt x="115" y="151"/>
                      <a:pt x="115" y="151"/>
                    </a:cubicBezTo>
                    <a:cubicBezTo>
                      <a:pt x="115" y="151"/>
                      <a:pt x="115" y="151"/>
                      <a:pt x="115" y="151"/>
                    </a:cubicBezTo>
                    <a:cubicBezTo>
                      <a:pt x="115" y="151"/>
                      <a:pt x="115" y="151"/>
                      <a:pt x="115" y="151"/>
                    </a:cubicBezTo>
                    <a:cubicBezTo>
                      <a:pt x="115" y="151"/>
                      <a:pt x="115" y="151"/>
                      <a:pt x="115" y="151"/>
                    </a:cubicBezTo>
                    <a:cubicBezTo>
                      <a:pt x="115" y="151"/>
                      <a:pt x="115" y="151"/>
                      <a:pt x="115" y="151"/>
                    </a:cubicBezTo>
                    <a:cubicBezTo>
                      <a:pt x="115" y="151"/>
                      <a:pt x="115" y="151"/>
                      <a:pt x="115" y="151"/>
                    </a:cubicBezTo>
                    <a:cubicBezTo>
                      <a:pt x="115" y="151"/>
                      <a:pt x="114" y="151"/>
                      <a:pt x="114" y="151"/>
                    </a:cubicBezTo>
                    <a:cubicBezTo>
                      <a:pt x="114" y="151"/>
                      <a:pt x="114" y="151"/>
                      <a:pt x="114" y="151"/>
                    </a:cubicBezTo>
                    <a:cubicBezTo>
                      <a:pt x="114" y="151"/>
                      <a:pt x="114" y="151"/>
                      <a:pt x="114" y="151"/>
                    </a:cubicBezTo>
                    <a:cubicBezTo>
                      <a:pt x="114" y="151"/>
                      <a:pt x="114" y="151"/>
                      <a:pt x="114" y="151"/>
                    </a:cubicBezTo>
                    <a:cubicBezTo>
                      <a:pt x="114" y="151"/>
                      <a:pt x="114" y="151"/>
                      <a:pt x="114" y="151"/>
                    </a:cubicBezTo>
                    <a:cubicBezTo>
                      <a:pt x="114" y="151"/>
                      <a:pt x="114" y="151"/>
                      <a:pt x="114" y="151"/>
                    </a:cubicBezTo>
                    <a:cubicBezTo>
                      <a:pt x="114" y="151"/>
                      <a:pt x="114" y="151"/>
                      <a:pt x="114" y="151"/>
                    </a:cubicBezTo>
                    <a:cubicBezTo>
                      <a:pt x="114" y="151"/>
                      <a:pt x="114" y="151"/>
                      <a:pt x="114" y="151"/>
                    </a:cubicBezTo>
                    <a:cubicBezTo>
                      <a:pt x="114" y="151"/>
                      <a:pt x="114" y="151"/>
                      <a:pt x="114" y="151"/>
                    </a:cubicBezTo>
                    <a:cubicBezTo>
                      <a:pt x="114" y="151"/>
                      <a:pt x="114" y="151"/>
                      <a:pt x="114" y="151"/>
                    </a:cubicBezTo>
                    <a:cubicBezTo>
                      <a:pt x="114" y="151"/>
                      <a:pt x="114" y="151"/>
                      <a:pt x="114" y="151"/>
                    </a:cubicBezTo>
                    <a:cubicBezTo>
                      <a:pt x="114" y="150"/>
                      <a:pt x="114" y="150"/>
                      <a:pt x="114" y="150"/>
                    </a:cubicBezTo>
                    <a:cubicBezTo>
                      <a:pt x="114" y="150"/>
                      <a:pt x="114" y="150"/>
                      <a:pt x="114" y="150"/>
                    </a:cubicBezTo>
                    <a:cubicBezTo>
                      <a:pt x="114" y="150"/>
                      <a:pt x="114" y="150"/>
                      <a:pt x="114" y="150"/>
                    </a:cubicBezTo>
                    <a:cubicBezTo>
                      <a:pt x="114" y="150"/>
                      <a:pt x="114" y="150"/>
                      <a:pt x="114" y="150"/>
                    </a:cubicBezTo>
                    <a:cubicBezTo>
                      <a:pt x="114" y="150"/>
                      <a:pt x="114" y="150"/>
                      <a:pt x="114" y="150"/>
                    </a:cubicBezTo>
                    <a:cubicBezTo>
                      <a:pt x="114" y="150"/>
                      <a:pt x="114" y="150"/>
                      <a:pt x="114" y="150"/>
                    </a:cubicBezTo>
                    <a:cubicBezTo>
                      <a:pt x="114" y="150"/>
                      <a:pt x="114" y="150"/>
                      <a:pt x="114" y="150"/>
                    </a:cubicBezTo>
                    <a:cubicBezTo>
                      <a:pt x="114" y="150"/>
                      <a:pt x="114" y="150"/>
                      <a:pt x="114" y="150"/>
                    </a:cubicBezTo>
                    <a:cubicBezTo>
                      <a:pt x="114" y="150"/>
                      <a:pt x="114" y="150"/>
                      <a:pt x="114" y="150"/>
                    </a:cubicBezTo>
                    <a:cubicBezTo>
                      <a:pt x="114" y="150"/>
                      <a:pt x="114" y="150"/>
                      <a:pt x="114" y="150"/>
                    </a:cubicBezTo>
                    <a:cubicBezTo>
                      <a:pt x="114" y="150"/>
                      <a:pt x="114" y="150"/>
                      <a:pt x="114" y="150"/>
                    </a:cubicBezTo>
                    <a:cubicBezTo>
                      <a:pt x="114" y="150"/>
                      <a:pt x="114" y="150"/>
                      <a:pt x="114" y="150"/>
                    </a:cubicBezTo>
                    <a:cubicBezTo>
                      <a:pt x="114" y="150"/>
                      <a:pt x="114" y="150"/>
                      <a:pt x="114" y="150"/>
                    </a:cubicBezTo>
                    <a:cubicBezTo>
                      <a:pt x="114" y="150"/>
                      <a:pt x="114" y="150"/>
                      <a:pt x="114" y="150"/>
                    </a:cubicBezTo>
                    <a:cubicBezTo>
                      <a:pt x="114" y="150"/>
                      <a:pt x="114" y="150"/>
                      <a:pt x="114" y="150"/>
                    </a:cubicBezTo>
                    <a:cubicBezTo>
                      <a:pt x="114" y="150"/>
                      <a:pt x="114" y="150"/>
                      <a:pt x="114" y="150"/>
                    </a:cubicBezTo>
                    <a:cubicBezTo>
                      <a:pt x="114" y="150"/>
                      <a:pt x="114" y="150"/>
                      <a:pt x="114" y="150"/>
                    </a:cubicBezTo>
                    <a:cubicBezTo>
                      <a:pt x="114" y="150"/>
                      <a:pt x="114" y="150"/>
                      <a:pt x="114" y="150"/>
                    </a:cubicBezTo>
                    <a:cubicBezTo>
                      <a:pt x="114" y="150"/>
                      <a:pt x="114" y="150"/>
                      <a:pt x="114" y="150"/>
                    </a:cubicBezTo>
                    <a:cubicBezTo>
                      <a:pt x="114" y="150"/>
                      <a:pt x="114" y="150"/>
                      <a:pt x="114" y="150"/>
                    </a:cubicBezTo>
                    <a:cubicBezTo>
                      <a:pt x="114" y="150"/>
                      <a:pt x="114" y="150"/>
                      <a:pt x="114" y="150"/>
                    </a:cubicBezTo>
                    <a:cubicBezTo>
                      <a:pt x="114" y="150"/>
                      <a:pt x="114" y="150"/>
                      <a:pt x="114" y="150"/>
                    </a:cubicBezTo>
                    <a:cubicBezTo>
                      <a:pt x="114" y="150"/>
                      <a:pt x="114" y="150"/>
                      <a:pt x="114" y="150"/>
                    </a:cubicBezTo>
                    <a:cubicBezTo>
                      <a:pt x="114" y="150"/>
                      <a:pt x="114" y="150"/>
                      <a:pt x="114" y="150"/>
                    </a:cubicBezTo>
                    <a:cubicBezTo>
                      <a:pt x="114" y="150"/>
                      <a:pt x="114" y="150"/>
                      <a:pt x="114" y="150"/>
                    </a:cubicBezTo>
                    <a:cubicBezTo>
                      <a:pt x="114" y="150"/>
                      <a:pt x="114" y="150"/>
                      <a:pt x="114" y="150"/>
                    </a:cubicBezTo>
                    <a:cubicBezTo>
                      <a:pt x="114" y="150"/>
                      <a:pt x="114" y="150"/>
                      <a:pt x="114" y="150"/>
                    </a:cubicBezTo>
                    <a:cubicBezTo>
                      <a:pt x="114" y="149"/>
                      <a:pt x="114" y="149"/>
                      <a:pt x="114" y="149"/>
                    </a:cubicBezTo>
                    <a:cubicBezTo>
                      <a:pt x="114" y="149"/>
                      <a:pt x="114" y="149"/>
                      <a:pt x="114" y="149"/>
                    </a:cubicBezTo>
                    <a:cubicBezTo>
                      <a:pt x="114" y="149"/>
                      <a:pt x="114" y="149"/>
                      <a:pt x="114" y="149"/>
                    </a:cubicBezTo>
                    <a:cubicBezTo>
                      <a:pt x="114" y="149"/>
                      <a:pt x="114" y="149"/>
                      <a:pt x="114" y="149"/>
                    </a:cubicBezTo>
                    <a:cubicBezTo>
                      <a:pt x="114" y="149"/>
                      <a:pt x="114" y="149"/>
                      <a:pt x="114" y="149"/>
                    </a:cubicBezTo>
                    <a:cubicBezTo>
                      <a:pt x="114" y="149"/>
                      <a:pt x="114" y="149"/>
                      <a:pt x="114" y="149"/>
                    </a:cubicBezTo>
                    <a:cubicBezTo>
                      <a:pt x="114" y="149"/>
                      <a:pt x="114" y="149"/>
                      <a:pt x="114" y="149"/>
                    </a:cubicBezTo>
                    <a:cubicBezTo>
                      <a:pt x="114" y="149"/>
                      <a:pt x="114" y="149"/>
                      <a:pt x="114" y="149"/>
                    </a:cubicBezTo>
                    <a:cubicBezTo>
                      <a:pt x="114" y="149"/>
                      <a:pt x="114" y="149"/>
                      <a:pt x="114" y="149"/>
                    </a:cubicBezTo>
                    <a:cubicBezTo>
                      <a:pt x="114" y="149"/>
                      <a:pt x="114" y="149"/>
                      <a:pt x="114" y="149"/>
                    </a:cubicBezTo>
                    <a:cubicBezTo>
                      <a:pt x="114" y="149"/>
                      <a:pt x="114" y="149"/>
                      <a:pt x="114" y="149"/>
                    </a:cubicBezTo>
                    <a:cubicBezTo>
                      <a:pt x="113" y="149"/>
                      <a:pt x="113" y="149"/>
                      <a:pt x="113" y="149"/>
                    </a:cubicBezTo>
                    <a:cubicBezTo>
                      <a:pt x="113" y="149"/>
                      <a:pt x="113" y="149"/>
                      <a:pt x="113" y="149"/>
                    </a:cubicBezTo>
                    <a:cubicBezTo>
                      <a:pt x="113" y="149"/>
                      <a:pt x="113" y="149"/>
                      <a:pt x="113" y="149"/>
                    </a:cubicBezTo>
                    <a:cubicBezTo>
                      <a:pt x="113" y="149"/>
                      <a:pt x="113" y="149"/>
                      <a:pt x="113" y="149"/>
                    </a:cubicBezTo>
                    <a:cubicBezTo>
                      <a:pt x="113" y="149"/>
                      <a:pt x="113" y="149"/>
                      <a:pt x="113" y="149"/>
                    </a:cubicBezTo>
                    <a:cubicBezTo>
                      <a:pt x="113" y="149"/>
                      <a:pt x="113" y="149"/>
                      <a:pt x="113" y="149"/>
                    </a:cubicBezTo>
                    <a:cubicBezTo>
                      <a:pt x="113" y="149"/>
                      <a:pt x="113" y="149"/>
                      <a:pt x="113" y="149"/>
                    </a:cubicBezTo>
                    <a:cubicBezTo>
                      <a:pt x="113" y="149"/>
                      <a:pt x="113" y="149"/>
                      <a:pt x="113" y="149"/>
                    </a:cubicBezTo>
                    <a:cubicBezTo>
                      <a:pt x="113" y="149"/>
                      <a:pt x="113" y="149"/>
                      <a:pt x="113" y="149"/>
                    </a:cubicBezTo>
                    <a:cubicBezTo>
                      <a:pt x="113" y="149"/>
                      <a:pt x="113" y="149"/>
                      <a:pt x="113" y="149"/>
                    </a:cubicBezTo>
                    <a:cubicBezTo>
                      <a:pt x="113" y="149"/>
                      <a:pt x="113" y="149"/>
                      <a:pt x="113" y="149"/>
                    </a:cubicBezTo>
                    <a:cubicBezTo>
                      <a:pt x="113" y="149"/>
                      <a:pt x="113" y="149"/>
                      <a:pt x="113" y="149"/>
                    </a:cubicBezTo>
                    <a:cubicBezTo>
                      <a:pt x="113" y="149"/>
                      <a:pt x="113" y="149"/>
                      <a:pt x="113" y="149"/>
                    </a:cubicBezTo>
                    <a:cubicBezTo>
                      <a:pt x="113" y="149"/>
                      <a:pt x="113" y="149"/>
                      <a:pt x="113" y="149"/>
                    </a:cubicBezTo>
                    <a:cubicBezTo>
                      <a:pt x="113" y="149"/>
                      <a:pt x="113" y="149"/>
                      <a:pt x="113" y="149"/>
                    </a:cubicBezTo>
                    <a:cubicBezTo>
                      <a:pt x="113" y="149"/>
                      <a:pt x="113" y="149"/>
                      <a:pt x="113" y="149"/>
                    </a:cubicBezTo>
                    <a:cubicBezTo>
                      <a:pt x="113" y="149"/>
                      <a:pt x="113" y="149"/>
                      <a:pt x="113" y="149"/>
                    </a:cubicBezTo>
                    <a:cubicBezTo>
                      <a:pt x="113" y="149"/>
                      <a:pt x="113" y="149"/>
                      <a:pt x="113" y="149"/>
                    </a:cubicBezTo>
                    <a:cubicBezTo>
                      <a:pt x="113" y="149"/>
                      <a:pt x="113" y="149"/>
                      <a:pt x="113" y="149"/>
                    </a:cubicBezTo>
                    <a:cubicBezTo>
                      <a:pt x="113" y="149"/>
                      <a:pt x="113" y="149"/>
                      <a:pt x="113" y="149"/>
                    </a:cubicBezTo>
                    <a:cubicBezTo>
                      <a:pt x="113" y="149"/>
                      <a:pt x="113" y="149"/>
                      <a:pt x="113" y="149"/>
                    </a:cubicBezTo>
                    <a:cubicBezTo>
                      <a:pt x="113" y="148"/>
                      <a:pt x="113" y="148"/>
                      <a:pt x="113" y="148"/>
                    </a:cubicBezTo>
                    <a:cubicBezTo>
                      <a:pt x="113" y="148"/>
                      <a:pt x="113" y="148"/>
                      <a:pt x="113" y="148"/>
                    </a:cubicBezTo>
                    <a:cubicBezTo>
                      <a:pt x="113" y="148"/>
                      <a:pt x="113" y="148"/>
                      <a:pt x="113" y="148"/>
                    </a:cubicBezTo>
                    <a:cubicBezTo>
                      <a:pt x="113" y="148"/>
                      <a:pt x="113" y="148"/>
                      <a:pt x="113" y="148"/>
                    </a:cubicBezTo>
                    <a:cubicBezTo>
                      <a:pt x="113" y="148"/>
                      <a:pt x="113" y="148"/>
                      <a:pt x="113" y="148"/>
                    </a:cubicBezTo>
                    <a:cubicBezTo>
                      <a:pt x="113" y="148"/>
                      <a:pt x="113" y="148"/>
                      <a:pt x="113" y="148"/>
                    </a:cubicBezTo>
                    <a:cubicBezTo>
                      <a:pt x="113" y="148"/>
                      <a:pt x="113" y="148"/>
                      <a:pt x="113" y="148"/>
                    </a:cubicBezTo>
                    <a:cubicBezTo>
                      <a:pt x="113" y="148"/>
                      <a:pt x="113" y="148"/>
                      <a:pt x="113" y="148"/>
                    </a:cubicBezTo>
                    <a:cubicBezTo>
                      <a:pt x="113" y="148"/>
                      <a:pt x="113" y="148"/>
                      <a:pt x="113" y="148"/>
                    </a:cubicBezTo>
                    <a:cubicBezTo>
                      <a:pt x="113" y="148"/>
                      <a:pt x="113" y="148"/>
                      <a:pt x="113" y="148"/>
                    </a:cubicBezTo>
                    <a:cubicBezTo>
                      <a:pt x="113" y="148"/>
                      <a:pt x="113" y="148"/>
                      <a:pt x="113" y="148"/>
                    </a:cubicBezTo>
                    <a:cubicBezTo>
                      <a:pt x="113" y="148"/>
                      <a:pt x="113" y="148"/>
                      <a:pt x="113" y="148"/>
                    </a:cubicBezTo>
                    <a:cubicBezTo>
                      <a:pt x="113" y="148"/>
                      <a:pt x="113" y="148"/>
                      <a:pt x="113" y="148"/>
                    </a:cubicBezTo>
                    <a:cubicBezTo>
                      <a:pt x="113" y="148"/>
                      <a:pt x="113" y="148"/>
                      <a:pt x="113" y="148"/>
                    </a:cubicBezTo>
                    <a:cubicBezTo>
                      <a:pt x="113" y="148"/>
                      <a:pt x="113" y="148"/>
                      <a:pt x="113" y="148"/>
                    </a:cubicBezTo>
                    <a:cubicBezTo>
                      <a:pt x="113" y="148"/>
                      <a:pt x="113" y="148"/>
                      <a:pt x="113" y="148"/>
                    </a:cubicBezTo>
                    <a:cubicBezTo>
                      <a:pt x="113" y="148"/>
                      <a:pt x="113" y="148"/>
                      <a:pt x="113" y="148"/>
                    </a:cubicBezTo>
                    <a:cubicBezTo>
                      <a:pt x="113" y="148"/>
                      <a:pt x="113" y="148"/>
                      <a:pt x="113" y="148"/>
                    </a:cubicBezTo>
                    <a:cubicBezTo>
                      <a:pt x="113" y="148"/>
                      <a:pt x="113" y="148"/>
                      <a:pt x="113" y="148"/>
                    </a:cubicBezTo>
                    <a:cubicBezTo>
                      <a:pt x="113" y="148"/>
                      <a:pt x="113" y="148"/>
                      <a:pt x="113" y="148"/>
                    </a:cubicBezTo>
                    <a:cubicBezTo>
                      <a:pt x="113" y="148"/>
                      <a:pt x="113" y="148"/>
                      <a:pt x="113" y="148"/>
                    </a:cubicBezTo>
                    <a:cubicBezTo>
                      <a:pt x="113" y="148"/>
                      <a:pt x="113" y="148"/>
                      <a:pt x="113" y="148"/>
                    </a:cubicBezTo>
                    <a:cubicBezTo>
                      <a:pt x="113" y="148"/>
                      <a:pt x="113" y="148"/>
                      <a:pt x="113" y="148"/>
                    </a:cubicBezTo>
                    <a:cubicBezTo>
                      <a:pt x="113" y="148"/>
                      <a:pt x="113" y="148"/>
                      <a:pt x="113" y="148"/>
                    </a:cubicBezTo>
                    <a:cubicBezTo>
                      <a:pt x="113" y="148"/>
                      <a:pt x="113" y="148"/>
                      <a:pt x="113" y="148"/>
                    </a:cubicBezTo>
                    <a:cubicBezTo>
                      <a:pt x="113" y="148"/>
                      <a:pt x="113" y="148"/>
                      <a:pt x="113" y="148"/>
                    </a:cubicBezTo>
                    <a:cubicBezTo>
                      <a:pt x="113" y="148"/>
                      <a:pt x="113" y="148"/>
                      <a:pt x="113" y="148"/>
                    </a:cubicBezTo>
                    <a:cubicBezTo>
                      <a:pt x="113" y="148"/>
                      <a:pt x="113" y="148"/>
                      <a:pt x="113" y="148"/>
                    </a:cubicBezTo>
                    <a:cubicBezTo>
                      <a:pt x="113" y="148"/>
                      <a:pt x="113" y="148"/>
                      <a:pt x="113" y="148"/>
                    </a:cubicBezTo>
                    <a:cubicBezTo>
                      <a:pt x="113" y="148"/>
                      <a:pt x="113" y="148"/>
                      <a:pt x="113" y="148"/>
                    </a:cubicBezTo>
                    <a:cubicBezTo>
                      <a:pt x="113" y="148"/>
                      <a:pt x="113" y="148"/>
                      <a:pt x="113" y="148"/>
                    </a:cubicBezTo>
                    <a:cubicBezTo>
                      <a:pt x="113" y="148"/>
                      <a:pt x="113" y="148"/>
                      <a:pt x="113" y="148"/>
                    </a:cubicBezTo>
                    <a:cubicBezTo>
                      <a:pt x="113" y="148"/>
                      <a:pt x="113" y="148"/>
                      <a:pt x="113" y="148"/>
                    </a:cubicBezTo>
                    <a:cubicBezTo>
                      <a:pt x="113" y="148"/>
                      <a:pt x="113" y="148"/>
                      <a:pt x="112" y="148"/>
                    </a:cubicBezTo>
                    <a:cubicBezTo>
                      <a:pt x="112" y="148"/>
                      <a:pt x="112" y="148"/>
                      <a:pt x="112" y="148"/>
                    </a:cubicBezTo>
                    <a:cubicBezTo>
                      <a:pt x="112" y="148"/>
                      <a:pt x="112" y="148"/>
                      <a:pt x="112" y="148"/>
                    </a:cubicBezTo>
                    <a:cubicBezTo>
                      <a:pt x="112" y="148"/>
                      <a:pt x="112" y="148"/>
                      <a:pt x="112" y="148"/>
                    </a:cubicBezTo>
                    <a:cubicBezTo>
                      <a:pt x="112" y="148"/>
                      <a:pt x="112" y="148"/>
                      <a:pt x="112" y="147"/>
                    </a:cubicBezTo>
                    <a:cubicBezTo>
                      <a:pt x="112" y="147"/>
                      <a:pt x="112" y="147"/>
                      <a:pt x="112" y="147"/>
                    </a:cubicBezTo>
                    <a:cubicBezTo>
                      <a:pt x="112" y="147"/>
                      <a:pt x="112" y="147"/>
                      <a:pt x="112" y="147"/>
                    </a:cubicBezTo>
                    <a:cubicBezTo>
                      <a:pt x="112" y="147"/>
                      <a:pt x="112" y="147"/>
                      <a:pt x="112" y="147"/>
                    </a:cubicBezTo>
                    <a:cubicBezTo>
                      <a:pt x="112" y="147"/>
                      <a:pt x="112" y="147"/>
                      <a:pt x="112" y="147"/>
                    </a:cubicBezTo>
                    <a:cubicBezTo>
                      <a:pt x="112" y="147"/>
                      <a:pt x="112" y="147"/>
                      <a:pt x="112" y="147"/>
                    </a:cubicBezTo>
                    <a:cubicBezTo>
                      <a:pt x="112" y="147"/>
                      <a:pt x="112" y="147"/>
                      <a:pt x="112" y="147"/>
                    </a:cubicBezTo>
                    <a:cubicBezTo>
                      <a:pt x="112" y="147"/>
                      <a:pt x="112" y="147"/>
                      <a:pt x="112" y="147"/>
                    </a:cubicBezTo>
                    <a:cubicBezTo>
                      <a:pt x="112" y="147"/>
                      <a:pt x="112" y="147"/>
                      <a:pt x="112" y="147"/>
                    </a:cubicBezTo>
                    <a:cubicBezTo>
                      <a:pt x="112" y="147"/>
                      <a:pt x="112" y="147"/>
                      <a:pt x="112" y="147"/>
                    </a:cubicBezTo>
                    <a:cubicBezTo>
                      <a:pt x="112" y="147"/>
                      <a:pt x="112" y="147"/>
                      <a:pt x="112" y="147"/>
                    </a:cubicBezTo>
                    <a:cubicBezTo>
                      <a:pt x="112" y="147"/>
                      <a:pt x="112" y="147"/>
                      <a:pt x="112" y="147"/>
                    </a:cubicBezTo>
                    <a:cubicBezTo>
                      <a:pt x="112" y="147"/>
                      <a:pt x="112" y="147"/>
                      <a:pt x="112" y="147"/>
                    </a:cubicBezTo>
                    <a:cubicBezTo>
                      <a:pt x="112" y="147"/>
                      <a:pt x="112" y="147"/>
                      <a:pt x="112" y="147"/>
                    </a:cubicBezTo>
                    <a:cubicBezTo>
                      <a:pt x="112" y="147"/>
                      <a:pt x="112" y="147"/>
                      <a:pt x="112" y="147"/>
                    </a:cubicBezTo>
                    <a:cubicBezTo>
                      <a:pt x="112" y="147"/>
                      <a:pt x="112" y="147"/>
                      <a:pt x="112" y="147"/>
                    </a:cubicBezTo>
                    <a:cubicBezTo>
                      <a:pt x="112" y="147"/>
                      <a:pt x="112" y="147"/>
                      <a:pt x="112" y="147"/>
                    </a:cubicBezTo>
                    <a:cubicBezTo>
                      <a:pt x="112" y="147"/>
                      <a:pt x="112" y="147"/>
                      <a:pt x="112" y="147"/>
                    </a:cubicBezTo>
                    <a:cubicBezTo>
                      <a:pt x="112" y="147"/>
                      <a:pt x="112" y="147"/>
                      <a:pt x="112" y="147"/>
                    </a:cubicBezTo>
                    <a:cubicBezTo>
                      <a:pt x="112" y="147"/>
                      <a:pt x="112" y="147"/>
                      <a:pt x="112" y="147"/>
                    </a:cubicBezTo>
                    <a:cubicBezTo>
                      <a:pt x="112" y="147"/>
                      <a:pt x="112" y="147"/>
                      <a:pt x="112" y="147"/>
                    </a:cubicBezTo>
                    <a:cubicBezTo>
                      <a:pt x="112" y="147"/>
                      <a:pt x="112" y="147"/>
                      <a:pt x="112" y="147"/>
                    </a:cubicBezTo>
                    <a:cubicBezTo>
                      <a:pt x="112" y="147"/>
                      <a:pt x="112" y="147"/>
                      <a:pt x="112" y="147"/>
                    </a:cubicBezTo>
                    <a:cubicBezTo>
                      <a:pt x="112" y="147"/>
                      <a:pt x="112" y="147"/>
                      <a:pt x="112" y="147"/>
                    </a:cubicBezTo>
                    <a:cubicBezTo>
                      <a:pt x="112" y="147"/>
                      <a:pt x="112" y="147"/>
                      <a:pt x="112" y="147"/>
                    </a:cubicBezTo>
                    <a:cubicBezTo>
                      <a:pt x="112" y="147"/>
                      <a:pt x="112" y="147"/>
                      <a:pt x="112" y="147"/>
                    </a:cubicBezTo>
                    <a:cubicBezTo>
                      <a:pt x="112" y="147"/>
                      <a:pt x="112" y="147"/>
                      <a:pt x="112" y="147"/>
                    </a:cubicBezTo>
                    <a:cubicBezTo>
                      <a:pt x="112" y="147"/>
                      <a:pt x="112" y="147"/>
                      <a:pt x="112" y="147"/>
                    </a:cubicBezTo>
                    <a:cubicBezTo>
                      <a:pt x="112" y="147"/>
                      <a:pt x="112" y="147"/>
                      <a:pt x="112" y="147"/>
                    </a:cubicBezTo>
                    <a:cubicBezTo>
                      <a:pt x="112" y="147"/>
                      <a:pt x="112" y="147"/>
                      <a:pt x="112" y="147"/>
                    </a:cubicBezTo>
                    <a:cubicBezTo>
                      <a:pt x="112" y="146"/>
                      <a:pt x="112" y="146"/>
                      <a:pt x="112" y="146"/>
                    </a:cubicBezTo>
                    <a:cubicBezTo>
                      <a:pt x="112" y="146"/>
                      <a:pt x="112" y="146"/>
                      <a:pt x="112" y="146"/>
                    </a:cubicBezTo>
                    <a:cubicBezTo>
                      <a:pt x="112" y="146"/>
                      <a:pt x="112" y="146"/>
                      <a:pt x="112" y="146"/>
                    </a:cubicBezTo>
                    <a:cubicBezTo>
                      <a:pt x="112" y="146"/>
                      <a:pt x="112" y="146"/>
                      <a:pt x="112" y="146"/>
                    </a:cubicBezTo>
                    <a:cubicBezTo>
                      <a:pt x="112" y="146"/>
                      <a:pt x="112" y="146"/>
                      <a:pt x="112" y="146"/>
                    </a:cubicBezTo>
                    <a:cubicBezTo>
                      <a:pt x="112" y="146"/>
                      <a:pt x="112" y="146"/>
                      <a:pt x="112" y="146"/>
                    </a:cubicBezTo>
                    <a:cubicBezTo>
                      <a:pt x="111" y="146"/>
                      <a:pt x="111" y="146"/>
                      <a:pt x="111" y="146"/>
                    </a:cubicBezTo>
                    <a:cubicBezTo>
                      <a:pt x="111" y="146"/>
                      <a:pt x="111" y="146"/>
                      <a:pt x="111" y="146"/>
                    </a:cubicBezTo>
                    <a:cubicBezTo>
                      <a:pt x="111" y="146"/>
                      <a:pt x="111" y="146"/>
                      <a:pt x="111" y="146"/>
                    </a:cubicBezTo>
                    <a:cubicBezTo>
                      <a:pt x="111" y="146"/>
                      <a:pt x="111" y="146"/>
                      <a:pt x="111" y="146"/>
                    </a:cubicBezTo>
                    <a:cubicBezTo>
                      <a:pt x="111" y="146"/>
                      <a:pt x="111" y="146"/>
                      <a:pt x="111" y="146"/>
                    </a:cubicBezTo>
                    <a:cubicBezTo>
                      <a:pt x="111" y="146"/>
                      <a:pt x="111" y="146"/>
                      <a:pt x="111" y="146"/>
                    </a:cubicBezTo>
                    <a:cubicBezTo>
                      <a:pt x="111" y="146"/>
                      <a:pt x="111" y="146"/>
                      <a:pt x="111" y="146"/>
                    </a:cubicBezTo>
                    <a:cubicBezTo>
                      <a:pt x="111" y="146"/>
                      <a:pt x="111" y="146"/>
                      <a:pt x="111" y="146"/>
                    </a:cubicBezTo>
                    <a:cubicBezTo>
                      <a:pt x="111" y="146"/>
                      <a:pt x="111" y="146"/>
                      <a:pt x="111" y="146"/>
                    </a:cubicBezTo>
                    <a:cubicBezTo>
                      <a:pt x="111" y="146"/>
                      <a:pt x="111" y="146"/>
                      <a:pt x="111" y="146"/>
                    </a:cubicBezTo>
                    <a:cubicBezTo>
                      <a:pt x="111" y="146"/>
                      <a:pt x="111" y="146"/>
                      <a:pt x="111" y="146"/>
                    </a:cubicBezTo>
                    <a:cubicBezTo>
                      <a:pt x="111" y="146"/>
                      <a:pt x="111" y="146"/>
                      <a:pt x="111" y="146"/>
                    </a:cubicBezTo>
                    <a:cubicBezTo>
                      <a:pt x="111" y="146"/>
                      <a:pt x="111" y="146"/>
                      <a:pt x="111" y="146"/>
                    </a:cubicBezTo>
                    <a:cubicBezTo>
                      <a:pt x="111" y="146"/>
                      <a:pt x="111" y="146"/>
                      <a:pt x="111" y="146"/>
                    </a:cubicBezTo>
                    <a:cubicBezTo>
                      <a:pt x="111" y="146"/>
                      <a:pt x="111" y="146"/>
                      <a:pt x="111" y="146"/>
                    </a:cubicBezTo>
                    <a:cubicBezTo>
                      <a:pt x="111" y="146"/>
                      <a:pt x="111" y="146"/>
                      <a:pt x="111" y="146"/>
                    </a:cubicBezTo>
                    <a:cubicBezTo>
                      <a:pt x="111" y="146"/>
                      <a:pt x="111" y="146"/>
                      <a:pt x="111" y="146"/>
                    </a:cubicBezTo>
                    <a:cubicBezTo>
                      <a:pt x="111" y="145"/>
                      <a:pt x="111" y="145"/>
                      <a:pt x="111" y="145"/>
                    </a:cubicBezTo>
                    <a:cubicBezTo>
                      <a:pt x="111" y="145"/>
                      <a:pt x="111" y="145"/>
                      <a:pt x="111" y="145"/>
                    </a:cubicBezTo>
                    <a:cubicBezTo>
                      <a:pt x="111" y="145"/>
                      <a:pt x="111" y="145"/>
                      <a:pt x="111" y="145"/>
                    </a:cubicBezTo>
                    <a:cubicBezTo>
                      <a:pt x="111" y="145"/>
                      <a:pt x="111" y="145"/>
                      <a:pt x="111" y="145"/>
                    </a:cubicBezTo>
                    <a:cubicBezTo>
                      <a:pt x="111" y="145"/>
                      <a:pt x="111" y="145"/>
                      <a:pt x="111" y="145"/>
                    </a:cubicBezTo>
                    <a:cubicBezTo>
                      <a:pt x="111" y="145"/>
                      <a:pt x="111" y="145"/>
                      <a:pt x="111" y="145"/>
                    </a:cubicBezTo>
                    <a:cubicBezTo>
                      <a:pt x="111" y="145"/>
                      <a:pt x="111" y="145"/>
                      <a:pt x="111" y="145"/>
                    </a:cubicBezTo>
                    <a:cubicBezTo>
                      <a:pt x="111" y="145"/>
                      <a:pt x="111" y="145"/>
                      <a:pt x="110" y="145"/>
                    </a:cubicBezTo>
                    <a:cubicBezTo>
                      <a:pt x="110" y="145"/>
                      <a:pt x="110" y="145"/>
                      <a:pt x="110" y="145"/>
                    </a:cubicBezTo>
                    <a:cubicBezTo>
                      <a:pt x="110" y="145"/>
                      <a:pt x="110" y="145"/>
                      <a:pt x="110" y="145"/>
                    </a:cubicBezTo>
                    <a:cubicBezTo>
                      <a:pt x="110" y="145"/>
                      <a:pt x="110" y="145"/>
                      <a:pt x="110" y="145"/>
                    </a:cubicBezTo>
                    <a:cubicBezTo>
                      <a:pt x="110" y="145"/>
                      <a:pt x="110" y="145"/>
                      <a:pt x="110" y="145"/>
                    </a:cubicBezTo>
                    <a:cubicBezTo>
                      <a:pt x="110" y="145"/>
                      <a:pt x="110" y="145"/>
                      <a:pt x="110" y="145"/>
                    </a:cubicBezTo>
                    <a:cubicBezTo>
                      <a:pt x="110" y="145"/>
                      <a:pt x="110" y="145"/>
                      <a:pt x="110" y="145"/>
                    </a:cubicBezTo>
                    <a:cubicBezTo>
                      <a:pt x="110" y="145"/>
                      <a:pt x="110" y="145"/>
                      <a:pt x="110" y="145"/>
                    </a:cubicBezTo>
                    <a:cubicBezTo>
                      <a:pt x="110" y="145"/>
                      <a:pt x="110" y="144"/>
                      <a:pt x="110" y="144"/>
                    </a:cubicBezTo>
                    <a:cubicBezTo>
                      <a:pt x="110" y="144"/>
                      <a:pt x="110" y="144"/>
                      <a:pt x="110" y="144"/>
                    </a:cubicBezTo>
                    <a:cubicBezTo>
                      <a:pt x="110" y="144"/>
                      <a:pt x="110" y="144"/>
                      <a:pt x="109" y="144"/>
                    </a:cubicBezTo>
                    <a:cubicBezTo>
                      <a:pt x="109" y="144"/>
                      <a:pt x="109" y="144"/>
                      <a:pt x="109" y="144"/>
                    </a:cubicBezTo>
                    <a:cubicBezTo>
                      <a:pt x="109" y="144"/>
                      <a:pt x="109" y="144"/>
                      <a:pt x="109" y="144"/>
                    </a:cubicBezTo>
                    <a:cubicBezTo>
                      <a:pt x="109" y="144"/>
                      <a:pt x="109" y="143"/>
                      <a:pt x="109" y="143"/>
                    </a:cubicBezTo>
                    <a:cubicBezTo>
                      <a:pt x="109" y="143"/>
                      <a:pt x="109" y="143"/>
                      <a:pt x="109" y="143"/>
                    </a:cubicBezTo>
                    <a:cubicBezTo>
                      <a:pt x="109" y="143"/>
                      <a:pt x="109" y="143"/>
                      <a:pt x="109" y="143"/>
                    </a:cubicBezTo>
                    <a:cubicBezTo>
                      <a:pt x="108" y="143"/>
                      <a:pt x="108" y="143"/>
                      <a:pt x="108" y="143"/>
                    </a:cubicBezTo>
                    <a:cubicBezTo>
                      <a:pt x="108" y="143"/>
                      <a:pt x="108" y="143"/>
                      <a:pt x="108" y="143"/>
                    </a:cubicBezTo>
                    <a:cubicBezTo>
                      <a:pt x="108" y="143"/>
                      <a:pt x="108" y="143"/>
                      <a:pt x="108" y="143"/>
                    </a:cubicBezTo>
                    <a:cubicBezTo>
                      <a:pt x="108" y="143"/>
                      <a:pt x="108" y="143"/>
                      <a:pt x="108" y="143"/>
                    </a:cubicBezTo>
                    <a:cubicBezTo>
                      <a:pt x="108" y="143"/>
                      <a:pt x="108" y="143"/>
                      <a:pt x="108" y="143"/>
                    </a:cubicBezTo>
                    <a:cubicBezTo>
                      <a:pt x="108" y="143"/>
                      <a:pt x="108" y="143"/>
                      <a:pt x="108" y="143"/>
                    </a:cubicBezTo>
                    <a:cubicBezTo>
                      <a:pt x="108" y="143"/>
                      <a:pt x="108" y="143"/>
                      <a:pt x="108" y="143"/>
                    </a:cubicBezTo>
                    <a:cubicBezTo>
                      <a:pt x="108" y="143"/>
                      <a:pt x="108" y="143"/>
                      <a:pt x="108" y="143"/>
                    </a:cubicBezTo>
                    <a:cubicBezTo>
                      <a:pt x="108" y="143"/>
                      <a:pt x="108" y="143"/>
                      <a:pt x="108" y="142"/>
                    </a:cubicBezTo>
                    <a:cubicBezTo>
                      <a:pt x="108" y="142"/>
                      <a:pt x="108" y="142"/>
                      <a:pt x="108" y="142"/>
                    </a:cubicBezTo>
                    <a:cubicBezTo>
                      <a:pt x="108" y="142"/>
                      <a:pt x="108" y="142"/>
                      <a:pt x="108" y="142"/>
                    </a:cubicBezTo>
                    <a:cubicBezTo>
                      <a:pt x="108" y="142"/>
                      <a:pt x="108" y="142"/>
                      <a:pt x="108" y="142"/>
                    </a:cubicBezTo>
                    <a:cubicBezTo>
                      <a:pt x="108" y="142"/>
                      <a:pt x="108" y="142"/>
                      <a:pt x="108" y="142"/>
                    </a:cubicBezTo>
                    <a:cubicBezTo>
                      <a:pt x="108" y="142"/>
                      <a:pt x="108" y="142"/>
                      <a:pt x="108" y="142"/>
                    </a:cubicBezTo>
                    <a:cubicBezTo>
                      <a:pt x="108" y="142"/>
                      <a:pt x="108" y="142"/>
                      <a:pt x="108" y="142"/>
                    </a:cubicBezTo>
                    <a:cubicBezTo>
                      <a:pt x="108" y="142"/>
                      <a:pt x="108" y="142"/>
                      <a:pt x="108" y="142"/>
                    </a:cubicBezTo>
                    <a:cubicBezTo>
                      <a:pt x="108" y="142"/>
                      <a:pt x="108" y="142"/>
                      <a:pt x="108" y="142"/>
                    </a:cubicBezTo>
                    <a:cubicBezTo>
                      <a:pt x="107" y="142"/>
                      <a:pt x="107" y="142"/>
                      <a:pt x="107" y="142"/>
                    </a:cubicBezTo>
                    <a:cubicBezTo>
                      <a:pt x="107" y="142"/>
                      <a:pt x="107" y="142"/>
                      <a:pt x="107" y="142"/>
                    </a:cubicBezTo>
                    <a:cubicBezTo>
                      <a:pt x="107" y="142"/>
                      <a:pt x="107" y="142"/>
                      <a:pt x="107" y="142"/>
                    </a:cubicBezTo>
                    <a:cubicBezTo>
                      <a:pt x="107" y="142"/>
                      <a:pt x="107" y="142"/>
                      <a:pt x="107" y="142"/>
                    </a:cubicBezTo>
                    <a:cubicBezTo>
                      <a:pt x="107" y="142"/>
                      <a:pt x="107" y="142"/>
                      <a:pt x="107" y="142"/>
                    </a:cubicBezTo>
                    <a:cubicBezTo>
                      <a:pt x="107" y="142"/>
                      <a:pt x="107" y="142"/>
                      <a:pt x="107" y="142"/>
                    </a:cubicBezTo>
                    <a:cubicBezTo>
                      <a:pt x="107" y="142"/>
                      <a:pt x="107" y="142"/>
                      <a:pt x="107" y="142"/>
                    </a:cubicBezTo>
                    <a:cubicBezTo>
                      <a:pt x="107" y="142"/>
                      <a:pt x="107" y="142"/>
                      <a:pt x="107" y="142"/>
                    </a:cubicBezTo>
                    <a:cubicBezTo>
                      <a:pt x="107" y="142"/>
                      <a:pt x="107" y="142"/>
                      <a:pt x="107" y="142"/>
                    </a:cubicBezTo>
                    <a:cubicBezTo>
                      <a:pt x="107" y="142"/>
                      <a:pt x="107" y="142"/>
                      <a:pt x="107" y="142"/>
                    </a:cubicBezTo>
                    <a:cubicBezTo>
                      <a:pt x="107" y="142"/>
                      <a:pt x="107" y="142"/>
                      <a:pt x="107" y="142"/>
                    </a:cubicBezTo>
                    <a:cubicBezTo>
                      <a:pt x="107" y="142"/>
                      <a:pt x="107" y="142"/>
                      <a:pt x="107" y="142"/>
                    </a:cubicBezTo>
                    <a:cubicBezTo>
                      <a:pt x="107" y="142"/>
                      <a:pt x="107" y="142"/>
                      <a:pt x="107" y="142"/>
                    </a:cubicBezTo>
                    <a:cubicBezTo>
                      <a:pt x="107" y="142"/>
                      <a:pt x="107" y="142"/>
                      <a:pt x="107" y="142"/>
                    </a:cubicBezTo>
                    <a:cubicBezTo>
                      <a:pt x="107" y="142"/>
                      <a:pt x="107" y="142"/>
                      <a:pt x="107" y="142"/>
                    </a:cubicBezTo>
                    <a:cubicBezTo>
                      <a:pt x="107" y="142"/>
                      <a:pt x="107" y="142"/>
                      <a:pt x="107" y="142"/>
                    </a:cubicBezTo>
                    <a:cubicBezTo>
                      <a:pt x="107" y="142"/>
                      <a:pt x="107" y="142"/>
                      <a:pt x="107" y="142"/>
                    </a:cubicBezTo>
                    <a:cubicBezTo>
                      <a:pt x="107" y="142"/>
                      <a:pt x="107" y="142"/>
                      <a:pt x="107" y="142"/>
                    </a:cubicBezTo>
                    <a:cubicBezTo>
                      <a:pt x="107" y="142"/>
                      <a:pt x="107" y="142"/>
                      <a:pt x="107" y="142"/>
                    </a:cubicBezTo>
                    <a:cubicBezTo>
                      <a:pt x="107" y="142"/>
                      <a:pt x="107" y="142"/>
                      <a:pt x="107" y="142"/>
                    </a:cubicBezTo>
                    <a:cubicBezTo>
                      <a:pt x="107" y="142"/>
                      <a:pt x="107" y="142"/>
                      <a:pt x="107" y="142"/>
                    </a:cubicBezTo>
                    <a:cubicBezTo>
                      <a:pt x="107" y="142"/>
                      <a:pt x="107" y="142"/>
                      <a:pt x="107" y="142"/>
                    </a:cubicBezTo>
                    <a:cubicBezTo>
                      <a:pt x="107" y="142"/>
                      <a:pt x="107" y="142"/>
                      <a:pt x="107" y="142"/>
                    </a:cubicBezTo>
                    <a:cubicBezTo>
                      <a:pt x="107" y="142"/>
                      <a:pt x="107" y="142"/>
                      <a:pt x="107" y="141"/>
                    </a:cubicBezTo>
                    <a:cubicBezTo>
                      <a:pt x="107" y="141"/>
                      <a:pt x="107" y="141"/>
                      <a:pt x="107" y="141"/>
                    </a:cubicBezTo>
                    <a:cubicBezTo>
                      <a:pt x="107" y="141"/>
                      <a:pt x="107" y="141"/>
                      <a:pt x="107" y="141"/>
                    </a:cubicBezTo>
                    <a:cubicBezTo>
                      <a:pt x="106" y="141"/>
                      <a:pt x="106" y="141"/>
                      <a:pt x="106" y="141"/>
                    </a:cubicBezTo>
                    <a:cubicBezTo>
                      <a:pt x="106" y="141"/>
                      <a:pt x="106" y="141"/>
                      <a:pt x="106" y="141"/>
                    </a:cubicBezTo>
                    <a:cubicBezTo>
                      <a:pt x="106" y="141"/>
                      <a:pt x="106" y="141"/>
                      <a:pt x="106" y="141"/>
                    </a:cubicBezTo>
                    <a:cubicBezTo>
                      <a:pt x="106" y="141"/>
                      <a:pt x="106" y="141"/>
                      <a:pt x="106" y="141"/>
                    </a:cubicBezTo>
                    <a:cubicBezTo>
                      <a:pt x="106" y="141"/>
                      <a:pt x="106" y="141"/>
                      <a:pt x="106" y="141"/>
                    </a:cubicBezTo>
                    <a:cubicBezTo>
                      <a:pt x="106" y="141"/>
                      <a:pt x="106" y="141"/>
                      <a:pt x="106" y="141"/>
                    </a:cubicBezTo>
                    <a:cubicBezTo>
                      <a:pt x="106" y="141"/>
                      <a:pt x="106" y="141"/>
                      <a:pt x="106" y="141"/>
                    </a:cubicBezTo>
                    <a:cubicBezTo>
                      <a:pt x="106" y="141"/>
                      <a:pt x="106" y="141"/>
                      <a:pt x="106" y="141"/>
                    </a:cubicBezTo>
                    <a:cubicBezTo>
                      <a:pt x="106" y="141"/>
                      <a:pt x="106" y="141"/>
                      <a:pt x="106" y="141"/>
                    </a:cubicBezTo>
                    <a:cubicBezTo>
                      <a:pt x="106" y="141"/>
                      <a:pt x="106" y="141"/>
                      <a:pt x="106" y="141"/>
                    </a:cubicBezTo>
                    <a:cubicBezTo>
                      <a:pt x="106" y="141"/>
                      <a:pt x="106" y="141"/>
                      <a:pt x="106" y="141"/>
                    </a:cubicBezTo>
                    <a:cubicBezTo>
                      <a:pt x="106" y="141"/>
                      <a:pt x="106" y="141"/>
                      <a:pt x="106" y="141"/>
                    </a:cubicBezTo>
                    <a:cubicBezTo>
                      <a:pt x="106" y="141"/>
                      <a:pt x="106" y="141"/>
                      <a:pt x="106" y="141"/>
                    </a:cubicBezTo>
                    <a:cubicBezTo>
                      <a:pt x="106" y="141"/>
                      <a:pt x="106" y="141"/>
                      <a:pt x="106" y="141"/>
                    </a:cubicBezTo>
                    <a:cubicBezTo>
                      <a:pt x="106" y="141"/>
                      <a:pt x="106" y="141"/>
                      <a:pt x="106" y="141"/>
                    </a:cubicBezTo>
                    <a:cubicBezTo>
                      <a:pt x="106" y="141"/>
                      <a:pt x="106" y="141"/>
                      <a:pt x="106" y="141"/>
                    </a:cubicBezTo>
                    <a:cubicBezTo>
                      <a:pt x="106" y="141"/>
                      <a:pt x="106" y="141"/>
                      <a:pt x="106" y="141"/>
                    </a:cubicBezTo>
                    <a:cubicBezTo>
                      <a:pt x="106" y="141"/>
                      <a:pt x="106" y="141"/>
                      <a:pt x="106" y="141"/>
                    </a:cubicBezTo>
                    <a:cubicBezTo>
                      <a:pt x="106" y="141"/>
                      <a:pt x="106" y="141"/>
                      <a:pt x="106" y="141"/>
                    </a:cubicBezTo>
                    <a:cubicBezTo>
                      <a:pt x="106" y="141"/>
                      <a:pt x="106" y="141"/>
                      <a:pt x="106" y="141"/>
                    </a:cubicBezTo>
                    <a:cubicBezTo>
                      <a:pt x="106" y="141"/>
                      <a:pt x="106" y="141"/>
                      <a:pt x="106" y="141"/>
                    </a:cubicBezTo>
                    <a:cubicBezTo>
                      <a:pt x="106" y="141"/>
                      <a:pt x="106" y="141"/>
                      <a:pt x="106" y="141"/>
                    </a:cubicBezTo>
                    <a:cubicBezTo>
                      <a:pt x="106" y="141"/>
                      <a:pt x="106" y="141"/>
                      <a:pt x="106" y="141"/>
                    </a:cubicBezTo>
                    <a:cubicBezTo>
                      <a:pt x="106" y="141"/>
                      <a:pt x="106" y="141"/>
                      <a:pt x="106" y="141"/>
                    </a:cubicBezTo>
                    <a:cubicBezTo>
                      <a:pt x="106" y="141"/>
                      <a:pt x="106" y="141"/>
                      <a:pt x="106" y="141"/>
                    </a:cubicBezTo>
                    <a:cubicBezTo>
                      <a:pt x="106" y="141"/>
                      <a:pt x="106" y="141"/>
                      <a:pt x="106" y="141"/>
                    </a:cubicBezTo>
                    <a:cubicBezTo>
                      <a:pt x="106" y="141"/>
                      <a:pt x="106" y="141"/>
                      <a:pt x="106" y="141"/>
                    </a:cubicBezTo>
                    <a:cubicBezTo>
                      <a:pt x="106" y="141"/>
                      <a:pt x="106" y="141"/>
                      <a:pt x="106" y="141"/>
                    </a:cubicBezTo>
                    <a:cubicBezTo>
                      <a:pt x="106" y="141"/>
                      <a:pt x="106" y="141"/>
                      <a:pt x="106" y="141"/>
                    </a:cubicBezTo>
                    <a:cubicBezTo>
                      <a:pt x="106" y="141"/>
                      <a:pt x="106" y="141"/>
                      <a:pt x="106" y="141"/>
                    </a:cubicBezTo>
                    <a:cubicBezTo>
                      <a:pt x="106" y="141"/>
                      <a:pt x="106" y="141"/>
                      <a:pt x="106" y="141"/>
                    </a:cubicBezTo>
                    <a:cubicBezTo>
                      <a:pt x="106" y="141"/>
                      <a:pt x="106" y="141"/>
                      <a:pt x="106" y="141"/>
                    </a:cubicBezTo>
                    <a:cubicBezTo>
                      <a:pt x="105" y="141"/>
                      <a:pt x="105" y="141"/>
                      <a:pt x="105" y="141"/>
                    </a:cubicBezTo>
                    <a:cubicBezTo>
                      <a:pt x="105" y="141"/>
                      <a:pt x="105" y="141"/>
                      <a:pt x="105" y="141"/>
                    </a:cubicBezTo>
                    <a:cubicBezTo>
                      <a:pt x="105" y="141"/>
                      <a:pt x="105" y="141"/>
                      <a:pt x="105" y="141"/>
                    </a:cubicBezTo>
                    <a:cubicBezTo>
                      <a:pt x="105" y="141"/>
                      <a:pt x="105" y="141"/>
                      <a:pt x="105" y="141"/>
                    </a:cubicBezTo>
                    <a:cubicBezTo>
                      <a:pt x="105" y="141"/>
                      <a:pt x="105" y="141"/>
                      <a:pt x="105" y="141"/>
                    </a:cubicBezTo>
                    <a:cubicBezTo>
                      <a:pt x="105" y="141"/>
                      <a:pt x="105" y="141"/>
                      <a:pt x="105" y="141"/>
                    </a:cubicBezTo>
                    <a:cubicBezTo>
                      <a:pt x="105" y="141"/>
                      <a:pt x="105" y="141"/>
                      <a:pt x="105" y="141"/>
                    </a:cubicBezTo>
                    <a:cubicBezTo>
                      <a:pt x="105" y="141"/>
                      <a:pt x="105" y="141"/>
                      <a:pt x="105" y="141"/>
                    </a:cubicBezTo>
                    <a:cubicBezTo>
                      <a:pt x="105" y="141"/>
                      <a:pt x="105" y="141"/>
                      <a:pt x="105" y="141"/>
                    </a:cubicBezTo>
                    <a:cubicBezTo>
                      <a:pt x="105" y="141"/>
                      <a:pt x="105" y="141"/>
                      <a:pt x="105" y="141"/>
                    </a:cubicBezTo>
                    <a:cubicBezTo>
                      <a:pt x="105" y="141"/>
                      <a:pt x="105" y="141"/>
                      <a:pt x="105" y="141"/>
                    </a:cubicBezTo>
                    <a:cubicBezTo>
                      <a:pt x="105" y="141"/>
                      <a:pt x="105" y="140"/>
                      <a:pt x="105" y="140"/>
                    </a:cubicBezTo>
                    <a:cubicBezTo>
                      <a:pt x="105" y="140"/>
                      <a:pt x="105" y="140"/>
                      <a:pt x="105" y="140"/>
                    </a:cubicBezTo>
                    <a:cubicBezTo>
                      <a:pt x="105" y="140"/>
                      <a:pt x="105" y="140"/>
                      <a:pt x="105" y="140"/>
                    </a:cubicBezTo>
                    <a:cubicBezTo>
                      <a:pt x="105" y="140"/>
                      <a:pt x="105" y="140"/>
                      <a:pt x="105" y="140"/>
                    </a:cubicBezTo>
                    <a:cubicBezTo>
                      <a:pt x="105" y="140"/>
                      <a:pt x="105" y="140"/>
                      <a:pt x="105" y="140"/>
                    </a:cubicBezTo>
                    <a:cubicBezTo>
                      <a:pt x="105" y="140"/>
                      <a:pt x="105" y="140"/>
                      <a:pt x="105" y="140"/>
                    </a:cubicBezTo>
                    <a:cubicBezTo>
                      <a:pt x="105" y="140"/>
                      <a:pt x="105" y="140"/>
                      <a:pt x="105" y="140"/>
                    </a:cubicBezTo>
                    <a:cubicBezTo>
                      <a:pt x="105" y="140"/>
                      <a:pt x="105" y="140"/>
                      <a:pt x="105" y="140"/>
                    </a:cubicBezTo>
                    <a:cubicBezTo>
                      <a:pt x="105" y="140"/>
                      <a:pt x="105" y="140"/>
                      <a:pt x="105" y="140"/>
                    </a:cubicBezTo>
                    <a:cubicBezTo>
                      <a:pt x="105" y="140"/>
                      <a:pt x="105" y="140"/>
                      <a:pt x="105" y="140"/>
                    </a:cubicBezTo>
                    <a:cubicBezTo>
                      <a:pt x="105" y="140"/>
                      <a:pt x="105" y="140"/>
                      <a:pt x="105" y="140"/>
                    </a:cubicBezTo>
                    <a:cubicBezTo>
                      <a:pt x="105" y="140"/>
                      <a:pt x="105" y="140"/>
                      <a:pt x="105" y="140"/>
                    </a:cubicBezTo>
                    <a:cubicBezTo>
                      <a:pt x="105" y="140"/>
                      <a:pt x="105" y="140"/>
                      <a:pt x="105" y="140"/>
                    </a:cubicBezTo>
                    <a:cubicBezTo>
                      <a:pt x="105" y="140"/>
                      <a:pt x="105" y="140"/>
                      <a:pt x="105" y="140"/>
                    </a:cubicBezTo>
                    <a:cubicBezTo>
                      <a:pt x="105" y="140"/>
                      <a:pt x="105" y="140"/>
                      <a:pt x="105" y="140"/>
                    </a:cubicBezTo>
                    <a:cubicBezTo>
                      <a:pt x="105" y="140"/>
                      <a:pt x="105" y="140"/>
                      <a:pt x="105" y="140"/>
                    </a:cubicBezTo>
                    <a:cubicBezTo>
                      <a:pt x="105" y="140"/>
                      <a:pt x="105" y="140"/>
                      <a:pt x="105" y="140"/>
                    </a:cubicBezTo>
                    <a:cubicBezTo>
                      <a:pt x="105" y="140"/>
                      <a:pt x="105" y="140"/>
                      <a:pt x="105" y="140"/>
                    </a:cubicBezTo>
                    <a:cubicBezTo>
                      <a:pt x="105" y="140"/>
                      <a:pt x="105" y="140"/>
                      <a:pt x="105" y="140"/>
                    </a:cubicBezTo>
                    <a:cubicBezTo>
                      <a:pt x="105" y="140"/>
                      <a:pt x="105" y="140"/>
                      <a:pt x="105" y="140"/>
                    </a:cubicBezTo>
                    <a:cubicBezTo>
                      <a:pt x="105" y="140"/>
                      <a:pt x="105" y="140"/>
                      <a:pt x="105" y="140"/>
                    </a:cubicBezTo>
                    <a:cubicBezTo>
                      <a:pt x="105" y="140"/>
                      <a:pt x="105" y="140"/>
                      <a:pt x="105" y="140"/>
                    </a:cubicBezTo>
                    <a:cubicBezTo>
                      <a:pt x="105" y="140"/>
                      <a:pt x="105" y="140"/>
                      <a:pt x="105" y="140"/>
                    </a:cubicBezTo>
                    <a:cubicBezTo>
                      <a:pt x="105" y="140"/>
                      <a:pt x="105" y="140"/>
                      <a:pt x="105" y="140"/>
                    </a:cubicBezTo>
                    <a:cubicBezTo>
                      <a:pt x="105" y="140"/>
                      <a:pt x="105" y="140"/>
                      <a:pt x="105" y="140"/>
                    </a:cubicBezTo>
                    <a:cubicBezTo>
                      <a:pt x="105" y="140"/>
                      <a:pt x="105" y="140"/>
                      <a:pt x="105" y="140"/>
                    </a:cubicBezTo>
                    <a:cubicBezTo>
                      <a:pt x="105" y="140"/>
                      <a:pt x="105" y="140"/>
                      <a:pt x="105" y="140"/>
                    </a:cubicBezTo>
                    <a:cubicBezTo>
                      <a:pt x="105" y="140"/>
                      <a:pt x="105" y="140"/>
                      <a:pt x="105" y="140"/>
                    </a:cubicBezTo>
                    <a:cubicBezTo>
                      <a:pt x="105" y="140"/>
                      <a:pt x="105" y="140"/>
                      <a:pt x="105" y="140"/>
                    </a:cubicBezTo>
                    <a:cubicBezTo>
                      <a:pt x="104" y="140"/>
                      <a:pt x="104" y="140"/>
                      <a:pt x="104" y="140"/>
                    </a:cubicBezTo>
                    <a:cubicBezTo>
                      <a:pt x="104" y="140"/>
                      <a:pt x="104" y="140"/>
                      <a:pt x="104" y="140"/>
                    </a:cubicBezTo>
                    <a:cubicBezTo>
                      <a:pt x="104" y="140"/>
                      <a:pt x="104" y="140"/>
                      <a:pt x="104" y="140"/>
                    </a:cubicBezTo>
                    <a:cubicBezTo>
                      <a:pt x="104" y="140"/>
                      <a:pt x="104" y="140"/>
                      <a:pt x="104" y="140"/>
                    </a:cubicBezTo>
                    <a:cubicBezTo>
                      <a:pt x="104" y="140"/>
                      <a:pt x="104" y="140"/>
                      <a:pt x="104" y="140"/>
                    </a:cubicBezTo>
                    <a:cubicBezTo>
                      <a:pt x="104" y="140"/>
                      <a:pt x="104" y="140"/>
                      <a:pt x="104" y="140"/>
                    </a:cubicBezTo>
                    <a:cubicBezTo>
                      <a:pt x="104" y="140"/>
                      <a:pt x="104" y="140"/>
                      <a:pt x="104" y="140"/>
                    </a:cubicBezTo>
                    <a:cubicBezTo>
                      <a:pt x="104" y="140"/>
                      <a:pt x="104" y="140"/>
                      <a:pt x="104" y="140"/>
                    </a:cubicBezTo>
                    <a:cubicBezTo>
                      <a:pt x="104" y="140"/>
                      <a:pt x="104" y="140"/>
                      <a:pt x="104" y="140"/>
                    </a:cubicBezTo>
                    <a:cubicBezTo>
                      <a:pt x="104" y="140"/>
                      <a:pt x="104" y="140"/>
                      <a:pt x="104" y="140"/>
                    </a:cubicBezTo>
                    <a:cubicBezTo>
                      <a:pt x="104" y="140"/>
                      <a:pt x="104" y="140"/>
                      <a:pt x="104" y="140"/>
                    </a:cubicBezTo>
                    <a:cubicBezTo>
                      <a:pt x="104" y="140"/>
                      <a:pt x="104" y="140"/>
                      <a:pt x="104" y="140"/>
                    </a:cubicBezTo>
                    <a:cubicBezTo>
                      <a:pt x="104" y="140"/>
                      <a:pt x="104" y="140"/>
                      <a:pt x="104" y="140"/>
                    </a:cubicBezTo>
                    <a:cubicBezTo>
                      <a:pt x="104" y="140"/>
                      <a:pt x="104" y="140"/>
                      <a:pt x="104" y="140"/>
                    </a:cubicBezTo>
                    <a:cubicBezTo>
                      <a:pt x="104" y="140"/>
                      <a:pt x="104" y="140"/>
                      <a:pt x="104" y="140"/>
                    </a:cubicBezTo>
                    <a:cubicBezTo>
                      <a:pt x="104" y="140"/>
                      <a:pt x="104" y="140"/>
                      <a:pt x="104" y="140"/>
                    </a:cubicBezTo>
                    <a:cubicBezTo>
                      <a:pt x="104" y="140"/>
                      <a:pt x="104" y="140"/>
                      <a:pt x="104" y="140"/>
                    </a:cubicBezTo>
                    <a:cubicBezTo>
                      <a:pt x="104" y="140"/>
                      <a:pt x="104" y="140"/>
                      <a:pt x="104" y="140"/>
                    </a:cubicBezTo>
                    <a:cubicBezTo>
                      <a:pt x="104" y="140"/>
                      <a:pt x="104" y="140"/>
                      <a:pt x="104" y="140"/>
                    </a:cubicBezTo>
                    <a:cubicBezTo>
                      <a:pt x="104" y="140"/>
                      <a:pt x="104" y="140"/>
                      <a:pt x="104" y="140"/>
                    </a:cubicBezTo>
                    <a:cubicBezTo>
                      <a:pt x="104" y="140"/>
                      <a:pt x="104" y="140"/>
                      <a:pt x="104" y="140"/>
                    </a:cubicBezTo>
                    <a:cubicBezTo>
                      <a:pt x="104" y="140"/>
                      <a:pt x="104" y="140"/>
                      <a:pt x="104" y="140"/>
                    </a:cubicBezTo>
                    <a:cubicBezTo>
                      <a:pt x="104" y="140"/>
                      <a:pt x="104" y="140"/>
                      <a:pt x="104" y="140"/>
                    </a:cubicBezTo>
                    <a:cubicBezTo>
                      <a:pt x="104" y="140"/>
                      <a:pt x="104" y="140"/>
                      <a:pt x="104" y="140"/>
                    </a:cubicBezTo>
                    <a:cubicBezTo>
                      <a:pt x="104" y="140"/>
                      <a:pt x="104" y="140"/>
                      <a:pt x="104" y="140"/>
                    </a:cubicBezTo>
                    <a:cubicBezTo>
                      <a:pt x="104" y="140"/>
                      <a:pt x="104" y="140"/>
                      <a:pt x="104" y="140"/>
                    </a:cubicBezTo>
                    <a:cubicBezTo>
                      <a:pt x="104" y="140"/>
                      <a:pt x="104" y="140"/>
                      <a:pt x="104" y="140"/>
                    </a:cubicBezTo>
                    <a:cubicBezTo>
                      <a:pt x="104" y="140"/>
                      <a:pt x="104" y="140"/>
                      <a:pt x="104" y="140"/>
                    </a:cubicBezTo>
                    <a:cubicBezTo>
                      <a:pt x="104" y="140"/>
                      <a:pt x="104" y="140"/>
                      <a:pt x="104" y="140"/>
                    </a:cubicBezTo>
                    <a:cubicBezTo>
                      <a:pt x="104" y="139"/>
                      <a:pt x="104" y="139"/>
                      <a:pt x="104" y="139"/>
                    </a:cubicBezTo>
                    <a:cubicBezTo>
                      <a:pt x="104" y="139"/>
                      <a:pt x="104" y="139"/>
                      <a:pt x="104" y="139"/>
                    </a:cubicBezTo>
                    <a:cubicBezTo>
                      <a:pt x="104" y="139"/>
                      <a:pt x="104" y="139"/>
                      <a:pt x="104" y="139"/>
                    </a:cubicBezTo>
                    <a:cubicBezTo>
                      <a:pt x="104" y="139"/>
                      <a:pt x="104" y="139"/>
                      <a:pt x="104" y="139"/>
                    </a:cubicBezTo>
                    <a:cubicBezTo>
                      <a:pt x="104" y="139"/>
                      <a:pt x="104" y="139"/>
                      <a:pt x="104" y="139"/>
                    </a:cubicBezTo>
                    <a:cubicBezTo>
                      <a:pt x="104" y="139"/>
                      <a:pt x="104" y="139"/>
                      <a:pt x="103" y="139"/>
                    </a:cubicBezTo>
                    <a:cubicBezTo>
                      <a:pt x="103" y="139"/>
                      <a:pt x="103" y="139"/>
                      <a:pt x="103" y="139"/>
                    </a:cubicBezTo>
                    <a:cubicBezTo>
                      <a:pt x="103" y="139"/>
                      <a:pt x="103" y="139"/>
                      <a:pt x="103" y="139"/>
                    </a:cubicBezTo>
                    <a:cubicBezTo>
                      <a:pt x="103" y="139"/>
                      <a:pt x="103" y="139"/>
                      <a:pt x="103" y="139"/>
                    </a:cubicBezTo>
                    <a:cubicBezTo>
                      <a:pt x="103" y="139"/>
                      <a:pt x="103" y="139"/>
                      <a:pt x="103" y="139"/>
                    </a:cubicBezTo>
                    <a:cubicBezTo>
                      <a:pt x="103" y="139"/>
                      <a:pt x="103" y="139"/>
                      <a:pt x="103" y="139"/>
                    </a:cubicBezTo>
                    <a:cubicBezTo>
                      <a:pt x="103" y="139"/>
                      <a:pt x="103" y="139"/>
                      <a:pt x="103" y="139"/>
                    </a:cubicBezTo>
                    <a:cubicBezTo>
                      <a:pt x="103" y="139"/>
                      <a:pt x="103" y="139"/>
                      <a:pt x="103" y="139"/>
                    </a:cubicBezTo>
                    <a:cubicBezTo>
                      <a:pt x="103" y="139"/>
                      <a:pt x="103" y="139"/>
                      <a:pt x="103" y="139"/>
                    </a:cubicBezTo>
                    <a:cubicBezTo>
                      <a:pt x="103" y="139"/>
                      <a:pt x="103" y="139"/>
                      <a:pt x="103" y="139"/>
                    </a:cubicBezTo>
                    <a:cubicBezTo>
                      <a:pt x="103" y="139"/>
                      <a:pt x="103" y="139"/>
                      <a:pt x="103" y="139"/>
                    </a:cubicBezTo>
                    <a:cubicBezTo>
                      <a:pt x="103" y="139"/>
                      <a:pt x="103" y="139"/>
                      <a:pt x="103" y="139"/>
                    </a:cubicBezTo>
                    <a:cubicBezTo>
                      <a:pt x="103" y="139"/>
                      <a:pt x="103" y="139"/>
                      <a:pt x="103" y="139"/>
                    </a:cubicBezTo>
                    <a:cubicBezTo>
                      <a:pt x="103" y="139"/>
                      <a:pt x="103" y="139"/>
                      <a:pt x="103" y="139"/>
                    </a:cubicBezTo>
                    <a:cubicBezTo>
                      <a:pt x="103" y="139"/>
                      <a:pt x="103" y="139"/>
                      <a:pt x="103" y="139"/>
                    </a:cubicBezTo>
                    <a:cubicBezTo>
                      <a:pt x="103" y="139"/>
                      <a:pt x="103" y="139"/>
                      <a:pt x="103" y="139"/>
                    </a:cubicBezTo>
                    <a:cubicBezTo>
                      <a:pt x="103" y="139"/>
                      <a:pt x="103" y="139"/>
                      <a:pt x="103" y="139"/>
                    </a:cubicBezTo>
                    <a:cubicBezTo>
                      <a:pt x="103" y="139"/>
                      <a:pt x="103" y="139"/>
                      <a:pt x="103" y="139"/>
                    </a:cubicBezTo>
                    <a:cubicBezTo>
                      <a:pt x="103" y="139"/>
                      <a:pt x="103" y="139"/>
                      <a:pt x="103" y="139"/>
                    </a:cubicBezTo>
                    <a:cubicBezTo>
                      <a:pt x="103" y="139"/>
                      <a:pt x="103" y="139"/>
                      <a:pt x="103" y="139"/>
                    </a:cubicBezTo>
                    <a:cubicBezTo>
                      <a:pt x="103" y="139"/>
                      <a:pt x="103" y="139"/>
                      <a:pt x="103" y="139"/>
                    </a:cubicBezTo>
                    <a:cubicBezTo>
                      <a:pt x="103" y="139"/>
                      <a:pt x="103" y="139"/>
                      <a:pt x="103" y="139"/>
                    </a:cubicBezTo>
                    <a:cubicBezTo>
                      <a:pt x="103" y="139"/>
                      <a:pt x="103" y="139"/>
                      <a:pt x="103" y="139"/>
                    </a:cubicBezTo>
                    <a:cubicBezTo>
                      <a:pt x="103" y="139"/>
                      <a:pt x="103" y="139"/>
                      <a:pt x="103" y="139"/>
                    </a:cubicBezTo>
                    <a:cubicBezTo>
                      <a:pt x="103" y="139"/>
                      <a:pt x="103" y="139"/>
                      <a:pt x="103" y="139"/>
                    </a:cubicBezTo>
                    <a:cubicBezTo>
                      <a:pt x="103" y="139"/>
                      <a:pt x="103" y="139"/>
                      <a:pt x="103" y="139"/>
                    </a:cubicBezTo>
                    <a:cubicBezTo>
                      <a:pt x="103" y="139"/>
                      <a:pt x="103" y="139"/>
                      <a:pt x="103" y="139"/>
                    </a:cubicBezTo>
                    <a:cubicBezTo>
                      <a:pt x="103" y="139"/>
                      <a:pt x="103" y="139"/>
                      <a:pt x="103" y="139"/>
                    </a:cubicBezTo>
                    <a:cubicBezTo>
                      <a:pt x="103" y="139"/>
                      <a:pt x="103" y="139"/>
                      <a:pt x="103" y="139"/>
                    </a:cubicBezTo>
                    <a:cubicBezTo>
                      <a:pt x="102" y="139"/>
                      <a:pt x="102" y="139"/>
                      <a:pt x="102" y="139"/>
                    </a:cubicBezTo>
                    <a:cubicBezTo>
                      <a:pt x="102" y="139"/>
                      <a:pt x="102" y="139"/>
                      <a:pt x="102" y="139"/>
                    </a:cubicBezTo>
                    <a:cubicBezTo>
                      <a:pt x="102" y="139"/>
                      <a:pt x="102" y="139"/>
                      <a:pt x="102" y="139"/>
                    </a:cubicBezTo>
                    <a:cubicBezTo>
                      <a:pt x="102" y="139"/>
                      <a:pt x="102" y="139"/>
                      <a:pt x="102" y="139"/>
                    </a:cubicBezTo>
                    <a:cubicBezTo>
                      <a:pt x="102" y="139"/>
                      <a:pt x="102" y="139"/>
                      <a:pt x="102" y="139"/>
                    </a:cubicBezTo>
                    <a:cubicBezTo>
                      <a:pt x="102" y="139"/>
                      <a:pt x="102" y="139"/>
                      <a:pt x="102" y="139"/>
                    </a:cubicBezTo>
                    <a:cubicBezTo>
                      <a:pt x="102" y="139"/>
                      <a:pt x="102" y="139"/>
                      <a:pt x="102" y="139"/>
                    </a:cubicBezTo>
                    <a:cubicBezTo>
                      <a:pt x="102" y="139"/>
                      <a:pt x="102" y="139"/>
                      <a:pt x="102" y="139"/>
                    </a:cubicBezTo>
                    <a:cubicBezTo>
                      <a:pt x="102" y="139"/>
                      <a:pt x="102" y="139"/>
                      <a:pt x="102" y="139"/>
                    </a:cubicBezTo>
                    <a:cubicBezTo>
                      <a:pt x="102" y="139"/>
                      <a:pt x="102" y="139"/>
                      <a:pt x="102" y="139"/>
                    </a:cubicBezTo>
                    <a:cubicBezTo>
                      <a:pt x="102" y="139"/>
                      <a:pt x="102" y="139"/>
                      <a:pt x="102" y="139"/>
                    </a:cubicBezTo>
                    <a:cubicBezTo>
                      <a:pt x="102" y="139"/>
                      <a:pt x="102" y="139"/>
                      <a:pt x="102" y="139"/>
                    </a:cubicBezTo>
                    <a:cubicBezTo>
                      <a:pt x="102" y="139"/>
                      <a:pt x="102" y="139"/>
                      <a:pt x="102" y="139"/>
                    </a:cubicBezTo>
                    <a:cubicBezTo>
                      <a:pt x="102" y="139"/>
                      <a:pt x="102" y="139"/>
                      <a:pt x="102" y="139"/>
                    </a:cubicBezTo>
                    <a:cubicBezTo>
                      <a:pt x="102" y="139"/>
                      <a:pt x="102" y="139"/>
                      <a:pt x="102" y="139"/>
                    </a:cubicBezTo>
                    <a:cubicBezTo>
                      <a:pt x="102" y="139"/>
                      <a:pt x="102" y="139"/>
                      <a:pt x="102" y="139"/>
                    </a:cubicBezTo>
                    <a:cubicBezTo>
                      <a:pt x="102" y="139"/>
                      <a:pt x="102" y="139"/>
                      <a:pt x="102" y="139"/>
                    </a:cubicBezTo>
                    <a:cubicBezTo>
                      <a:pt x="102" y="139"/>
                      <a:pt x="102" y="139"/>
                      <a:pt x="102" y="139"/>
                    </a:cubicBezTo>
                    <a:cubicBezTo>
                      <a:pt x="102" y="139"/>
                      <a:pt x="102" y="139"/>
                      <a:pt x="102" y="139"/>
                    </a:cubicBezTo>
                    <a:cubicBezTo>
                      <a:pt x="102" y="139"/>
                      <a:pt x="102" y="139"/>
                      <a:pt x="102" y="139"/>
                    </a:cubicBezTo>
                    <a:cubicBezTo>
                      <a:pt x="102" y="139"/>
                      <a:pt x="102" y="139"/>
                      <a:pt x="102" y="139"/>
                    </a:cubicBezTo>
                    <a:cubicBezTo>
                      <a:pt x="102" y="138"/>
                      <a:pt x="102" y="138"/>
                      <a:pt x="102" y="138"/>
                    </a:cubicBezTo>
                    <a:cubicBezTo>
                      <a:pt x="102" y="138"/>
                      <a:pt x="102" y="138"/>
                      <a:pt x="102" y="138"/>
                    </a:cubicBezTo>
                    <a:cubicBezTo>
                      <a:pt x="102" y="138"/>
                      <a:pt x="102" y="138"/>
                      <a:pt x="102" y="138"/>
                    </a:cubicBezTo>
                    <a:cubicBezTo>
                      <a:pt x="102" y="138"/>
                      <a:pt x="102" y="138"/>
                      <a:pt x="102" y="138"/>
                    </a:cubicBezTo>
                    <a:cubicBezTo>
                      <a:pt x="102" y="138"/>
                      <a:pt x="102" y="138"/>
                      <a:pt x="102" y="138"/>
                    </a:cubicBezTo>
                    <a:cubicBezTo>
                      <a:pt x="102" y="138"/>
                      <a:pt x="102" y="138"/>
                      <a:pt x="102" y="138"/>
                    </a:cubicBezTo>
                    <a:cubicBezTo>
                      <a:pt x="102" y="138"/>
                      <a:pt x="102" y="138"/>
                      <a:pt x="102" y="138"/>
                    </a:cubicBezTo>
                    <a:cubicBezTo>
                      <a:pt x="102" y="138"/>
                      <a:pt x="102" y="138"/>
                      <a:pt x="102" y="138"/>
                    </a:cubicBezTo>
                    <a:cubicBezTo>
                      <a:pt x="102" y="138"/>
                      <a:pt x="102" y="138"/>
                      <a:pt x="102" y="138"/>
                    </a:cubicBezTo>
                    <a:cubicBezTo>
                      <a:pt x="102" y="138"/>
                      <a:pt x="102" y="138"/>
                      <a:pt x="102" y="138"/>
                    </a:cubicBezTo>
                    <a:cubicBezTo>
                      <a:pt x="102" y="138"/>
                      <a:pt x="102" y="138"/>
                      <a:pt x="102" y="138"/>
                    </a:cubicBezTo>
                    <a:cubicBezTo>
                      <a:pt x="102" y="138"/>
                      <a:pt x="102" y="138"/>
                      <a:pt x="102" y="138"/>
                    </a:cubicBezTo>
                    <a:cubicBezTo>
                      <a:pt x="102" y="138"/>
                      <a:pt x="102" y="138"/>
                      <a:pt x="102" y="138"/>
                    </a:cubicBezTo>
                    <a:cubicBezTo>
                      <a:pt x="102" y="138"/>
                      <a:pt x="102" y="138"/>
                      <a:pt x="102" y="138"/>
                    </a:cubicBezTo>
                    <a:cubicBezTo>
                      <a:pt x="101" y="138"/>
                      <a:pt x="101" y="138"/>
                      <a:pt x="101" y="138"/>
                    </a:cubicBezTo>
                    <a:cubicBezTo>
                      <a:pt x="101" y="138"/>
                      <a:pt x="101" y="138"/>
                      <a:pt x="101" y="138"/>
                    </a:cubicBezTo>
                    <a:cubicBezTo>
                      <a:pt x="101" y="138"/>
                      <a:pt x="101" y="138"/>
                      <a:pt x="101" y="138"/>
                    </a:cubicBezTo>
                    <a:cubicBezTo>
                      <a:pt x="101" y="138"/>
                      <a:pt x="101" y="138"/>
                      <a:pt x="101" y="138"/>
                    </a:cubicBezTo>
                    <a:cubicBezTo>
                      <a:pt x="101" y="138"/>
                      <a:pt x="101" y="138"/>
                      <a:pt x="101" y="138"/>
                    </a:cubicBezTo>
                    <a:cubicBezTo>
                      <a:pt x="101" y="138"/>
                      <a:pt x="101" y="138"/>
                      <a:pt x="101" y="138"/>
                    </a:cubicBezTo>
                    <a:cubicBezTo>
                      <a:pt x="101" y="138"/>
                      <a:pt x="101" y="138"/>
                      <a:pt x="101" y="138"/>
                    </a:cubicBezTo>
                    <a:cubicBezTo>
                      <a:pt x="101" y="138"/>
                      <a:pt x="101" y="138"/>
                      <a:pt x="101" y="138"/>
                    </a:cubicBezTo>
                    <a:cubicBezTo>
                      <a:pt x="101" y="138"/>
                      <a:pt x="101" y="138"/>
                      <a:pt x="101" y="138"/>
                    </a:cubicBezTo>
                    <a:cubicBezTo>
                      <a:pt x="101" y="138"/>
                      <a:pt x="101" y="138"/>
                      <a:pt x="101" y="138"/>
                    </a:cubicBezTo>
                    <a:cubicBezTo>
                      <a:pt x="101" y="138"/>
                      <a:pt x="101" y="138"/>
                      <a:pt x="101" y="138"/>
                    </a:cubicBezTo>
                    <a:cubicBezTo>
                      <a:pt x="101" y="138"/>
                      <a:pt x="101" y="138"/>
                      <a:pt x="101" y="138"/>
                    </a:cubicBezTo>
                    <a:cubicBezTo>
                      <a:pt x="101" y="138"/>
                      <a:pt x="101" y="138"/>
                      <a:pt x="101" y="138"/>
                    </a:cubicBezTo>
                    <a:cubicBezTo>
                      <a:pt x="101" y="138"/>
                      <a:pt x="101" y="138"/>
                      <a:pt x="101" y="138"/>
                    </a:cubicBezTo>
                    <a:cubicBezTo>
                      <a:pt x="101" y="138"/>
                      <a:pt x="101" y="138"/>
                      <a:pt x="101" y="138"/>
                    </a:cubicBezTo>
                    <a:cubicBezTo>
                      <a:pt x="101" y="138"/>
                      <a:pt x="101" y="138"/>
                      <a:pt x="101" y="138"/>
                    </a:cubicBezTo>
                    <a:cubicBezTo>
                      <a:pt x="101" y="138"/>
                      <a:pt x="101" y="138"/>
                      <a:pt x="101" y="138"/>
                    </a:cubicBezTo>
                    <a:cubicBezTo>
                      <a:pt x="101" y="138"/>
                      <a:pt x="101" y="138"/>
                      <a:pt x="101" y="138"/>
                    </a:cubicBezTo>
                    <a:cubicBezTo>
                      <a:pt x="101" y="138"/>
                      <a:pt x="101" y="138"/>
                      <a:pt x="101" y="138"/>
                    </a:cubicBezTo>
                    <a:cubicBezTo>
                      <a:pt x="101" y="138"/>
                      <a:pt x="101" y="138"/>
                      <a:pt x="101" y="138"/>
                    </a:cubicBezTo>
                    <a:cubicBezTo>
                      <a:pt x="101" y="138"/>
                      <a:pt x="101" y="138"/>
                      <a:pt x="101" y="138"/>
                    </a:cubicBezTo>
                    <a:cubicBezTo>
                      <a:pt x="101" y="138"/>
                      <a:pt x="101" y="138"/>
                      <a:pt x="101" y="138"/>
                    </a:cubicBezTo>
                    <a:cubicBezTo>
                      <a:pt x="101" y="138"/>
                      <a:pt x="101" y="138"/>
                      <a:pt x="101" y="138"/>
                    </a:cubicBezTo>
                    <a:cubicBezTo>
                      <a:pt x="101" y="138"/>
                      <a:pt x="101" y="138"/>
                      <a:pt x="101" y="138"/>
                    </a:cubicBezTo>
                    <a:cubicBezTo>
                      <a:pt x="101" y="138"/>
                      <a:pt x="101" y="138"/>
                      <a:pt x="101" y="138"/>
                    </a:cubicBezTo>
                    <a:cubicBezTo>
                      <a:pt x="101" y="138"/>
                      <a:pt x="101" y="138"/>
                      <a:pt x="101" y="138"/>
                    </a:cubicBezTo>
                    <a:cubicBezTo>
                      <a:pt x="101" y="138"/>
                      <a:pt x="101" y="138"/>
                      <a:pt x="101" y="138"/>
                    </a:cubicBezTo>
                    <a:cubicBezTo>
                      <a:pt x="101" y="138"/>
                      <a:pt x="101" y="138"/>
                      <a:pt x="101" y="138"/>
                    </a:cubicBezTo>
                    <a:cubicBezTo>
                      <a:pt x="101" y="138"/>
                      <a:pt x="101" y="138"/>
                      <a:pt x="101" y="138"/>
                    </a:cubicBezTo>
                    <a:cubicBezTo>
                      <a:pt x="101" y="138"/>
                      <a:pt x="101" y="138"/>
                      <a:pt x="101" y="138"/>
                    </a:cubicBezTo>
                    <a:cubicBezTo>
                      <a:pt x="101" y="138"/>
                      <a:pt x="101" y="138"/>
                      <a:pt x="101" y="138"/>
                    </a:cubicBezTo>
                    <a:cubicBezTo>
                      <a:pt x="101" y="138"/>
                      <a:pt x="101" y="138"/>
                      <a:pt x="101" y="138"/>
                    </a:cubicBezTo>
                    <a:cubicBezTo>
                      <a:pt x="101" y="138"/>
                      <a:pt x="101" y="138"/>
                      <a:pt x="101" y="138"/>
                    </a:cubicBezTo>
                    <a:cubicBezTo>
                      <a:pt x="101" y="138"/>
                      <a:pt x="101" y="138"/>
                      <a:pt x="101" y="138"/>
                    </a:cubicBezTo>
                    <a:cubicBezTo>
                      <a:pt x="101" y="138"/>
                      <a:pt x="101" y="138"/>
                      <a:pt x="101" y="138"/>
                    </a:cubicBezTo>
                    <a:cubicBezTo>
                      <a:pt x="101" y="138"/>
                      <a:pt x="101" y="138"/>
                      <a:pt x="101" y="138"/>
                    </a:cubicBezTo>
                    <a:cubicBezTo>
                      <a:pt x="101" y="138"/>
                      <a:pt x="101" y="138"/>
                      <a:pt x="101" y="138"/>
                    </a:cubicBezTo>
                    <a:cubicBezTo>
                      <a:pt x="101" y="138"/>
                      <a:pt x="101" y="138"/>
                      <a:pt x="101" y="138"/>
                    </a:cubicBezTo>
                    <a:cubicBezTo>
                      <a:pt x="100" y="138"/>
                      <a:pt x="100" y="138"/>
                      <a:pt x="100" y="138"/>
                    </a:cubicBezTo>
                    <a:cubicBezTo>
                      <a:pt x="100" y="138"/>
                      <a:pt x="100" y="138"/>
                      <a:pt x="100" y="138"/>
                    </a:cubicBezTo>
                    <a:cubicBezTo>
                      <a:pt x="100" y="138"/>
                      <a:pt x="100" y="138"/>
                      <a:pt x="100" y="138"/>
                    </a:cubicBezTo>
                    <a:cubicBezTo>
                      <a:pt x="100" y="138"/>
                      <a:pt x="100" y="138"/>
                      <a:pt x="100" y="138"/>
                    </a:cubicBezTo>
                    <a:cubicBezTo>
                      <a:pt x="100" y="138"/>
                      <a:pt x="100" y="138"/>
                      <a:pt x="100" y="138"/>
                    </a:cubicBezTo>
                    <a:cubicBezTo>
                      <a:pt x="100" y="138"/>
                      <a:pt x="100" y="138"/>
                      <a:pt x="100" y="138"/>
                    </a:cubicBezTo>
                    <a:cubicBezTo>
                      <a:pt x="100" y="138"/>
                      <a:pt x="100" y="138"/>
                      <a:pt x="100" y="138"/>
                    </a:cubicBezTo>
                    <a:cubicBezTo>
                      <a:pt x="100" y="138"/>
                      <a:pt x="100" y="138"/>
                      <a:pt x="100" y="138"/>
                    </a:cubicBezTo>
                    <a:cubicBezTo>
                      <a:pt x="100" y="138"/>
                      <a:pt x="100" y="138"/>
                      <a:pt x="100" y="138"/>
                    </a:cubicBezTo>
                    <a:cubicBezTo>
                      <a:pt x="100" y="138"/>
                      <a:pt x="100" y="138"/>
                      <a:pt x="100" y="138"/>
                    </a:cubicBezTo>
                    <a:cubicBezTo>
                      <a:pt x="100" y="138"/>
                      <a:pt x="100" y="138"/>
                      <a:pt x="100" y="138"/>
                    </a:cubicBezTo>
                    <a:cubicBezTo>
                      <a:pt x="100" y="138"/>
                      <a:pt x="100" y="138"/>
                      <a:pt x="100" y="138"/>
                    </a:cubicBezTo>
                    <a:cubicBezTo>
                      <a:pt x="100" y="138"/>
                      <a:pt x="100" y="138"/>
                      <a:pt x="100" y="138"/>
                    </a:cubicBezTo>
                    <a:cubicBezTo>
                      <a:pt x="100" y="138"/>
                      <a:pt x="100" y="138"/>
                      <a:pt x="100" y="138"/>
                    </a:cubicBezTo>
                    <a:cubicBezTo>
                      <a:pt x="100" y="138"/>
                      <a:pt x="100" y="138"/>
                      <a:pt x="100" y="138"/>
                    </a:cubicBezTo>
                    <a:cubicBezTo>
                      <a:pt x="100" y="138"/>
                      <a:pt x="100" y="138"/>
                      <a:pt x="100" y="138"/>
                    </a:cubicBezTo>
                    <a:cubicBezTo>
                      <a:pt x="100" y="138"/>
                      <a:pt x="100" y="138"/>
                      <a:pt x="100" y="138"/>
                    </a:cubicBezTo>
                    <a:cubicBezTo>
                      <a:pt x="100" y="138"/>
                      <a:pt x="100" y="138"/>
                      <a:pt x="100" y="138"/>
                    </a:cubicBezTo>
                    <a:cubicBezTo>
                      <a:pt x="100" y="138"/>
                      <a:pt x="100" y="138"/>
                      <a:pt x="100" y="138"/>
                    </a:cubicBezTo>
                    <a:cubicBezTo>
                      <a:pt x="100" y="137"/>
                      <a:pt x="100" y="137"/>
                      <a:pt x="100" y="137"/>
                    </a:cubicBezTo>
                    <a:cubicBezTo>
                      <a:pt x="100" y="137"/>
                      <a:pt x="100" y="137"/>
                      <a:pt x="100" y="137"/>
                    </a:cubicBezTo>
                    <a:cubicBezTo>
                      <a:pt x="100" y="137"/>
                      <a:pt x="100" y="137"/>
                      <a:pt x="100" y="137"/>
                    </a:cubicBezTo>
                    <a:cubicBezTo>
                      <a:pt x="100" y="137"/>
                      <a:pt x="100" y="137"/>
                      <a:pt x="100" y="137"/>
                    </a:cubicBezTo>
                    <a:cubicBezTo>
                      <a:pt x="100" y="137"/>
                      <a:pt x="100" y="137"/>
                      <a:pt x="100" y="137"/>
                    </a:cubicBezTo>
                    <a:cubicBezTo>
                      <a:pt x="100" y="137"/>
                      <a:pt x="100" y="137"/>
                      <a:pt x="100" y="137"/>
                    </a:cubicBezTo>
                    <a:cubicBezTo>
                      <a:pt x="100" y="137"/>
                      <a:pt x="100" y="137"/>
                      <a:pt x="100" y="137"/>
                    </a:cubicBezTo>
                    <a:cubicBezTo>
                      <a:pt x="100" y="137"/>
                      <a:pt x="100" y="137"/>
                      <a:pt x="100" y="137"/>
                    </a:cubicBezTo>
                    <a:cubicBezTo>
                      <a:pt x="100" y="137"/>
                      <a:pt x="100" y="137"/>
                      <a:pt x="100" y="137"/>
                    </a:cubicBezTo>
                    <a:cubicBezTo>
                      <a:pt x="100" y="137"/>
                      <a:pt x="100" y="137"/>
                      <a:pt x="100" y="137"/>
                    </a:cubicBezTo>
                    <a:cubicBezTo>
                      <a:pt x="100" y="137"/>
                      <a:pt x="100" y="137"/>
                      <a:pt x="100" y="137"/>
                    </a:cubicBezTo>
                    <a:cubicBezTo>
                      <a:pt x="100" y="137"/>
                      <a:pt x="100" y="137"/>
                      <a:pt x="100" y="137"/>
                    </a:cubicBezTo>
                    <a:cubicBezTo>
                      <a:pt x="100" y="137"/>
                      <a:pt x="100" y="137"/>
                      <a:pt x="100" y="137"/>
                    </a:cubicBezTo>
                    <a:cubicBezTo>
                      <a:pt x="100" y="137"/>
                      <a:pt x="100" y="137"/>
                      <a:pt x="100" y="137"/>
                    </a:cubicBezTo>
                    <a:cubicBezTo>
                      <a:pt x="100" y="137"/>
                      <a:pt x="100" y="137"/>
                      <a:pt x="100" y="137"/>
                    </a:cubicBezTo>
                    <a:cubicBezTo>
                      <a:pt x="100" y="137"/>
                      <a:pt x="100" y="137"/>
                      <a:pt x="100" y="137"/>
                    </a:cubicBezTo>
                    <a:cubicBezTo>
                      <a:pt x="100" y="137"/>
                      <a:pt x="100" y="137"/>
                      <a:pt x="100" y="137"/>
                    </a:cubicBezTo>
                    <a:cubicBezTo>
                      <a:pt x="100" y="137"/>
                      <a:pt x="99" y="137"/>
                      <a:pt x="99" y="137"/>
                    </a:cubicBezTo>
                    <a:cubicBezTo>
                      <a:pt x="99" y="137"/>
                      <a:pt x="99" y="137"/>
                      <a:pt x="99" y="137"/>
                    </a:cubicBezTo>
                    <a:cubicBezTo>
                      <a:pt x="99" y="137"/>
                      <a:pt x="99" y="137"/>
                      <a:pt x="99" y="137"/>
                    </a:cubicBezTo>
                    <a:cubicBezTo>
                      <a:pt x="99" y="137"/>
                      <a:pt x="99" y="137"/>
                      <a:pt x="99" y="137"/>
                    </a:cubicBezTo>
                    <a:cubicBezTo>
                      <a:pt x="99" y="137"/>
                      <a:pt x="99" y="137"/>
                      <a:pt x="99" y="137"/>
                    </a:cubicBezTo>
                    <a:cubicBezTo>
                      <a:pt x="99" y="137"/>
                      <a:pt x="99" y="137"/>
                      <a:pt x="99" y="137"/>
                    </a:cubicBezTo>
                    <a:cubicBezTo>
                      <a:pt x="99" y="137"/>
                      <a:pt x="99" y="137"/>
                      <a:pt x="99" y="137"/>
                    </a:cubicBezTo>
                    <a:cubicBezTo>
                      <a:pt x="99" y="137"/>
                      <a:pt x="99" y="137"/>
                      <a:pt x="99" y="137"/>
                    </a:cubicBezTo>
                    <a:cubicBezTo>
                      <a:pt x="99" y="137"/>
                      <a:pt x="99" y="137"/>
                      <a:pt x="99" y="137"/>
                    </a:cubicBezTo>
                    <a:cubicBezTo>
                      <a:pt x="99" y="137"/>
                      <a:pt x="99" y="137"/>
                      <a:pt x="99" y="137"/>
                    </a:cubicBezTo>
                    <a:cubicBezTo>
                      <a:pt x="99" y="137"/>
                      <a:pt x="99" y="137"/>
                      <a:pt x="99" y="137"/>
                    </a:cubicBezTo>
                    <a:cubicBezTo>
                      <a:pt x="99" y="137"/>
                      <a:pt x="99" y="137"/>
                      <a:pt x="99" y="137"/>
                    </a:cubicBezTo>
                    <a:cubicBezTo>
                      <a:pt x="99" y="137"/>
                      <a:pt x="99" y="137"/>
                      <a:pt x="99" y="137"/>
                    </a:cubicBezTo>
                    <a:cubicBezTo>
                      <a:pt x="99" y="137"/>
                      <a:pt x="99" y="137"/>
                      <a:pt x="99" y="137"/>
                    </a:cubicBezTo>
                    <a:cubicBezTo>
                      <a:pt x="99" y="137"/>
                      <a:pt x="99" y="137"/>
                      <a:pt x="99" y="137"/>
                    </a:cubicBezTo>
                    <a:cubicBezTo>
                      <a:pt x="99" y="137"/>
                      <a:pt x="99" y="137"/>
                      <a:pt x="99" y="137"/>
                    </a:cubicBezTo>
                    <a:cubicBezTo>
                      <a:pt x="99" y="137"/>
                      <a:pt x="99" y="137"/>
                      <a:pt x="99" y="137"/>
                    </a:cubicBezTo>
                    <a:cubicBezTo>
                      <a:pt x="99" y="137"/>
                      <a:pt x="99" y="137"/>
                      <a:pt x="99" y="137"/>
                    </a:cubicBezTo>
                    <a:cubicBezTo>
                      <a:pt x="99" y="137"/>
                      <a:pt x="99" y="137"/>
                      <a:pt x="99" y="137"/>
                    </a:cubicBezTo>
                    <a:cubicBezTo>
                      <a:pt x="99" y="137"/>
                      <a:pt x="99" y="137"/>
                      <a:pt x="99" y="137"/>
                    </a:cubicBezTo>
                    <a:cubicBezTo>
                      <a:pt x="99" y="137"/>
                      <a:pt x="99" y="137"/>
                      <a:pt x="99" y="137"/>
                    </a:cubicBezTo>
                    <a:cubicBezTo>
                      <a:pt x="99" y="137"/>
                      <a:pt x="99" y="137"/>
                      <a:pt x="99" y="137"/>
                    </a:cubicBezTo>
                    <a:cubicBezTo>
                      <a:pt x="99" y="137"/>
                      <a:pt x="99" y="137"/>
                      <a:pt x="99" y="137"/>
                    </a:cubicBezTo>
                    <a:cubicBezTo>
                      <a:pt x="99" y="137"/>
                      <a:pt x="99" y="137"/>
                      <a:pt x="99" y="137"/>
                    </a:cubicBezTo>
                    <a:cubicBezTo>
                      <a:pt x="99" y="137"/>
                      <a:pt x="99" y="137"/>
                      <a:pt x="99" y="137"/>
                    </a:cubicBezTo>
                    <a:cubicBezTo>
                      <a:pt x="99" y="137"/>
                      <a:pt x="99" y="137"/>
                      <a:pt x="99" y="137"/>
                    </a:cubicBezTo>
                    <a:cubicBezTo>
                      <a:pt x="99" y="137"/>
                      <a:pt x="99" y="137"/>
                      <a:pt x="99" y="137"/>
                    </a:cubicBezTo>
                    <a:cubicBezTo>
                      <a:pt x="99" y="137"/>
                      <a:pt x="99" y="137"/>
                      <a:pt x="99" y="137"/>
                    </a:cubicBezTo>
                    <a:cubicBezTo>
                      <a:pt x="99" y="137"/>
                      <a:pt x="99" y="137"/>
                      <a:pt x="99" y="137"/>
                    </a:cubicBezTo>
                    <a:cubicBezTo>
                      <a:pt x="99" y="137"/>
                      <a:pt x="99" y="137"/>
                      <a:pt x="99" y="137"/>
                    </a:cubicBezTo>
                    <a:cubicBezTo>
                      <a:pt x="99" y="137"/>
                      <a:pt x="99" y="137"/>
                      <a:pt x="98" y="137"/>
                    </a:cubicBezTo>
                    <a:cubicBezTo>
                      <a:pt x="98" y="137"/>
                      <a:pt x="98" y="137"/>
                      <a:pt x="98" y="137"/>
                    </a:cubicBezTo>
                    <a:cubicBezTo>
                      <a:pt x="98" y="137"/>
                      <a:pt x="98" y="137"/>
                      <a:pt x="98" y="137"/>
                    </a:cubicBezTo>
                    <a:cubicBezTo>
                      <a:pt x="98" y="137"/>
                      <a:pt x="98" y="137"/>
                      <a:pt x="98" y="137"/>
                    </a:cubicBezTo>
                    <a:cubicBezTo>
                      <a:pt x="98" y="137"/>
                      <a:pt x="98" y="137"/>
                      <a:pt x="98" y="137"/>
                    </a:cubicBezTo>
                    <a:cubicBezTo>
                      <a:pt x="98" y="137"/>
                      <a:pt x="98" y="137"/>
                      <a:pt x="98" y="137"/>
                    </a:cubicBezTo>
                    <a:cubicBezTo>
                      <a:pt x="98" y="137"/>
                      <a:pt x="98" y="137"/>
                      <a:pt x="98" y="137"/>
                    </a:cubicBezTo>
                    <a:cubicBezTo>
                      <a:pt x="98" y="137"/>
                      <a:pt x="98" y="137"/>
                      <a:pt x="98" y="137"/>
                    </a:cubicBezTo>
                    <a:cubicBezTo>
                      <a:pt x="98" y="137"/>
                      <a:pt x="98" y="137"/>
                      <a:pt x="98" y="137"/>
                    </a:cubicBezTo>
                    <a:cubicBezTo>
                      <a:pt x="98" y="137"/>
                      <a:pt x="98" y="137"/>
                      <a:pt x="98" y="137"/>
                    </a:cubicBezTo>
                    <a:cubicBezTo>
                      <a:pt x="98" y="137"/>
                      <a:pt x="98" y="137"/>
                      <a:pt x="98" y="137"/>
                    </a:cubicBezTo>
                    <a:cubicBezTo>
                      <a:pt x="98" y="137"/>
                      <a:pt x="98" y="137"/>
                      <a:pt x="98" y="137"/>
                    </a:cubicBezTo>
                    <a:cubicBezTo>
                      <a:pt x="98" y="137"/>
                      <a:pt x="98" y="137"/>
                      <a:pt x="98" y="137"/>
                    </a:cubicBezTo>
                    <a:cubicBezTo>
                      <a:pt x="98" y="137"/>
                      <a:pt x="98" y="137"/>
                      <a:pt x="98" y="137"/>
                    </a:cubicBezTo>
                    <a:cubicBezTo>
                      <a:pt x="98" y="137"/>
                      <a:pt x="98" y="137"/>
                      <a:pt x="98" y="137"/>
                    </a:cubicBezTo>
                    <a:cubicBezTo>
                      <a:pt x="98" y="137"/>
                      <a:pt x="98" y="137"/>
                      <a:pt x="98" y="137"/>
                    </a:cubicBezTo>
                    <a:cubicBezTo>
                      <a:pt x="98" y="137"/>
                      <a:pt x="98" y="137"/>
                      <a:pt x="98" y="137"/>
                    </a:cubicBezTo>
                    <a:cubicBezTo>
                      <a:pt x="98" y="137"/>
                      <a:pt x="98" y="137"/>
                      <a:pt x="98" y="137"/>
                    </a:cubicBezTo>
                    <a:cubicBezTo>
                      <a:pt x="98" y="137"/>
                      <a:pt x="98" y="137"/>
                      <a:pt x="98" y="137"/>
                    </a:cubicBezTo>
                    <a:cubicBezTo>
                      <a:pt x="98" y="137"/>
                      <a:pt x="98" y="137"/>
                      <a:pt x="98" y="137"/>
                    </a:cubicBezTo>
                    <a:cubicBezTo>
                      <a:pt x="98" y="137"/>
                      <a:pt x="98" y="137"/>
                      <a:pt x="98" y="137"/>
                    </a:cubicBezTo>
                    <a:cubicBezTo>
                      <a:pt x="98" y="137"/>
                      <a:pt x="98" y="137"/>
                      <a:pt x="98" y="137"/>
                    </a:cubicBezTo>
                    <a:cubicBezTo>
                      <a:pt x="98" y="137"/>
                      <a:pt x="98" y="137"/>
                      <a:pt x="98" y="137"/>
                    </a:cubicBezTo>
                    <a:cubicBezTo>
                      <a:pt x="98" y="137"/>
                      <a:pt x="98" y="137"/>
                      <a:pt x="98" y="137"/>
                    </a:cubicBezTo>
                    <a:cubicBezTo>
                      <a:pt x="98" y="137"/>
                      <a:pt x="98" y="137"/>
                      <a:pt x="98" y="137"/>
                    </a:cubicBezTo>
                    <a:cubicBezTo>
                      <a:pt x="98" y="137"/>
                      <a:pt x="98" y="137"/>
                      <a:pt x="98" y="137"/>
                    </a:cubicBezTo>
                    <a:cubicBezTo>
                      <a:pt x="98" y="137"/>
                      <a:pt x="98" y="137"/>
                      <a:pt x="98" y="137"/>
                    </a:cubicBezTo>
                    <a:cubicBezTo>
                      <a:pt x="98" y="137"/>
                      <a:pt x="98" y="137"/>
                      <a:pt x="98" y="137"/>
                    </a:cubicBezTo>
                    <a:cubicBezTo>
                      <a:pt x="98" y="137"/>
                      <a:pt x="98" y="137"/>
                      <a:pt x="98" y="137"/>
                    </a:cubicBezTo>
                    <a:cubicBezTo>
                      <a:pt x="98" y="137"/>
                      <a:pt x="98" y="137"/>
                      <a:pt x="98" y="137"/>
                    </a:cubicBezTo>
                    <a:cubicBezTo>
                      <a:pt x="98" y="137"/>
                      <a:pt x="98" y="137"/>
                      <a:pt x="98" y="137"/>
                    </a:cubicBezTo>
                    <a:cubicBezTo>
                      <a:pt x="98" y="137"/>
                      <a:pt x="98" y="137"/>
                      <a:pt x="98" y="137"/>
                    </a:cubicBezTo>
                    <a:cubicBezTo>
                      <a:pt x="98" y="137"/>
                      <a:pt x="98" y="137"/>
                      <a:pt x="98" y="137"/>
                    </a:cubicBezTo>
                    <a:cubicBezTo>
                      <a:pt x="98" y="137"/>
                      <a:pt x="98" y="137"/>
                      <a:pt x="98" y="137"/>
                    </a:cubicBezTo>
                    <a:cubicBezTo>
                      <a:pt x="98" y="137"/>
                      <a:pt x="98" y="137"/>
                      <a:pt x="98" y="137"/>
                    </a:cubicBezTo>
                    <a:cubicBezTo>
                      <a:pt x="98" y="137"/>
                      <a:pt x="98" y="137"/>
                      <a:pt x="98" y="137"/>
                    </a:cubicBezTo>
                    <a:cubicBezTo>
                      <a:pt x="98" y="137"/>
                      <a:pt x="98" y="137"/>
                      <a:pt x="98" y="137"/>
                    </a:cubicBezTo>
                    <a:cubicBezTo>
                      <a:pt x="98" y="137"/>
                      <a:pt x="98" y="137"/>
                      <a:pt x="98" y="137"/>
                    </a:cubicBezTo>
                    <a:cubicBezTo>
                      <a:pt x="98" y="137"/>
                      <a:pt x="98" y="137"/>
                      <a:pt x="98" y="137"/>
                    </a:cubicBezTo>
                    <a:cubicBezTo>
                      <a:pt x="98" y="137"/>
                      <a:pt x="98" y="137"/>
                      <a:pt x="98" y="137"/>
                    </a:cubicBezTo>
                    <a:cubicBezTo>
                      <a:pt x="97" y="137"/>
                      <a:pt x="97" y="137"/>
                      <a:pt x="97" y="137"/>
                    </a:cubicBezTo>
                    <a:cubicBezTo>
                      <a:pt x="97" y="136"/>
                      <a:pt x="97" y="136"/>
                      <a:pt x="97" y="136"/>
                    </a:cubicBezTo>
                    <a:cubicBezTo>
                      <a:pt x="97" y="136"/>
                      <a:pt x="97" y="136"/>
                      <a:pt x="97" y="136"/>
                    </a:cubicBezTo>
                    <a:cubicBezTo>
                      <a:pt x="97" y="136"/>
                      <a:pt x="97" y="136"/>
                      <a:pt x="97" y="136"/>
                    </a:cubicBezTo>
                    <a:cubicBezTo>
                      <a:pt x="97" y="136"/>
                      <a:pt x="97" y="136"/>
                      <a:pt x="97" y="136"/>
                    </a:cubicBezTo>
                    <a:cubicBezTo>
                      <a:pt x="97" y="136"/>
                      <a:pt x="97" y="136"/>
                      <a:pt x="97" y="136"/>
                    </a:cubicBezTo>
                    <a:cubicBezTo>
                      <a:pt x="97" y="136"/>
                      <a:pt x="97" y="136"/>
                      <a:pt x="97" y="136"/>
                    </a:cubicBezTo>
                    <a:cubicBezTo>
                      <a:pt x="97" y="136"/>
                      <a:pt x="97" y="136"/>
                      <a:pt x="97" y="136"/>
                    </a:cubicBezTo>
                    <a:cubicBezTo>
                      <a:pt x="97" y="136"/>
                      <a:pt x="97" y="136"/>
                      <a:pt x="97" y="136"/>
                    </a:cubicBezTo>
                    <a:cubicBezTo>
                      <a:pt x="97" y="136"/>
                      <a:pt x="97" y="136"/>
                      <a:pt x="97" y="136"/>
                    </a:cubicBezTo>
                    <a:cubicBezTo>
                      <a:pt x="97" y="136"/>
                      <a:pt x="97" y="136"/>
                      <a:pt x="97" y="136"/>
                    </a:cubicBezTo>
                    <a:cubicBezTo>
                      <a:pt x="97" y="136"/>
                      <a:pt x="97" y="136"/>
                      <a:pt x="97" y="136"/>
                    </a:cubicBezTo>
                    <a:cubicBezTo>
                      <a:pt x="97" y="136"/>
                      <a:pt x="97" y="136"/>
                      <a:pt x="97" y="136"/>
                    </a:cubicBezTo>
                    <a:cubicBezTo>
                      <a:pt x="97" y="136"/>
                      <a:pt x="97" y="136"/>
                      <a:pt x="97" y="136"/>
                    </a:cubicBezTo>
                    <a:cubicBezTo>
                      <a:pt x="97" y="136"/>
                      <a:pt x="97" y="136"/>
                      <a:pt x="97" y="136"/>
                    </a:cubicBezTo>
                    <a:cubicBezTo>
                      <a:pt x="97" y="136"/>
                      <a:pt x="97" y="136"/>
                      <a:pt x="97" y="136"/>
                    </a:cubicBezTo>
                    <a:cubicBezTo>
                      <a:pt x="96" y="136"/>
                      <a:pt x="96" y="136"/>
                      <a:pt x="95" y="136"/>
                    </a:cubicBezTo>
                    <a:cubicBezTo>
                      <a:pt x="95" y="136"/>
                      <a:pt x="95" y="136"/>
                      <a:pt x="95" y="136"/>
                    </a:cubicBezTo>
                    <a:cubicBezTo>
                      <a:pt x="95" y="136"/>
                      <a:pt x="95" y="136"/>
                      <a:pt x="95" y="136"/>
                    </a:cubicBezTo>
                    <a:cubicBezTo>
                      <a:pt x="95" y="136"/>
                      <a:pt x="95" y="136"/>
                      <a:pt x="95" y="136"/>
                    </a:cubicBezTo>
                    <a:cubicBezTo>
                      <a:pt x="95" y="136"/>
                      <a:pt x="95" y="136"/>
                      <a:pt x="95" y="136"/>
                    </a:cubicBezTo>
                    <a:cubicBezTo>
                      <a:pt x="95" y="136"/>
                      <a:pt x="95" y="136"/>
                      <a:pt x="95" y="136"/>
                    </a:cubicBezTo>
                    <a:cubicBezTo>
                      <a:pt x="95" y="136"/>
                      <a:pt x="95" y="136"/>
                      <a:pt x="95" y="136"/>
                    </a:cubicBezTo>
                    <a:cubicBezTo>
                      <a:pt x="95" y="136"/>
                      <a:pt x="95" y="136"/>
                      <a:pt x="95" y="136"/>
                    </a:cubicBezTo>
                    <a:cubicBezTo>
                      <a:pt x="95" y="136"/>
                      <a:pt x="95" y="136"/>
                      <a:pt x="95" y="136"/>
                    </a:cubicBezTo>
                    <a:cubicBezTo>
                      <a:pt x="95" y="136"/>
                      <a:pt x="95" y="136"/>
                      <a:pt x="95" y="136"/>
                    </a:cubicBezTo>
                    <a:cubicBezTo>
                      <a:pt x="95" y="136"/>
                      <a:pt x="95" y="136"/>
                      <a:pt x="95" y="136"/>
                    </a:cubicBezTo>
                    <a:cubicBezTo>
                      <a:pt x="95" y="136"/>
                      <a:pt x="95" y="136"/>
                      <a:pt x="95" y="136"/>
                    </a:cubicBezTo>
                    <a:cubicBezTo>
                      <a:pt x="95" y="136"/>
                      <a:pt x="95" y="136"/>
                      <a:pt x="95" y="136"/>
                    </a:cubicBezTo>
                    <a:cubicBezTo>
                      <a:pt x="95" y="136"/>
                      <a:pt x="95" y="136"/>
                      <a:pt x="95" y="136"/>
                    </a:cubicBezTo>
                    <a:cubicBezTo>
                      <a:pt x="95" y="136"/>
                      <a:pt x="95" y="136"/>
                      <a:pt x="95" y="136"/>
                    </a:cubicBezTo>
                    <a:cubicBezTo>
                      <a:pt x="94" y="136"/>
                      <a:pt x="94" y="135"/>
                      <a:pt x="94" y="135"/>
                    </a:cubicBezTo>
                    <a:cubicBezTo>
                      <a:pt x="94" y="135"/>
                      <a:pt x="94" y="135"/>
                      <a:pt x="94" y="135"/>
                    </a:cubicBezTo>
                    <a:cubicBezTo>
                      <a:pt x="94" y="135"/>
                      <a:pt x="94" y="135"/>
                      <a:pt x="94" y="135"/>
                    </a:cubicBezTo>
                    <a:cubicBezTo>
                      <a:pt x="94" y="135"/>
                      <a:pt x="94" y="135"/>
                      <a:pt x="94" y="135"/>
                    </a:cubicBezTo>
                    <a:cubicBezTo>
                      <a:pt x="94" y="135"/>
                      <a:pt x="94" y="135"/>
                      <a:pt x="94" y="135"/>
                    </a:cubicBezTo>
                    <a:cubicBezTo>
                      <a:pt x="94" y="135"/>
                      <a:pt x="94" y="135"/>
                      <a:pt x="94" y="135"/>
                    </a:cubicBezTo>
                    <a:cubicBezTo>
                      <a:pt x="94" y="135"/>
                      <a:pt x="94" y="135"/>
                      <a:pt x="94" y="135"/>
                    </a:cubicBezTo>
                    <a:cubicBezTo>
                      <a:pt x="94" y="135"/>
                      <a:pt x="94" y="135"/>
                      <a:pt x="94" y="135"/>
                    </a:cubicBezTo>
                    <a:cubicBezTo>
                      <a:pt x="94" y="135"/>
                      <a:pt x="94" y="135"/>
                      <a:pt x="94" y="135"/>
                    </a:cubicBezTo>
                    <a:cubicBezTo>
                      <a:pt x="94" y="135"/>
                      <a:pt x="94" y="135"/>
                      <a:pt x="94" y="135"/>
                    </a:cubicBezTo>
                    <a:cubicBezTo>
                      <a:pt x="94" y="135"/>
                      <a:pt x="94" y="135"/>
                      <a:pt x="94" y="135"/>
                    </a:cubicBezTo>
                    <a:cubicBezTo>
                      <a:pt x="94" y="135"/>
                      <a:pt x="94" y="135"/>
                      <a:pt x="94" y="135"/>
                    </a:cubicBezTo>
                    <a:cubicBezTo>
                      <a:pt x="94" y="135"/>
                      <a:pt x="94" y="135"/>
                      <a:pt x="94" y="135"/>
                    </a:cubicBezTo>
                    <a:cubicBezTo>
                      <a:pt x="94" y="135"/>
                      <a:pt x="94" y="135"/>
                      <a:pt x="94" y="135"/>
                    </a:cubicBezTo>
                    <a:cubicBezTo>
                      <a:pt x="94" y="135"/>
                      <a:pt x="94" y="135"/>
                      <a:pt x="94" y="135"/>
                    </a:cubicBezTo>
                    <a:cubicBezTo>
                      <a:pt x="94" y="135"/>
                      <a:pt x="94" y="135"/>
                      <a:pt x="94" y="135"/>
                    </a:cubicBezTo>
                    <a:cubicBezTo>
                      <a:pt x="93" y="135"/>
                      <a:pt x="93" y="135"/>
                      <a:pt x="93" y="135"/>
                    </a:cubicBezTo>
                    <a:cubicBezTo>
                      <a:pt x="93" y="135"/>
                      <a:pt x="93" y="135"/>
                      <a:pt x="93" y="135"/>
                    </a:cubicBezTo>
                    <a:cubicBezTo>
                      <a:pt x="93" y="135"/>
                      <a:pt x="93" y="135"/>
                      <a:pt x="93" y="135"/>
                    </a:cubicBezTo>
                    <a:cubicBezTo>
                      <a:pt x="93" y="135"/>
                      <a:pt x="93" y="135"/>
                      <a:pt x="93" y="135"/>
                    </a:cubicBezTo>
                    <a:cubicBezTo>
                      <a:pt x="93" y="135"/>
                      <a:pt x="93" y="135"/>
                      <a:pt x="93" y="135"/>
                    </a:cubicBezTo>
                    <a:cubicBezTo>
                      <a:pt x="93" y="135"/>
                      <a:pt x="93" y="135"/>
                      <a:pt x="93" y="135"/>
                    </a:cubicBezTo>
                    <a:cubicBezTo>
                      <a:pt x="93" y="135"/>
                      <a:pt x="93" y="135"/>
                      <a:pt x="93" y="135"/>
                    </a:cubicBezTo>
                    <a:cubicBezTo>
                      <a:pt x="93" y="135"/>
                      <a:pt x="93" y="135"/>
                      <a:pt x="93" y="135"/>
                    </a:cubicBezTo>
                    <a:cubicBezTo>
                      <a:pt x="93" y="135"/>
                      <a:pt x="93" y="135"/>
                      <a:pt x="93" y="135"/>
                    </a:cubicBezTo>
                    <a:cubicBezTo>
                      <a:pt x="93" y="135"/>
                      <a:pt x="93" y="135"/>
                      <a:pt x="93" y="135"/>
                    </a:cubicBezTo>
                    <a:cubicBezTo>
                      <a:pt x="93" y="135"/>
                      <a:pt x="93" y="135"/>
                      <a:pt x="93" y="135"/>
                    </a:cubicBezTo>
                    <a:cubicBezTo>
                      <a:pt x="93" y="135"/>
                      <a:pt x="93" y="135"/>
                      <a:pt x="92" y="135"/>
                    </a:cubicBezTo>
                    <a:cubicBezTo>
                      <a:pt x="92" y="135"/>
                      <a:pt x="92" y="135"/>
                      <a:pt x="92" y="135"/>
                    </a:cubicBezTo>
                    <a:cubicBezTo>
                      <a:pt x="92" y="135"/>
                      <a:pt x="92" y="135"/>
                      <a:pt x="92" y="135"/>
                    </a:cubicBezTo>
                    <a:cubicBezTo>
                      <a:pt x="92" y="135"/>
                      <a:pt x="92" y="135"/>
                      <a:pt x="92" y="135"/>
                    </a:cubicBezTo>
                    <a:cubicBezTo>
                      <a:pt x="92" y="135"/>
                      <a:pt x="92" y="135"/>
                      <a:pt x="92" y="135"/>
                    </a:cubicBezTo>
                    <a:cubicBezTo>
                      <a:pt x="92" y="135"/>
                      <a:pt x="92" y="135"/>
                      <a:pt x="92" y="135"/>
                    </a:cubicBezTo>
                    <a:cubicBezTo>
                      <a:pt x="92" y="135"/>
                      <a:pt x="92" y="135"/>
                      <a:pt x="92" y="135"/>
                    </a:cubicBezTo>
                    <a:cubicBezTo>
                      <a:pt x="92" y="135"/>
                      <a:pt x="92" y="135"/>
                      <a:pt x="92" y="135"/>
                    </a:cubicBezTo>
                    <a:cubicBezTo>
                      <a:pt x="92" y="135"/>
                      <a:pt x="92" y="135"/>
                      <a:pt x="92" y="135"/>
                    </a:cubicBezTo>
                    <a:cubicBezTo>
                      <a:pt x="92" y="135"/>
                      <a:pt x="92" y="135"/>
                      <a:pt x="92" y="135"/>
                    </a:cubicBezTo>
                    <a:cubicBezTo>
                      <a:pt x="92" y="135"/>
                      <a:pt x="92" y="135"/>
                      <a:pt x="92" y="135"/>
                    </a:cubicBezTo>
                    <a:cubicBezTo>
                      <a:pt x="92" y="135"/>
                      <a:pt x="92" y="135"/>
                      <a:pt x="92" y="135"/>
                    </a:cubicBezTo>
                    <a:cubicBezTo>
                      <a:pt x="92" y="135"/>
                      <a:pt x="92" y="135"/>
                      <a:pt x="92" y="135"/>
                    </a:cubicBezTo>
                    <a:cubicBezTo>
                      <a:pt x="92" y="135"/>
                      <a:pt x="92" y="135"/>
                      <a:pt x="92" y="135"/>
                    </a:cubicBezTo>
                    <a:cubicBezTo>
                      <a:pt x="92" y="135"/>
                      <a:pt x="92" y="135"/>
                      <a:pt x="92" y="135"/>
                    </a:cubicBezTo>
                    <a:cubicBezTo>
                      <a:pt x="92" y="135"/>
                      <a:pt x="92" y="135"/>
                      <a:pt x="92" y="135"/>
                    </a:cubicBezTo>
                    <a:cubicBezTo>
                      <a:pt x="92" y="135"/>
                      <a:pt x="92" y="135"/>
                      <a:pt x="92" y="135"/>
                    </a:cubicBezTo>
                    <a:cubicBezTo>
                      <a:pt x="92" y="135"/>
                      <a:pt x="92" y="135"/>
                      <a:pt x="92" y="135"/>
                    </a:cubicBezTo>
                    <a:cubicBezTo>
                      <a:pt x="92" y="135"/>
                      <a:pt x="92" y="135"/>
                      <a:pt x="92" y="135"/>
                    </a:cubicBezTo>
                    <a:cubicBezTo>
                      <a:pt x="92" y="135"/>
                      <a:pt x="92" y="135"/>
                      <a:pt x="92" y="135"/>
                    </a:cubicBezTo>
                    <a:cubicBezTo>
                      <a:pt x="92" y="135"/>
                      <a:pt x="92" y="135"/>
                      <a:pt x="92" y="135"/>
                    </a:cubicBezTo>
                    <a:cubicBezTo>
                      <a:pt x="92" y="135"/>
                      <a:pt x="92" y="135"/>
                      <a:pt x="92" y="135"/>
                    </a:cubicBezTo>
                    <a:cubicBezTo>
                      <a:pt x="91" y="135"/>
                      <a:pt x="91" y="135"/>
                      <a:pt x="91" y="135"/>
                    </a:cubicBezTo>
                    <a:cubicBezTo>
                      <a:pt x="90" y="134"/>
                      <a:pt x="89" y="134"/>
                      <a:pt x="89" y="134"/>
                    </a:cubicBezTo>
                    <a:cubicBezTo>
                      <a:pt x="88" y="134"/>
                      <a:pt x="87" y="134"/>
                      <a:pt x="87" y="134"/>
                    </a:cubicBezTo>
                    <a:cubicBezTo>
                      <a:pt x="86" y="134"/>
                      <a:pt x="86" y="134"/>
                      <a:pt x="86" y="134"/>
                    </a:cubicBezTo>
                    <a:cubicBezTo>
                      <a:pt x="86" y="134"/>
                      <a:pt x="86" y="134"/>
                      <a:pt x="85" y="134"/>
                    </a:cubicBezTo>
                    <a:cubicBezTo>
                      <a:pt x="85" y="134"/>
                      <a:pt x="85" y="134"/>
                      <a:pt x="85" y="134"/>
                    </a:cubicBezTo>
                    <a:cubicBezTo>
                      <a:pt x="85" y="134"/>
                      <a:pt x="85" y="134"/>
                      <a:pt x="85" y="134"/>
                    </a:cubicBezTo>
                    <a:cubicBezTo>
                      <a:pt x="85" y="134"/>
                      <a:pt x="85" y="134"/>
                      <a:pt x="85" y="134"/>
                    </a:cubicBezTo>
                    <a:cubicBezTo>
                      <a:pt x="85" y="134"/>
                      <a:pt x="85" y="134"/>
                      <a:pt x="85" y="134"/>
                    </a:cubicBezTo>
                    <a:cubicBezTo>
                      <a:pt x="85" y="134"/>
                      <a:pt x="85" y="134"/>
                      <a:pt x="85" y="134"/>
                    </a:cubicBezTo>
                    <a:cubicBezTo>
                      <a:pt x="85" y="134"/>
                      <a:pt x="85" y="134"/>
                      <a:pt x="85" y="134"/>
                    </a:cubicBezTo>
                    <a:cubicBezTo>
                      <a:pt x="85" y="134"/>
                      <a:pt x="85" y="134"/>
                      <a:pt x="85" y="134"/>
                    </a:cubicBezTo>
                    <a:cubicBezTo>
                      <a:pt x="85" y="134"/>
                      <a:pt x="85" y="134"/>
                      <a:pt x="85" y="134"/>
                    </a:cubicBezTo>
                    <a:cubicBezTo>
                      <a:pt x="85" y="134"/>
                      <a:pt x="85" y="134"/>
                      <a:pt x="85" y="134"/>
                    </a:cubicBezTo>
                    <a:cubicBezTo>
                      <a:pt x="85" y="134"/>
                      <a:pt x="85" y="134"/>
                      <a:pt x="85" y="134"/>
                    </a:cubicBezTo>
                    <a:cubicBezTo>
                      <a:pt x="84" y="134"/>
                      <a:pt x="84" y="134"/>
                      <a:pt x="84" y="134"/>
                    </a:cubicBezTo>
                    <a:cubicBezTo>
                      <a:pt x="84" y="134"/>
                      <a:pt x="84" y="134"/>
                      <a:pt x="84" y="134"/>
                    </a:cubicBezTo>
                    <a:cubicBezTo>
                      <a:pt x="84" y="134"/>
                      <a:pt x="84" y="134"/>
                      <a:pt x="84" y="134"/>
                    </a:cubicBezTo>
                    <a:cubicBezTo>
                      <a:pt x="84" y="134"/>
                      <a:pt x="84" y="134"/>
                      <a:pt x="84" y="134"/>
                    </a:cubicBezTo>
                    <a:cubicBezTo>
                      <a:pt x="84" y="134"/>
                      <a:pt x="84" y="134"/>
                      <a:pt x="84" y="134"/>
                    </a:cubicBezTo>
                    <a:cubicBezTo>
                      <a:pt x="84" y="134"/>
                      <a:pt x="84" y="134"/>
                      <a:pt x="84" y="134"/>
                    </a:cubicBezTo>
                    <a:cubicBezTo>
                      <a:pt x="83" y="134"/>
                      <a:pt x="83" y="134"/>
                      <a:pt x="83" y="134"/>
                    </a:cubicBezTo>
                    <a:cubicBezTo>
                      <a:pt x="83" y="134"/>
                      <a:pt x="83" y="134"/>
                      <a:pt x="83" y="134"/>
                    </a:cubicBezTo>
                    <a:cubicBezTo>
                      <a:pt x="83" y="134"/>
                      <a:pt x="83" y="134"/>
                      <a:pt x="83" y="134"/>
                    </a:cubicBezTo>
                    <a:cubicBezTo>
                      <a:pt x="83" y="134"/>
                      <a:pt x="83" y="134"/>
                      <a:pt x="83" y="134"/>
                    </a:cubicBezTo>
                    <a:cubicBezTo>
                      <a:pt x="83" y="134"/>
                      <a:pt x="83" y="134"/>
                      <a:pt x="83" y="134"/>
                    </a:cubicBezTo>
                    <a:cubicBezTo>
                      <a:pt x="83" y="134"/>
                      <a:pt x="83" y="134"/>
                      <a:pt x="83" y="134"/>
                    </a:cubicBezTo>
                    <a:cubicBezTo>
                      <a:pt x="83" y="134"/>
                      <a:pt x="83" y="134"/>
                      <a:pt x="83" y="134"/>
                    </a:cubicBezTo>
                    <a:cubicBezTo>
                      <a:pt x="83" y="134"/>
                      <a:pt x="83" y="134"/>
                      <a:pt x="83" y="134"/>
                    </a:cubicBezTo>
                    <a:cubicBezTo>
                      <a:pt x="83" y="134"/>
                      <a:pt x="83" y="134"/>
                      <a:pt x="83" y="134"/>
                    </a:cubicBezTo>
                    <a:cubicBezTo>
                      <a:pt x="82" y="134"/>
                      <a:pt x="82" y="134"/>
                      <a:pt x="82" y="133"/>
                    </a:cubicBezTo>
                    <a:cubicBezTo>
                      <a:pt x="82" y="133"/>
                      <a:pt x="82" y="133"/>
                      <a:pt x="82" y="133"/>
                    </a:cubicBezTo>
                    <a:cubicBezTo>
                      <a:pt x="82" y="133"/>
                      <a:pt x="82" y="133"/>
                      <a:pt x="82" y="133"/>
                    </a:cubicBezTo>
                    <a:cubicBezTo>
                      <a:pt x="82" y="133"/>
                      <a:pt x="82" y="133"/>
                      <a:pt x="82" y="133"/>
                    </a:cubicBezTo>
                    <a:cubicBezTo>
                      <a:pt x="82" y="133"/>
                      <a:pt x="82" y="133"/>
                      <a:pt x="81" y="133"/>
                    </a:cubicBezTo>
                    <a:cubicBezTo>
                      <a:pt x="81" y="133"/>
                      <a:pt x="81" y="133"/>
                      <a:pt x="81" y="133"/>
                    </a:cubicBezTo>
                    <a:cubicBezTo>
                      <a:pt x="81" y="133"/>
                      <a:pt x="81" y="133"/>
                      <a:pt x="81" y="133"/>
                    </a:cubicBezTo>
                    <a:cubicBezTo>
                      <a:pt x="81" y="133"/>
                      <a:pt x="81" y="133"/>
                      <a:pt x="81" y="133"/>
                    </a:cubicBezTo>
                    <a:cubicBezTo>
                      <a:pt x="81" y="133"/>
                      <a:pt x="80" y="133"/>
                      <a:pt x="80" y="133"/>
                    </a:cubicBezTo>
                    <a:cubicBezTo>
                      <a:pt x="80" y="133"/>
                      <a:pt x="80" y="133"/>
                      <a:pt x="80" y="133"/>
                    </a:cubicBezTo>
                    <a:cubicBezTo>
                      <a:pt x="80" y="133"/>
                      <a:pt x="80" y="133"/>
                      <a:pt x="80" y="133"/>
                    </a:cubicBezTo>
                    <a:cubicBezTo>
                      <a:pt x="80" y="133"/>
                      <a:pt x="80" y="133"/>
                      <a:pt x="80" y="133"/>
                    </a:cubicBezTo>
                    <a:cubicBezTo>
                      <a:pt x="80" y="133"/>
                      <a:pt x="80" y="133"/>
                      <a:pt x="80" y="133"/>
                    </a:cubicBezTo>
                    <a:cubicBezTo>
                      <a:pt x="77" y="133"/>
                      <a:pt x="77" y="133"/>
                      <a:pt x="77" y="133"/>
                    </a:cubicBezTo>
                    <a:cubicBezTo>
                      <a:pt x="77" y="133"/>
                      <a:pt x="77" y="133"/>
                      <a:pt x="77" y="133"/>
                    </a:cubicBezTo>
                    <a:cubicBezTo>
                      <a:pt x="77" y="133"/>
                      <a:pt x="76" y="133"/>
                      <a:pt x="76" y="133"/>
                    </a:cubicBezTo>
                    <a:cubicBezTo>
                      <a:pt x="76" y="133"/>
                      <a:pt x="76" y="133"/>
                      <a:pt x="76" y="133"/>
                    </a:cubicBezTo>
                    <a:cubicBezTo>
                      <a:pt x="76" y="133"/>
                      <a:pt x="76" y="133"/>
                      <a:pt x="76" y="133"/>
                    </a:cubicBezTo>
                    <a:cubicBezTo>
                      <a:pt x="76" y="133"/>
                      <a:pt x="76" y="133"/>
                      <a:pt x="76" y="133"/>
                    </a:cubicBezTo>
                    <a:cubicBezTo>
                      <a:pt x="75" y="133"/>
                      <a:pt x="75" y="133"/>
                      <a:pt x="75" y="133"/>
                    </a:cubicBezTo>
                    <a:cubicBezTo>
                      <a:pt x="75" y="133"/>
                      <a:pt x="75" y="133"/>
                      <a:pt x="75" y="133"/>
                    </a:cubicBezTo>
                    <a:cubicBezTo>
                      <a:pt x="75" y="133"/>
                      <a:pt x="75" y="133"/>
                      <a:pt x="75" y="133"/>
                    </a:cubicBezTo>
                    <a:cubicBezTo>
                      <a:pt x="75" y="133"/>
                      <a:pt x="75" y="133"/>
                      <a:pt x="75" y="133"/>
                    </a:cubicBezTo>
                    <a:cubicBezTo>
                      <a:pt x="75" y="133"/>
                      <a:pt x="75" y="133"/>
                      <a:pt x="75" y="133"/>
                    </a:cubicBezTo>
                    <a:cubicBezTo>
                      <a:pt x="74" y="133"/>
                      <a:pt x="74" y="133"/>
                      <a:pt x="74" y="133"/>
                    </a:cubicBezTo>
                    <a:cubicBezTo>
                      <a:pt x="74" y="134"/>
                      <a:pt x="74" y="134"/>
                      <a:pt x="74" y="134"/>
                    </a:cubicBezTo>
                    <a:cubicBezTo>
                      <a:pt x="74" y="134"/>
                      <a:pt x="74" y="134"/>
                      <a:pt x="74" y="134"/>
                    </a:cubicBezTo>
                    <a:cubicBezTo>
                      <a:pt x="74" y="134"/>
                      <a:pt x="74" y="134"/>
                      <a:pt x="74" y="134"/>
                    </a:cubicBezTo>
                    <a:cubicBezTo>
                      <a:pt x="74" y="134"/>
                      <a:pt x="74" y="134"/>
                      <a:pt x="74" y="134"/>
                    </a:cubicBezTo>
                    <a:cubicBezTo>
                      <a:pt x="74" y="134"/>
                      <a:pt x="74" y="134"/>
                      <a:pt x="74" y="134"/>
                    </a:cubicBezTo>
                    <a:cubicBezTo>
                      <a:pt x="74" y="134"/>
                      <a:pt x="74" y="134"/>
                      <a:pt x="74" y="134"/>
                    </a:cubicBezTo>
                    <a:cubicBezTo>
                      <a:pt x="74" y="134"/>
                      <a:pt x="74" y="134"/>
                      <a:pt x="74" y="134"/>
                    </a:cubicBezTo>
                    <a:cubicBezTo>
                      <a:pt x="74" y="134"/>
                      <a:pt x="74" y="134"/>
                      <a:pt x="74" y="134"/>
                    </a:cubicBezTo>
                    <a:cubicBezTo>
                      <a:pt x="74" y="134"/>
                      <a:pt x="74" y="134"/>
                      <a:pt x="74" y="134"/>
                    </a:cubicBezTo>
                    <a:cubicBezTo>
                      <a:pt x="73" y="134"/>
                      <a:pt x="73" y="134"/>
                      <a:pt x="73" y="134"/>
                    </a:cubicBezTo>
                    <a:cubicBezTo>
                      <a:pt x="73" y="134"/>
                      <a:pt x="73" y="134"/>
                      <a:pt x="73" y="134"/>
                    </a:cubicBezTo>
                    <a:cubicBezTo>
                      <a:pt x="73" y="134"/>
                      <a:pt x="73" y="134"/>
                      <a:pt x="73" y="134"/>
                    </a:cubicBezTo>
                    <a:cubicBezTo>
                      <a:pt x="73" y="134"/>
                      <a:pt x="73" y="134"/>
                      <a:pt x="73" y="134"/>
                    </a:cubicBezTo>
                    <a:cubicBezTo>
                      <a:pt x="73" y="134"/>
                      <a:pt x="73" y="134"/>
                      <a:pt x="73" y="134"/>
                    </a:cubicBezTo>
                    <a:cubicBezTo>
                      <a:pt x="73" y="134"/>
                      <a:pt x="73" y="134"/>
                      <a:pt x="73" y="134"/>
                    </a:cubicBezTo>
                    <a:cubicBezTo>
                      <a:pt x="72" y="134"/>
                      <a:pt x="72" y="134"/>
                      <a:pt x="72" y="134"/>
                    </a:cubicBezTo>
                    <a:cubicBezTo>
                      <a:pt x="72" y="134"/>
                      <a:pt x="72" y="134"/>
                      <a:pt x="72" y="134"/>
                    </a:cubicBezTo>
                    <a:cubicBezTo>
                      <a:pt x="72" y="134"/>
                      <a:pt x="72" y="134"/>
                      <a:pt x="72" y="134"/>
                    </a:cubicBezTo>
                    <a:cubicBezTo>
                      <a:pt x="72" y="134"/>
                      <a:pt x="72" y="134"/>
                      <a:pt x="72" y="134"/>
                    </a:cubicBezTo>
                    <a:cubicBezTo>
                      <a:pt x="72" y="134"/>
                      <a:pt x="72" y="134"/>
                      <a:pt x="72" y="134"/>
                    </a:cubicBezTo>
                    <a:cubicBezTo>
                      <a:pt x="72" y="134"/>
                      <a:pt x="72" y="134"/>
                      <a:pt x="72" y="134"/>
                    </a:cubicBezTo>
                    <a:cubicBezTo>
                      <a:pt x="72" y="134"/>
                      <a:pt x="72" y="134"/>
                      <a:pt x="72" y="134"/>
                    </a:cubicBezTo>
                    <a:cubicBezTo>
                      <a:pt x="72" y="134"/>
                      <a:pt x="72" y="134"/>
                      <a:pt x="72" y="134"/>
                    </a:cubicBezTo>
                    <a:cubicBezTo>
                      <a:pt x="72" y="134"/>
                      <a:pt x="72" y="134"/>
                      <a:pt x="72" y="134"/>
                    </a:cubicBezTo>
                    <a:cubicBezTo>
                      <a:pt x="72" y="134"/>
                      <a:pt x="72" y="134"/>
                      <a:pt x="72" y="134"/>
                    </a:cubicBezTo>
                    <a:cubicBezTo>
                      <a:pt x="72" y="134"/>
                      <a:pt x="72" y="134"/>
                      <a:pt x="72" y="134"/>
                    </a:cubicBezTo>
                    <a:cubicBezTo>
                      <a:pt x="71" y="134"/>
                      <a:pt x="71" y="134"/>
                      <a:pt x="71" y="134"/>
                    </a:cubicBezTo>
                    <a:cubicBezTo>
                      <a:pt x="71" y="134"/>
                      <a:pt x="71" y="134"/>
                      <a:pt x="71" y="134"/>
                    </a:cubicBezTo>
                    <a:cubicBezTo>
                      <a:pt x="71" y="134"/>
                      <a:pt x="71" y="134"/>
                      <a:pt x="71" y="134"/>
                    </a:cubicBezTo>
                    <a:cubicBezTo>
                      <a:pt x="71" y="134"/>
                      <a:pt x="71" y="134"/>
                      <a:pt x="71" y="134"/>
                    </a:cubicBezTo>
                    <a:cubicBezTo>
                      <a:pt x="71" y="134"/>
                      <a:pt x="71" y="134"/>
                      <a:pt x="71" y="134"/>
                    </a:cubicBezTo>
                    <a:cubicBezTo>
                      <a:pt x="70" y="134"/>
                      <a:pt x="70" y="134"/>
                      <a:pt x="70" y="134"/>
                    </a:cubicBezTo>
                    <a:cubicBezTo>
                      <a:pt x="70" y="134"/>
                      <a:pt x="70" y="134"/>
                      <a:pt x="70" y="134"/>
                    </a:cubicBezTo>
                    <a:cubicBezTo>
                      <a:pt x="70" y="134"/>
                      <a:pt x="70" y="134"/>
                      <a:pt x="70" y="134"/>
                    </a:cubicBezTo>
                    <a:cubicBezTo>
                      <a:pt x="70" y="134"/>
                      <a:pt x="70" y="134"/>
                      <a:pt x="70" y="134"/>
                    </a:cubicBezTo>
                    <a:cubicBezTo>
                      <a:pt x="70" y="134"/>
                      <a:pt x="70" y="134"/>
                      <a:pt x="70" y="134"/>
                    </a:cubicBezTo>
                    <a:cubicBezTo>
                      <a:pt x="70" y="134"/>
                      <a:pt x="70" y="134"/>
                      <a:pt x="70" y="134"/>
                    </a:cubicBezTo>
                    <a:cubicBezTo>
                      <a:pt x="70" y="134"/>
                      <a:pt x="70" y="134"/>
                      <a:pt x="70" y="134"/>
                    </a:cubicBezTo>
                    <a:cubicBezTo>
                      <a:pt x="70" y="134"/>
                      <a:pt x="70" y="134"/>
                      <a:pt x="69" y="134"/>
                    </a:cubicBezTo>
                    <a:cubicBezTo>
                      <a:pt x="69" y="134"/>
                      <a:pt x="69" y="134"/>
                      <a:pt x="69" y="134"/>
                    </a:cubicBezTo>
                    <a:cubicBezTo>
                      <a:pt x="69" y="134"/>
                      <a:pt x="68" y="134"/>
                      <a:pt x="68" y="134"/>
                    </a:cubicBezTo>
                    <a:cubicBezTo>
                      <a:pt x="68" y="134"/>
                      <a:pt x="68" y="134"/>
                      <a:pt x="68" y="134"/>
                    </a:cubicBezTo>
                    <a:cubicBezTo>
                      <a:pt x="68" y="134"/>
                      <a:pt x="67" y="134"/>
                      <a:pt x="67" y="135"/>
                    </a:cubicBezTo>
                    <a:cubicBezTo>
                      <a:pt x="67" y="135"/>
                      <a:pt x="67" y="135"/>
                      <a:pt x="67" y="135"/>
                    </a:cubicBezTo>
                    <a:cubicBezTo>
                      <a:pt x="67" y="135"/>
                      <a:pt x="67" y="135"/>
                      <a:pt x="67" y="135"/>
                    </a:cubicBezTo>
                    <a:cubicBezTo>
                      <a:pt x="67" y="135"/>
                      <a:pt x="67" y="135"/>
                      <a:pt x="67" y="135"/>
                    </a:cubicBezTo>
                    <a:cubicBezTo>
                      <a:pt x="67" y="135"/>
                      <a:pt x="67" y="135"/>
                      <a:pt x="67" y="135"/>
                    </a:cubicBezTo>
                    <a:cubicBezTo>
                      <a:pt x="67" y="135"/>
                      <a:pt x="67" y="135"/>
                      <a:pt x="67" y="135"/>
                    </a:cubicBezTo>
                    <a:cubicBezTo>
                      <a:pt x="67" y="135"/>
                      <a:pt x="67" y="135"/>
                      <a:pt x="67" y="135"/>
                    </a:cubicBezTo>
                    <a:cubicBezTo>
                      <a:pt x="67" y="135"/>
                      <a:pt x="67" y="135"/>
                      <a:pt x="67" y="135"/>
                    </a:cubicBezTo>
                    <a:cubicBezTo>
                      <a:pt x="67" y="135"/>
                      <a:pt x="67" y="135"/>
                      <a:pt x="67" y="135"/>
                    </a:cubicBezTo>
                    <a:cubicBezTo>
                      <a:pt x="67" y="135"/>
                      <a:pt x="67" y="135"/>
                      <a:pt x="67" y="135"/>
                    </a:cubicBezTo>
                    <a:cubicBezTo>
                      <a:pt x="67" y="135"/>
                      <a:pt x="67" y="135"/>
                      <a:pt x="67" y="135"/>
                    </a:cubicBezTo>
                    <a:cubicBezTo>
                      <a:pt x="67" y="135"/>
                      <a:pt x="67" y="135"/>
                      <a:pt x="67" y="135"/>
                    </a:cubicBezTo>
                    <a:cubicBezTo>
                      <a:pt x="67" y="135"/>
                      <a:pt x="67" y="135"/>
                      <a:pt x="67" y="135"/>
                    </a:cubicBezTo>
                    <a:cubicBezTo>
                      <a:pt x="66" y="135"/>
                      <a:pt x="66" y="135"/>
                      <a:pt x="66" y="135"/>
                    </a:cubicBezTo>
                    <a:cubicBezTo>
                      <a:pt x="66" y="135"/>
                      <a:pt x="65" y="135"/>
                      <a:pt x="65" y="135"/>
                    </a:cubicBezTo>
                    <a:cubicBezTo>
                      <a:pt x="65" y="135"/>
                      <a:pt x="65" y="135"/>
                      <a:pt x="65" y="135"/>
                    </a:cubicBezTo>
                    <a:cubicBezTo>
                      <a:pt x="65" y="135"/>
                      <a:pt x="65" y="135"/>
                      <a:pt x="65" y="135"/>
                    </a:cubicBezTo>
                    <a:cubicBezTo>
                      <a:pt x="65" y="135"/>
                      <a:pt x="65" y="135"/>
                      <a:pt x="65" y="135"/>
                    </a:cubicBezTo>
                    <a:cubicBezTo>
                      <a:pt x="65" y="135"/>
                      <a:pt x="65" y="135"/>
                      <a:pt x="65" y="135"/>
                    </a:cubicBezTo>
                    <a:cubicBezTo>
                      <a:pt x="65" y="135"/>
                      <a:pt x="65" y="135"/>
                      <a:pt x="65" y="135"/>
                    </a:cubicBezTo>
                    <a:cubicBezTo>
                      <a:pt x="65" y="135"/>
                      <a:pt x="65" y="135"/>
                      <a:pt x="65" y="135"/>
                    </a:cubicBezTo>
                    <a:cubicBezTo>
                      <a:pt x="65" y="135"/>
                      <a:pt x="65" y="135"/>
                      <a:pt x="65" y="135"/>
                    </a:cubicBezTo>
                    <a:cubicBezTo>
                      <a:pt x="65" y="135"/>
                      <a:pt x="65" y="135"/>
                      <a:pt x="65" y="135"/>
                    </a:cubicBezTo>
                    <a:cubicBezTo>
                      <a:pt x="65" y="135"/>
                      <a:pt x="65" y="135"/>
                      <a:pt x="65" y="135"/>
                    </a:cubicBezTo>
                    <a:cubicBezTo>
                      <a:pt x="64" y="135"/>
                      <a:pt x="64" y="135"/>
                      <a:pt x="64" y="135"/>
                    </a:cubicBezTo>
                    <a:cubicBezTo>
                      <a:pt x="64" y="135"/>
                      <a:pt x="64" y="135"/>
                      <a:pt x="64" y="135"/>
                    </a:cubicBezTo>
                    <a:cubicBezTo>
                      <a:pt x="63" y="136"/>
                      <a:pt x="63" y="136"/>
                      <a:pt x="62" y="136"/>
                    </a:cubicBezTo>
                    <a:cubicBezTo>
                      <a:pt x="62" y="136"/>
                      <a:pt x="62" y="136"/>
                      <a:pt x="62" y="136"/>
                    </a:cubicBezTo>
                    <a:cubicBezTo>
                      <a:pt x="62" y="136"/>
                      <a:pt x="62" y="136"/>
                      <a:pt x="62" y="136"/>
                    </a:cubicBezTo>
                    <a:cubicBezTo>
                      <a:pt x="62" y="136"/>
                      <a:pt x="62" y="136"/>
                      <a:pt x="62" y="136"/>
                    </a:cubicBezTo>
                    <a:cubicBezTo>
                      <a:pt x="62" y="136"/>
                      <a:pt x="62" y="136"/>
                      <a:pt x="62" y="136"/>
                    </a:cubicBezTo>
                    <a:cubicBezTo>
                      <a:pt x="62" y="136"/>
                      <a:pt x="62" y="136"/>
                      <a:pt x="62" y="136"/>
                    </a:cubicBezTo>
                    <a:cubicBezTo>
                      <a:pt x="62" y="136"/>
                      <a:pt x="62" y="136"/>
                      <a:pt x="62" y="136"/>
                    </a:cubicBezTo>
                    <a:cubicBezTo>
                      <a:pt x="62" y="136"/>
                      <a:pt x="62" y="136"/>
                      <a:pt x="62" y="136"/>
                    </a:cubicBezTo>
                    <a:cubicBezTo>
                      <a:pt x="62" y="136"/>
                      <a:pt x="62" y="136"/>
                      <a:pt x="62" y="136"/>
                    </a:cubicBezTo>
                    <a:cubicBezTo>
                      <a:pt x="62" y="136"/>
                      <a:pt x="62" y="136"/>
                      <a:pt x="62" y="136"/>
                    </a:cubicBezTo>
                    <a:cubicBezTo>
                      <a:pt x="62" y="136"/>
                      <a:pt x="62" y="136"/>
                      <a:pt x="62" y="136"/>
                    </a:cubicBezTo>
                    <a:cubicBezTo>
                      <a:pt x="62" y="136"/>
                      <a:pt x="62" y="136"/>
                      <a:pt x="62" y="136"/>
                    </a:cubicBezTo>
                    <a:cubicBezTo>
                      <a:pt x="62" y="136"/>
                      <a:pt x="62" y="136"/>
                      <a:pt x="62" y="136"/>
                    </a:cubicBezTo>
                    <a:cubicBezTo>
                      <a:pt x="62" y="136"/>
                      <a:pt x="62" y="136"/>
                      <a:pt x="62" y="136"/>
                    </a:cubicBezTo>
                    <a:cubicBezTo>
                      <a:pt x="62" y="136"/>
                      <a:pt x="62" y="136"/>
                      <a:pt x="62" y="136"/>
                    </a:cubicBezTo>
                    <a:cubicBezTo>
                      <a:pt x="62" y="136"/>
                      <a:pt x="62" y="136"/>
                      <a:pt x="62" y="136"/>
                    </a:cubicBezTo>
                    <a:cubicBezTo>
                      <a:pt x="62" y="136"/>
                      <a:pt x="62" y="136"/>
                      <a:pt x="62" y="136"/>
                    </a:cubicBezTo>
                    <a:cubicBezTo>
                      <a:pt x="62" y="136"/>
                      <a:pt x="61" y="136"/>
                      <a:pt x="61" y="136"/>
                    </a:cubicBezTo>
                    <a:cubicBezTo>
                      <a:pt x="61" y="136"/>
                      <a:pt x="61" y="136"/>
                      <a:pt x="61" y="136"/>
                    </a:cubicBezTo>
                    <a:cubicBezTo>
                      <a:pt x="61" y="136"/>
                      <a:pt x="61" y="136"/>
                      <a:pt x="61" y="136"/>
                    </a:cubicBezTo>
                    <a:cubicBezTo>
                      <a:pt x="61" y="136"/>
                      <a:pt x="61" y="136"/>
                      <a:pt x="61" y="136"/>
                    </a:cubicBezTo>
                    <a:cubicBezTo>
                      <a:pt x="61" y="136"/>
                      <a:pt x="61" y="136"/>
                      <a:pt x="61" y="136"/>
                    </a:cubicBezTo>
                    <a:cubicBezTo>
                      <a:pt x="61" y="136"/>
                      <a:pt x="61" y="136"/>
                      <a:pt x="61" y="136"/>
                    </a:cubicBezTo>
                    <a:cubicBezTo>
                      <a:pt x="61" y="136"/>
                      <a:pt x="61" y="136"/>
                      <a:pt x="61" y="136"/>
                    </a:cubicBezTo>
                    <a:cubicBezTo>
                      <a:pt x="61" y="136"/>
                      <a:pt x="61" y="136"/>
                      <a:pt x="61" y="136"/>
                    </a:cubicBezTo>
                    <a:cubicBezTo>
                      <a:pt x="61" y="136"/>
                      <a:pt x="61" y="136"/>
                      <a:pt x="61" y="136"/>
                    </a:cubicBezTo>
                    <a:cubicBezTo>
                      <a:pt x="61" y="136"/>
                      <a:pt x="61" y="136"/>
                      <a:pt x="61" y="136"/>
                    </a:cubicBezTo>
                    <a:cubicBezTo>
                      <a:pt x="61" y="136"/>
                      <a:pt x="61" y="136"/>
                      <a:pt x="61" y="136"/>
                    </a:cubicBezTo>
                    <a:cubicBezTo>
                      <a:pt x="61" y="136"/>
                      <a:pt x="61" y="136"/>
                      <a:pt x="61" y="136"/>
                    </a:cubicBezTo>
                    <a:cubicBezTo>
                      <a:pt x="61" y="136"/>
                      <a:pt x="61" y="136"/>
                      <a:pt x="61" y="136"/>
                    </a:cubicBezTo>
                    <a:cubicBezTo>
                      <a:pt x="61" y="136"/>
                      <a:pt x="61" y="136"/>
                      <a:pt x="61" y="136"/>
                    </a:cubicBezTo>
                    <a:cubicBezTo>
                      <a:pt x="61" y="136"/>
                      <a:pt x="61" y="136"/>
                      <a:pt x="61" y="136"/>
                    </a:cubicBezTo>
                    <a:cubicBezTo>
                      <a:pt x="61" y="136"/>
                      <a:pt x="61" y="136"/>
                      <a:pt x="61" y="136"/>
                    </a:cubicBezTo>
                    <a:cubicBezTo>
                      <a:pt x="61" y="136"/>
                      <a:pt x="61" y="136"/>
                      <a:pt x="61" y="136"/>
                    </a:cubicBezTo>
                    <a:cubicBezTo>
                      <a:pt x="61" y="136"/>
                      <a:pt x="61" y="136"/>
                      <a:pt x="61" y="136"/>
                    </a:cubicBezTo>
                    <a:cubicBezTo>
                      <a:pt x="61" y="136"/>
                      <a:pt x="61" y="136"/>
                      <a:pt x="61" y="136"/>
                    </a:cubicBezTo>
                    <a:cubicBezTo>
                      <a:pt x="61" y="136"/>
                      <a:pt x="61" y="136"/>
                      <a:pt x="61" y="136"/>
                    </a:cubicBezTo>
                    <a:cubicBezTo>
                      <a:pt x="61" y="136"/>
                      <a:pt x="61" y="136"/>
                      <a:pt x="61" y="136"/>
                    </a:cubicBezTo>
                    <a:cubicBezTo>
                      <a:pt x="61" y="136"/>
                      <a:pt x="61" y="136"/>
                      <a:pt x="61" y="136"/>
                    </a:cubicBezTo>
                    <a:cubicBezTo>
                      <a:pt x="61" y="136"/>
                      <a:pt x="61" y="136"/>
                      <a:pt x="61" y="136"/>
                    </a:cubicBezTo>
                    <a:cubicBezTo>
                      <a:pt x="61" y="136"/>
                      <a:pt x="61" y="136"/>
                      <a:pt x="61" y="136"/>
                    </a:cubicBezTo>
                    <a:cubicBezTo>
                      <a:pt x="61" y="136"/>
                      <a:pt x="61" y="136"/>
                      <a:pt x="61" y="136"/>
                    </a:cubicBezTo>
                    <a:cubicBezTo>
                      <a:pt x="61" y="136"/>
                      <a:pt x="61" y="136"/>
                      <a:pt x="61" y="136"/>
                    </a:cubicBezTo>
                    <a:cubicBezTo>
                      <a:pt x="61" y="136"/>
                      <a:pt x="61" y="136"/>
                      <a:pt x="61" y="136"/>
                    </a:cubicBezTo>
                    <a:cubicBezTo>
                      <a:pt x="61" y="136"/>
                      <a:pt x="61" y="136"/>
                      <a:pt x="61" y="136"/>
                    </a:cubicBezTo>
                    <a:cubicBezTo>
                      <a:pt x="61" y="136"/>
                      <a:pt x="61" y="136"/>
                      <a:pt x="61" y="136"/>
                    </a:cubicBezTo>
                    <a:cubicBezTo>
                      <a:pt x="61" y="136"/>
                      <a:pt x="61" y="136"/>
                      <a:pt x="61" y="136"/>
                    </a:cubicBezTo>
                    <a:cubicBezTo>
                      <a:pt x="61" y="136"/>
                      <a:pt x="61" y="136"/>
                      <a:pt x="61" y="136"/>
                    </a:cubicBezTo>
                    <a:cubicBezTo>
                      <a:pt x="61" y="137"/>
                      <a:pt x="61" y="137"/>
                      <a:pt x="61" y="137"/>
                    </a:cubicBezTo>
                    <a:cubicBezTo>
                      <a:pt x="61" y="137"/>
                      <a:pt x="61" y="137"/>
                      <a:pt x="61" y="137"/>
                    </a:cubicBezTo>
                    <a:cubicBezTo>
                      <a:pt x="61" y="137"/>
                      <a:pt x="61" y="137"/>
                      <a:pt x="61" y="137"/>
                    </a:cubicBezTo>
                    <a:cubicBezTo>
                      <a:pt x="60" y="137"/>
                      <a:pt x="60" y="137"/>
                      <a:pt x="60" y="137"/>
                    </a:cubicBezTo>
                    <a:cubicBezTo>
                      <a:pt x="60" y="137"/>
                      <a:pt x="60" y="137"/>
                      <a:pt x="60" y="137"/>
                    </a:cubicBezTo>
                    <a:cubicBezTo>
                      <a:pt x="60" y="137"/>
                      <a:pt x="60" y="137"/>
                      <a:pt x="60" y="137"/>
                    </a:cubicBezTo>
                    <a:cubicBezTo>
                      <a:pt x="60" y="137"/>
                      <a:pt x="60" y="137"/>
                      <a:pt x="60" y="137"/>
                    </a:cubicBezTo>
                    <a:cubicBezTo>
                      <a:pt x="60" y="137"/>
                      <a:pt x="60" y="137"/>
                      <a:pt x="60" y="137"/>
                    </a:cubicBezTo>
                    <a:cubicBezTo>
                      <a:pt x="60" y="137"/>
                      <a:pt x="60" y="137"/>
                      <a:pt x="60" y="137"/>
                    </a:cubicBezTo>
                    <a:cubicBezTo>
                      <a:pt x="60" y="137"/>
                      <a:pt x="60" y="137"/>
                      <a:pt x="60" y="137"/>
                    </a:cubicBezTo>
                    <a:cubicBezTo>
                      <a:pt x="60" y="137"/>
                      <a:pt x="60" y="137"/>
                      <a:pt x="60" y="137"/>
                    </a:cubicBezTo>
                    <a:cubicBezTo>
                      <a:pt x="60" y="137"/>
                      <a:pt x="60" y="137"/>
                      <a:pt x="60" y="137"/>
                    </a:cubicBezTo>
                    <a:cubicBezTo>
                      <a:pt x="60" y="137"/>
                      <a:pt x="60" y="137"/>
                      <a:pt x="60" y="137"/>
                    </a:cubicBezTo>
                    <a:cubicBezTo>
                      <a:pt x="60" y="137"/>
                      <a:pt x="60" y="137"/>
                      <a:pt x="60" y="137"/>
                    </a:cubicBezTo>
                    <a:cubicBezTo>
                      <a:pt x="60" y="137"/>
                      <a:pt x="60" y="137"/>
                      <a:pt x="60" y="137"/>
                    </a:cubicBezTo>
                    <a:cubicBezTo>
                      <a:pt x="60" y="137"/>
                      <a:pt x="60" y="137"/>
                      <a:pt x="60" y="137"/>
                    </a:cubicBezTo>
                    <a:cubicBezTo>
                      <a:pt x="60" y="137"/>
                      <a:pt x="60" y="137"/>
                      <a:pt x="60" y="137"/>
                    </a:cubicBezTo>
                    <a:cubicBezTo>
                      <a:pt x="60" y="137"/>
                      <a:pt x="60" y="137"/>
                      <a:pt x="60" y="137"/>
                    </a:cubicBezTo>
                    <a:cubicBezTo>
                      <a:pt x="60" y="137"/>
                      <a:pt x="60" y="137"/>
                      <a:pt x="60" y="137"/>
                    </a:cubicBezTo>
                    <a:cubicBezTo>
                      <a:pt x="60" y="137"/>
                      <a:pt x="60" y="137"/>
                      <a:pt x="60" y="137"/>
                    </a:cubicBezTo>
                    <a:cubicBezTo>
                      <a:pt x="60" y="137"/>
                      <a:pt x="60" y="137"/>
                      <a:pt x="60" y="137"/>
                    </a:cubicBezTo>
                    <a:cubicBezTo>
                      <a:pt x="60" y="137"/>
                      <a:pt x="60" y="137"/>
                      <a:pt x="60" y="137"/>
                    </a:cubicBezTo>
                    <a:cubicBezTo>
                      <a:pt x="60" y="137"/>
                      <a:pt x="60" y="137"/>
                      <a:pt x="60" y="137"/>
                    </a:cubicBezTo>
                    <a:cubicBezTo>
                      <a:pt x="60" y="137"/>
                      <a:pt x="60" y="137"/>
                      <a:pt x="60" y="137"/>
                    </a:cubicBezTo>
                    <a:cubicBezTo>
                      <a:pt x="60" y="137"/>
                      <a:pt x="60" y="137"/>
                      <a:pt x="60" y="137"/>
                    </a:cubicBezTo>
                    <a:cubicBezTo>
                      <a:pt x="60" y="137"/>
                      <a:pt x="60" y="137"/>
                      <a:pt x="60" y="137"/>
                    </a:cubicBezTo>
                    <a:cubicBezTo>
                      <a:pt x="60" y="137"/>
                      <a:pt x="60" y="137"/>
                      <a:pt x="60" y="137"/>
                    </a:cubicBezTo>
                    <a:cubicBezTo>
                      <a:pt x="60" y="137"/>
                      <a:pt x="60" y="137"/>
                      <a:pt x="60" y="137"/>
                    </a:cubicBezTo>
                    <a:cubicBezTo>
                      <a:pt x="60" y="137"/>
                      <a:pt x="60" y="137"/>
                      <a:pt x="60" y="137"/>
                    </a:cubicBezTo>
                    <a:cubicBezTo>
                      <a:pt x="60" y="137"/>
                      <a:pt x="60" y="137"/>
                      <a:pt x="60" y="137"/>
                    </a:cubicBezTo>
                    <a:cubicBezTo>
                      <a:pt x="60" y="137"/>
                      <a:pt x="60" y="137"/>
                      <a:pt x="60" y="137"/>
                    </a:cubicBezTo>
                    <a:cubicBezTo>
                      <a:pt x="60" y="137"/>
                      <a:pt x="60" y="137"/>
                      <a:pt x="60" y="137"/>
                    </a:cubicBezTo>
                    <a:cubicBezTo>
                      <a:pt x="60" y="137"/>
                      <a:pt x="60" y="137"/>
                      <a:pt x="60" y="137"/>
                    </a:cubicBezTo>
                    <a:cubicBezTo>
                      <a:pt x="60" y="137"/>
                      <a:pt x="60" y="137"/>
                      <a:pt x="60" y="137"/>
                    </a:cubicBezTo>
                    <a:cubicBezTo>
                      <a:pt x="60" y="137"/>
                      <a:pt x="60" y="137"/>
                      <a:pt x="60" y="137"/>
                    </a:cubicBezTo>
                    <a:cubicBezTo>
                      <a:pt x="60" y="137"/>
                      <a:pt x="60" y="137"/>
                      <a:pt x="60" y="137"/>
                    </a:cubicBezTo>
                    <a:cubicBezTo>
                      <a:pt x="60" y="137"/>
                      <a:pt x="60" y="137"/>
                      <a:pt x="60" y="137"/>
                    </a:cubicBezTo>
                    <a:cubicBezTo>
                      <a:pt x="60" y="137"/>
                      <a:pt x="60" y="137"/>
                      <a:pt x="60" y="137"/>
                    </a:cubicBezTo>
                    <a:cubicBezTo>
                      <a:pt x="60" y="137"/>
                      <a:pt x="60" y="137"/>
                      <a:pt x="60" y="137"/>
                    </a:cubicBezTo>
                    <a:cubicBezTo>
                      <a:pt x="60" y="137"/>
                      <a:pt x="60" y="137"/>
                      <a:pt x="60" y="137"/>
                    </a:cubicBezTo>
                    <a:cubicBezTo>
                      <a:pt x="60" y="137"/>
                      <a:pt x="60" y="137"/>
                      <a:pt x="60" y="137"/>
                    </a:cubicBezTo>
                    <a:cubicBezTo>
                      <a:pt x="60" y="137"/>
                      <a:pt x="60" y="137"/>
                      <a:pt x="60" y="137"/>
                    </a:cubicBezTo>
                    <a:cubicBezTo>
                      <a:pt x="60" y="137"/>
                      <a:pt x="60" y="137"/>
                      <a:pt x="60" y="137"/>
                    </a:cubicBezTo>
                    <a:cubicBezTo>
                      <a:pt x="59" y="137"/>
                      <a:pt x="59" y="137"/>
                      <a:pt x="59" y="137"/>
                    </a:cubicBezTo>
                    <a:cubicBezTo>
                      <a:pt x="59" y="137"/>
                      <a:pt x="59" y="137"/>
                      <a:pt x="59" y="137"/>
                    </a:cubicBezTo>
                    <a:cubicBezTo>
                      <a:pt x="59" y="137"/>
                      <a:pt x="59" y="137"/>
                      <a:pt x="59" y="137"/>
                    </a:cubicBezTo>
                    <a:cubicBezTo>
                      <a:pt x="59" y="137"/>
                      <a:pt x="59" y="137"/>
                      <a:pt x="59" y="137"/>
                    </a:cubicBezTo>
                    <a:cubicBezTo>
                      <a:pt x="59" y="137"/>
                      <a:pt x="59" y="137"/>
                      <a:pt x="59" y="137"/>
                    </a:cubicBezTo>
                    <a:cubicBezTo>
                      <a:pt x="59" y="137"/>
                      <a:pt x="59" y="137"/>
                      <a:pt x="59" y="137"/>
                    </a:cubicBezTo>
                    <a:cubicBezTo>
                      <a:pt x="59" y="137"/>
                      <a:pt x="59" y="137"/>
                      <a:pt x="59" y="137"/>
                    </a:cubicBezTo>
                    <a:cubicBezTo>
                      <a:pt x="59" y="137"/>
                      <a:pt x="59" y="137"/>
                      <a:pt x="59" y="137"/>
                    </a:cubicBezTo>
                    <a:cubicBezTo>
                      <a:pt x="59" y="137"/>
                      <a:pt x="59" y="137"/>
                      <a:pt x="59" y="137"/>
                    </a:cubicBezTo>
                    <a:cubicBezTo>
                      <a:pt x="59" y="137"/>
                      <a:pt x="59" y="137"/>
                      <a:pt x="59" y="137"/>
                    </a:cubicBezTo>
                    <a:cubicBezTo>
                      <a:pt x="59" y="137"/>
                      <a:pt x="59" y="137"/>
                      <a:pt x="59" y="137"/>
                    </a:cubicBezTo>
                    <a:cubicBezTo>
                      <a:pt x="59" y="137"/>
                      <a:pt x="59" y="137"/>
                      <a:pt x="59" y="137"/>
                    </a:cubicBezTo>
                    <a:cubicBezTo>
                      <a:pt x="59" y="137"/>
                      <a:pt x="59" y="137"/>
                      <a:pt x="59" y="137"/>
                    </a:cubicBezTo>
                    <a:cubicBezTo>
                      <a:pt x="59" y="137"/>
                      <a:pt x="59" y="137"/>
                      <a:pt x="59" y="137"/>
                    </a:cubicBezTo>
                    <a:cubicBezTo>
                      <a:pt x="59" y="137"/>
                      <a:pt x="59" y="137"/>
                      <a:pt x="59" y="137"/>
                    </a:cubicBezTo>
                    <a:cubicBezTo>
                      <a:pt x="59" y="137"/>
                      <a:pt x="59" y="137"/>
                      <a:pt x="59" y="137"/>
                    </a:cubicBezTo>
                    <a:cubicBezTo>
                      <a:pt x="59" y="137"/>
                      <a:pt x="59" y="137"/>
                      <a:pt x="59" y="137"/>
                    </a:cubicBezTo>
                    <a:cubicBezTo>
                      <a:pt x="59" y="137"/>
                      <a:pt x="59" y="137"/>
                      <a:pt x="59" y="137"/>
                    </a:cubicBezTo>
                    <a:cubicBezTo>
                      <a:pt x="59" y="137"/>
                      <a:pt x="59" y="137"/>
                      <a:pt x="59" y="137"/>
                    </a:cubicBezTo>
                    <a:cubicBezTo>
                      <a:pt x="59" y="137"/>
                      <a:pt x="59" y="137"/>
                      <a:pt x="59" y="137"/>
                    </a:cubicBezTo>
                    <a:cubicBezTo>
                      <a:pt x="59" y="137"/>
                      <a:pt x="59" y="137"/>
                      <a:pt x="59" y="137"/>
                    </a:cubicBezTo>
                    <a:cubicBezTo>
                      <a:pt x="59" y="137"/>
                      <a:pt x="59" y="137"/>
                      <a:pt x="59" y="137"/>
                    </a:cubicBezTo>
                    <a:cubicBezTo>
                      <a:pt x="59" y="137"/>
                      <a:pt x="59" y="137"/>
                      <a:pt x="59" y="137"/>
                    </a:cubicBezTo>
                    <a:cubicBezTo>
                      <a:pt x="59" y="137"/>
                      <a:pt x="59" y="137"/>
                      <a:pt x="59" y="137"/>
                    </a:cubicBezTo>
                    <a:cubicBezTo>
                      <a:pt x="59" y="137"/>
                      <a:pt x="59" y="137"/>
                      <a:pt x="59" y="137"/>
                    </a:cubicBezTo>
                    <a:cubicBezTo>
                      <a:pt x="59" y="137"/>
                      <a:pt x="59" y="137"/>
                      <a:pt x="59" y="137"/>
                    </a:cubicBezTo>
                    <a:cubicBezTo>
                      <a:pt x="59" y="137"/>
                      <a:pt x="59" y="137"/>
                      <a:pt x="59" y="137"/>
                    </a:cubicBezTo>
                    <a:cubicBezTo>
                      <a:pt x="59" y="137"/>
                      <a:pt x="59" y="137"/>
                      <a:pt x="59" y="137"/>
                    </a:cubicBezTo>
                    <a:cubicBezTo>
                      <a:pt x="59" y="137"/>
                      <a:pt x="59" y="137"/>
                      <a:pt x="59" y="137"/>
                    </a:cubicBezTo>
                    <a:cubicBezTo>
                      <a:pt x="59" y="137"/>
                      <a:pt x="59" y="137"/>
                      <a:pt x="59" y="137"/>
                    </a:cubicBezTo>
                    <a:cubicBezTo>
                      <a:pt x="59" y="137"/>
                      <a:pt x="59" y="137"/>
                      <a:pt x="59" y="137"/>
                    </a:cubicBezTo>
                    <a:cubicBezTo>
                      <a:pt x="59" y="137"/>
                      <a:pt x="59" y="137"/>
                      <a:pt x="59" y="137"/>
                    </a:cubicBezTo>
                    <a:cubicBezTo>
                      <a:pt x="59" y="137"/>
                      <a:pt x="59" y="137"/>
                      <a:pt x="59" y="137"/>
                    </a:cubicBezTo>
                    <a:cubicBezTo>
                      <a:pt x="59" y="137"/>
                      <a:pt x="59" y="137"/>
                      <a:pt x="59" y="137"/>
                    </a:cubicBezTo>
                    <a:cubicBezTo>
                      <a:pt x="59" y="137"/>
                      <a:pt x="59" y="137"/>
                      <a:pt x="59" y="137"/>
                    </a:cubicBezTo>
                    <a:cubicBezTo>
                      <a:pt x="59" y="137"/>
                      <a:pt x="59" y="137"/>
                      <a:pt x="59" y="137"/>
                    </a:cubicBezTo>
                    <a:cubicBezTo>
                      <a:pt x="59" y="137"/>
                      <a:pt x="59" y="137"/>
                      <a:pt x="59" y="137"/>
                    </a:cubicBezTo>
                    <a:cubicBezTo>
                      <a:pt x="59" y="137"/>
                      <a:pt x="59" y="137"/>
                      <a:pt x="59" y="137"/>
                    </a:cubicBezTo>
                    <a:cubicBezTo>
                      <a:pt x="58" y="137"/>
                      <a:pt x="58" y="137"/>
                      <a:pt x="58" y="137"/>
                    </a:cubicBezTo>
                    <a:cubicBezTo>
                      <a:pt x="58" y="137"/>
                      <a:pt x="58" y="137"/>
                      <a:pt x="58" y="137"/>
                    </a:cubicBezTo>
                    <a:cubicBezTo>
                      <a:pt x="58" y="137"/>
                      <a:pt x="58" y="137"/>
                      <a:pt x="58" y="137"/>
                    </a:cubicBezTo>
                    <a:cubicBezTo>
                      <a:pt x="58" y="137"/>
                      <a:pt x="58" y="137"/>
                      <a:pt x="58" y="137"/>
                    </a:cubicBezTo>
                    <a:cubicBezTo>
                      <a:pt x="58" y="137"/>
                      <a:pt x="58" y="137"/>
                      <a:pt x="58" y="137"/>
                    </a:cubicBezTo>
                    <a:cubicBezTo>
                      <a:pt x="58" y="137"/>
                      <a:pt x="58" y="137"/>
                      <a:pt x="58" y="137"/>
                    </a:cubicBezTo>
                    <a:cubicBezTo>
                      <a:pt x="58" y="137"/>
                      <a:pt x="58" y="137"/>
                      <a:pt x="58" y="137"/>
                    </a:cubicBezTo>
                    <a:cubicBezTo>
                      <a:pt x="58" y="137"/>
                      <a:pt x="58" y="137"/>
                      <a:pt x="58" y="137"/>
                    </a:cubicBezTo>
                    <a:cubicBezTo>
                      <a:pt x="58" y="137"/>
                      <a:pt x="58" y="137"/>
                      <a:pt x="58" y="137"/>
                    </a:cubicBezTo>
                    <a:cubicBezTo>
                      <a:pt x="58" y="138"/>
                      <a:pt x="58" y="138"/>
                      <a:pt x="58" y="138"/>
                    </a:cubicBezTo>
                    <a:cubicBezTo>
                      <a:pt x="58" y="138"/>
                      <a:pt x="58" y="138"/>
                      <a:pt x="58" y="138"/>
                    </a:cubicBezTo>
                    <a:cubicBezTo>
                      <a:pt x="58" y="138"/>
                      <a:pt x="58" y="138"/>
                      <a:pt x="58" y="138"/>
                    </a:cubicBezTo>
                    <a:cubicBezTo>
                      <a:pt x="58" y="138"/>
                      <a:pt x="58" y="138"/>
                      <a:pt x="58" y="138"/>
                    </a:cubicBezTo>
                    <a:cubicBezTo>
                      <a:pt x="58" y="138"/>
                      <a:pt x="58" y="138"/>
                      <a:pt x="58" y="138"/>
                    </a:cubicBezTo>
                    <a:cubicBezTo>
                      <a:pt x="58" y="138"/>
                      <a:pt x="58" y="138"/>
                      <a:pt x="58" y="138"/>
                    </a:cubicBezTo>
                    <a:cubicBezTo>
                      <a:pt x="58" y="138"/>
                      <a:pt x="58" y="138"/>
                      <a:pt x="58" y="138"/>
                    </a:cubicBezTo>
                    <a:cubicBezTo>
                      <a:pt x="58" y="138"/>
                      <a:pt x="58" y="138"/>
                      <a:pt x="58" y="138"/>
                    </a:cubicBezTo>
                    <a:cubicBezTo>
                      <a:pt x="58" y="138"/>
                      <a:pt x="58" y="138"/>
                      <a:pt x="58" y="138"/>
                    </a:cubicBezTo>
                    <a:cubicBezTo>
                      <a:pt x="58" y="138"/>
                      <a:pt x="58" y="138"/>
                      <a:pt x="58" y="138"/>
                    </a:cubicBezTo>
                    <a:cubicBezTo>
                      <a:pt x="58" y="138"/>
                      <a:pt x="58" y="138"/>
                      <a:pt x="58" y="138"/>
                    </a:cubicBezTo>
                    <a:cubicBezTo>
                      <a:pt x="58" y="138"/>
                      <a:pt x="58" y="138"/>
                      <a:pt x="58" y="138"/>
                    </a:cubicBezTo>
                    <a:cubicBezTo>
                      <a:pt x="58" y="138"/>
                      <a:pt x="58" y="138"/>
                      <a:pt x="58" y="138"/>
                    </a:cubicBezTo>
                    <a:cubicBezTo>
                      <a:pt x="58" y="138"/>
                      <a:pt x="58" y="138"/>
                      <a:pt x="58" y="138"/>
                    </a:cubicBezTo>
                    <a:cubicBezTo>
                      <a:pt x="58" y="138"/>
                      <a:pt x="58" y="138"/>
                      <a:pt x="58" y="138"/>
                    </a:cubicBezTo>
                    <a:cubicBezTo>
                      <a:pt x="58" y="138"/>
                      <a:pt x="58" y="138"/>
                      <a:pt x="58" y="138"/>
                    </a:cubicBezTo>
                    <a:cubicBezTo>
                      <a:pt x="58" y="138"/>
                      <a:pt x="58" y="138"/>
                      <a:pt x="58" y="138"/>
                    </a:cubicBezTo>
                    <a:cubicBezTo>
                      <a:pt x="58" y="138"/>
                      <a:pt x="58" y="138"/>
                      <a:pt x="58" y="138"/>
                    </a:cubicBezTo>
                    <a:cubicBezTo>
                      <a:pt x="58" y="138"/>
                      <a:pt x="58" y="138"/>
                      <a:pt x="58" y="138"/>
                    </a:cubicBezTo>
                    <a:cubicBezTo>
                      <a:pt x="58" y="138"/>
                      <a:pt x="58" y="138"/>
                      <a:pt x="58" y="138"/>
                    </a:cubicBezTo>
                    <a:cubicBezTo>
                      <a:pt x="58" y="138"/>
                      <a:pt x="58" y="138"/>
                      <a:pt x="58" y="138"/>
                    </a:cubicBezTo>
                    <a:cubicBezTo>
                      <a:pt x="58" y="138"/>
                      <a:pt x="58" y="138"/>
                      <a:pt x="58" y="138"/>
                    </a:cubicBezTo>
                    <a:cubicBezTo>
                      <a:pt x="58" y="138"/>
                      <a:pt x="58" y="138"/>
                      <a:pt x="58" y="138"/>
                    </a:cubicBezTo>
                    <a:cubicBezTo>
                      <a:pt x="58" y="138"/>
                      <a:pt x="58" y="138"/>
                      <a:pt x="58" y="138"/>
                    </a:cubicBezTo>
                    <a:cubicBezTo>
                      <a:pt x="58" y="138"/>
                      <a:pt x="58" y="138"/>
                      <a:pt x="58" y="138"/>
                    </a:cubicBezTo>
                    <a:cubicBezTo>
                      <a:pt x="58" y="138"/>
                      <a:pt x="58" y="138"/>
                      <a:pt x="58" y="138"/>
                    </a:cubicBezTo>
                    <a:cubicBezTo>
                      <a:pt x="58" y="138"/>
                      <a:pt x="58" y="138"/>
                      <a:pt x="58" y="138"/>
                    </a:cubicBezTo>
                    <a:cubicBezTo>
                      <a:pt x="58" y="138"/>
                      <a:pt x="58" y="138"/>
                      <a:pt x="58" y="138"/>
                    </a:cubicBezTo>
                    <a:cubicBezTo>
                      <a:pt x="58" y="138"/>
                      <a:pt x="58" y="138"/>
                      <a:pt x="58" y="138"/>
                    </a:cubicBezTo>
                    <a:cubicBezTo>
                      <a:pt x="58" y="138"/>
                      <a:pt x="58" y="138"/>
                      <a:pt x="58" y="138"/>
                    </a:cubicBezTo>
                    <a:cubicBezTo>
                      <a:pt x="58" y="138"/>
                      <a:pt x="58" y="138"/>
                      <a:pt x="58" y="138"/>
                    </a:cubicBezTo>
                    <a:cubicBezTo>
                      <a:pt x="57" y="138"/>
                      <a:pt x="57" y="138"/>
                      <a:pt x="57" y="138"/>
                    </a:cubicBezTo>
                    <a:cubicBezTo>
                      <a:pt x="57" y="138"/>
                      <a:pt x="57" y="138"/>
                      <a:pt x="57" y="138"/>
                    </a:cubicBezTo>
                    <a:cubicBezTo>
                      <a:pt x="57" y="138"/>
                      <a:pt x="57" y="138"/>
                      <a:pt x="57" y="138"/>
                    </a:cubicBezTo>
                    <a:cubicBezTo>
                      <a:pt x="57" y="138"/>
                      <a:pt x="57" y="138"/>
                      <a:pt x="57" y="138"/>
                    </a:cubicBezTo>
                    <a:cubicBezTo>
                      <a:pt x="57" y="138"/>
                      <a:pt x="57" y="138"/>
                      <a:pt x="57" y="138"/>
                    </a:cubicBezTo>
                    <a:cubicBezTo>
                      <a:pt x="57" y="138"/>
                      <a:pt x="57" y="138"/>
                      <a:pt x="57" y="138"/>
                    </a:cubicBezTo>
                    <a:cubicBezTo>
                      <a:pt x="57" y="138"/>
                      <a:pt x="57" y="138"/>
                      <a:pt x="57" y="138"/>
                    </a:cubicBezTo>
                    <a:cubicBezTo>
                      <a:pt x="57" y="138"/>
                      <a:pt x="57" y="138"/>
                      <a:pt x="57" y="138"/>
                    </a:cubicBezTo>
                    <a:cubicBezTo>
                      <a:pt x="57" y="138"/>
                      <a:pt x="57" y="138"/>
                      <a:pt x="57" y="138"/>
                    </a:cubicBezTo>
                    <a:cubicBezTo>
                      <a:pt x="57" y="138"/>
                      <a:pt x="57" y="138"/>
                      <a:pt x="57" y="138"/>
                    </a:cubicBezTo>
                    <a:cubicBezTo>
                      <a:pt x="57" y="138"/>
                      <a:pt x="57" y="138"/>
                      <a:pt x="57" y="138"/>
                    </a:cubicBezTo>
                    <a:cubicBezTo>
                      <a:pt x="57" y="138"/>
                      <a:pt x="57" y="138"/>
                      <a:pt x="57" y="138"/>
                    </a:cubicBezTo>
                    <a:cubicBezTo>
                      <a:pt x="57" y="138"/>
                      <a:pt x="57" y="138"/>
                      <a:pt x="57" y="138"/>
                    </a:cubicBezTo>
                    <a:cubicBezTo>
                      <a:pt x="57" y="138"/>
                      <a:pt x="57" y="138"/>
                      <a:pt x="57" y="138"/>
                    </a:cubicBezTo>
                    <a:cubicBezTo>
                      <a:pt x="57" y="138"/>
                      <a:pt x="57" y="138"/>
                      <a:pt x="57" y="138"/>
                    </a:cubicBezTo>
                    <a:cubicBezTo>
                      <a:pt x="57" y="138"/>
                      <a:pt x="57" y="138"/>
                      <a:pt x="57" y="138"/>
                    </a:cubicBezTo>
                    <a:cubicBezTo>
                      <a:pt x="57" y="138"/>
                      <a:pt x="57" y="138"/>
                      <a:pt x="57" y="138"/>
                    </a:cubicBezTo>
                    <a:cubicBezTo>
                      <a:pt x="57" y="138"/>
                      <a:pt x="57" y="138"/>
                      <a:pt x="57" y="138"/>
                    </a:cubicBezTo>
                    <a:cubicBezTo>
                      <a:pt x="57" y="138"/>
                      <a:pt x="57" y="138"/>
                      <a:pt x="57" y="138"/>
                    </a:cubicBezTo>
                    <a:cubicBezTo>
                      <a:pt x="57" y="138"/>
                      <a:pt x="57" y="138"/>
                      <a:pt x="57" y="138"/>
                    </a:cubicBezTo>
                    <a:cubicBezTo>
                      <a:pt x="57" y="138"/>
                      <a:pt x="57" y="138"/>
                      <a:pt x="57" y="138"/>
                    </a:cubicBezTo>
                    <a:cubicBezTo>
                      <a:pt x="57" y="138"/>
                      <a:pt x="57" y="138"/>
                      <a:pt x="57" y="138"/>
                    </a:cubicBezTo>
                    <a:cubicBezTo>
                      <a:pt x="57" y="138"/>
                      <a:pt x="57" y="138"/>
                      <a:pt x="57" y="138"/>
                    </a:cubicBezTo>
                    <a:cubicBezTo>
                      <a:pt x="57" y="138"/>
                      <a:pt x="57" y="138"/>
                      <a:pt x="57" y="138"/>
                    </a:cubicBezTo>
                    <a:cubicBezTo>
                      <a:pt x="57" y="138"/>
                      <a:pt x="57" y="138"/>
                      <a:pt x="57" y="138"/>
                    </a:cubicBezTo>
                    <a:cubicBezTo>
                      <a:pt x="57" y="138"/>
                      <a:pt x="57" y="138"/>
                      <a:pt x="57" y="138"/>
                    </a:cubicBezTo>
                    <a:cubicBezTo>
                      <a:pt x="57" y="138"/>
                      <a:pt x="57" y="138"/>
                      <a:pt x="57" y="138"/>
                    </a:cubicBezTo>
                    <a:cubicBezTo>
                      <a:pt x="57" y="138"/>
                      <a:pt x="57" y="138"/>
                      <a:pt x="57" y="138"/>
                    </a:cubicBezTo>
                    <a:cubicBezTo>
                      <a:pt x="57" y="138"/>
                      <a:pt x="57" y="138"/>
                      <a:pt x="57" y="138"/>
                    </a:cubicBezTo>
                    <a:cubicBezTo>
                      <a:pt x="57" y="138"/>
                      <a:pt x="57" y="138"/>
                      <a:pt x="57" y="138"/>
                    </a:cubicBezTo>
                    <a:cubicBezTo>
                      <a:pt x="57" y="138"/>
                      <a:pt x="57" y="138"/>
                      <a:pt x="57" y="138"/>
                    </a:cubicBezTo>
                    <a:cubicBezTo>
                      <a:pt x="56" y="138"/>
                      <a:pt x="56" y="138"/>
                      <a:pt x="56" y="138"/>
                    </a:cubicBezTo>
                    <a:cubicBezTo>
                      <a:pt x="56" y="138"/>
                      <a:pt x="56" y="138"/>
                      <a:pt x="56" y="138"/>
                    </a:cubicBezTo>
                    <a:cubicBezTo>
                      <a:pt x="56" y="138"/>
                      <a:pt x="56" y="138"/>
                      <a:pt x="56" y="138"/>
                    </a:cubicBezTo>
                    <a:cubicBezTo>
                      <a:pt x="56" y="138"/>
                      <a:pt x="56" y="138"/>
                      <a:pt x="56" y="138"/>
                    </a:cubicBezTo>
                    <a:cubicBezTo>
                      <a:pt x="56" y="138"/>
                      <a:pt x="56" y="138"/>
                      <a:pt x="56" y="138"/>
                    </a:cubicBezTo>
                    <a:cubicBezTo>
                      <a:pt x="56" y="138"/>
                      <a:pt x="56" y="138"/>
                      <a:pt x="56" y="138"/>
                    </a:cubicBezTo>
                    <a:cubicBezTo>
                      <a:pt x="56" y="138"/>
                      <a:pt x="56" y="138"/>
                      <a:pt x="56" y="138"/>
                    </a:cubicBezTo>
                    <a:cubicBezTo>
                      <a:pt x="56" y="138"/>
                      <a:pt x="56" y="138"/>
                      <a:pt x="56" y="138"/>
                    </a:cubicBezTo>
                    <a:cubicBezTo>
                      <a:pt x="56" y="138"/>
                      <a:pt x="56" y="138"/>
                      <a:pt x="56" y="138"/>
                    </a:cubicBezTo>
                    <a:cubicBezTo>
                      <a:pt x="56" y="138"/>
                      <a:pt x="56" y="138"/>
                      <a:pt x="56" y="138"/>
                    </a:cubicBezTo>
                    <a:cubicBezTo>
                      <a:pt x="56" y="138"/>
                      <a:pt x="56" y="138"/>
                      <a:pt x="56" y="138"/>
                    </a:cubicBezTo>
                    <a:cubicBezTo>
                      <a:pt x="56" y="138"/>
                      <a:pt x="56" y="138"/>
                      <a:pt x="56" y="138"/>
                    </a:cubicBezTo>
                    <a:cubicBezTo>
                      <a:pt x="56" y="138"/>
                      <a:pt x="56" y="138"/>
                      <a:pt x="56" y="138"/>
                    </a:cubicBezTo>
                    <a:cubicBezTo>
                      <a:pt x="56" y="138"/>
                      <a:pt x="56" y="138"/>
                      <a:pt x="56" y="138"/>
                    </a:cubicBezTo>
                    <a:cubicBezTo>
                      <a:pt x="56" y="138"/>
                      <a:pt x="56" y="138"/>
                      <a:pt x="56" y="138"/>
                    </a:cubicBezTo>
                    <a:cubicBezTo>
                      <a:pt x="56" y="138"/>
                      <a:pt x="56" y="138"/>
                      <a:pt x="56" y="138"/>
                    </a:cubicBezTo>
                    <a:cubicBezTo>
                      <a:pt x="56" y="139"/>
                      <a:pt x="56" y="139"/>
                      <a:pt x="56" y="139"/>
                    </a:cubicBezTo>
                    <a:cubicBezTo>
                      <a:pt x="56" y="139"/>
                      <a:pt x="56" y="139"/>
                      <a:pt x="56" y="139"/>
                    </a:cubicBezTo>
                    <a:cubicBezTo>
                      <a:pt x="56" y="139"/>
                      <a:pt x="56" y="139"/>
                      <a:pt x="56" y="139"/>
                    </a:cubicBezTo>
                    <a:cubicBezTo>
                      <a:pt x="56" y="139"/>
                      <a:pt x="56" y="139"/>
                      <a:pt x="56" y="139"/>
                    </a:cubicBezTo>
                    <a:cubicBezTo>
                      <a:pt x="56" y="139"/>
                      <a:pt x="56" y="139"/>
                      <a:pt x="56" y="139"/>
                    </a:cubicBezTo>
                    <a:cubicBezTo>
                      <a:pt x="56" y="139"/>
                      <a:pt x="56" y="139"/>
                      <a:pt x="56" y="139"/>
                    </a:cubicBezTo>
                    <a:cubicBezTo>
                      <a:pt x="56" y="139"/>
                      <a:pt x="56" y="139"/>
                      <a:pt x="56" y="139"/>
                    </a:cubicBezTo>
                    <a:cubicBezTo>
                      <a:pt x="56" y="139"/>
                      <a:pt x="56" y="139"/>
                      <a:pt x="56" y="139"/>
                    </a:cubicBezTo>
                    <a:cubicBezTo>
                      <a:pt x="56" y="139"/>
                      <a:pt x="56" y="139"/>
                      <a:pt x="56" y="139"/>
                    </a:cubicBezTo>
                    <a:cubicBezTo>
                      <a:pt x="56" y="139"/>
                      <a:pt x="56" y="139"/>
                      <a:pt x="56" y="139"/>
                    </a:cubicBezTo>
                    <a:cubicBezTo>
                      <a:pt x="56" y="139"/>
                      <a:pt x="56" y="139"/>
                      <a:pt x="56" y="139"/>
                    </a:cubicBezTo>
                    <a:cubicBezTo>
                      <a:pt x="56" y="139"/>
                      <a:pt x="56" y="139"/>
                      <a:pt x="56" y="139"/>
                    </a:cubicBezTo>
                    <a:cubicBezTo>
                      <a:pt x="56" y="139"/>
                      <a:pt x="56" y="139"/>
                      <a:pt x="56" y="139"/>
                    </a:cubicBezTo>
                    <a:cubicBezTo>
                      <a:pt x="56" y="139"/>
                      <a:pt x="56" y="139"/>
                      <a:pt x="56" y="139"/>
                    </a:cubicBezTo>
                    <a:cubicBezTo>
                      <a:pt x="56" y="139"/>
                      <a:pt x="56" y="139"/>
                      <a:pt x="56" y="139"/>
                    </a:cubicBezTo>
                    <a:cubicBezTo>
                      <a:pt x="56" y="139"/>
                      <a:pt x="56" y="139"/>
                      <a:pt x="56" y="139"/>
                    </a:cubicBezTo>
                    <a:cubicBezTo>
                      <a:pt x="56" y="139"/>
                      <a:pt x="56" y="139"/>
                      <a:pt x="56" y="139"/>
                    </a:cubicBezTo>
                    <a:cubicBezTo>
                      <a:pt x="56" y="139"/>
                      <a:pt x="56" y="139"/>
                      <a:pt x="56" y="139"/>
                    </a:cubicBezTo>
                    <a:cubicBezTo>
                      <a:pt x="56" y="139"/>
                      <a:pt x="56" y="139"/>
                      <a:pt x="56" y="139"/>
                    </a:cubicBezTo>
                    <a:cubicBezTo>
                      <a:pt x="56" y="139"/>
                      <a:pt x="56" y="139"/>
                      <a:pt x="56" y="139"/>
                    </a:cubicBezTo>
                    <a:cubicBezTo>
                      <a:pt x="56" y="139"/>
                      <a:pt x="56" y="139"/>
                      <a:pt x="56" y="139"/>
                    </a:cubicBezTo>
                    <a:cubicBezTo>
                      <a:pt x="55" y="139"/>
                      <a:pt x="55" y="139"/>
                      <a:pt x="55" y="139"/>
                    </a:cubicBezTo>
                    <a:cubicBezTo>
                      <a:pt x="55" y="139"/>
                      <a:pt x="55" y="139"/>
                      <a:pt x="55" y="139"/>
                    </a:cubicBezTo>
                    <a:cubicBezTo>
                      <a:pt x="55" y="139"/>
                      <a:pt x="55" y="139"/>
                      <a:pt x="55" y="139"/>
                    </a:cubicBezTo>
                    <a:cubicBezTo>
                      <a:pt x="55" y="139"/>
                      <a:pt x="55" y="139"/>
                      <a:pt x="55" y="139"/>
                    </a:cubicBezTo>
                    <a:cubicBezTo>
                      <a:pt x="55" y="139"/>
                      <a:pt x="55" y="139"/>
                      <a:pt x="55" y="139"/>
                    </a:cubicBezTo>
                    <a:cubicBezTo>
                      <a:pt x="55" y="139"/>
                      <a:pt x="55" y="139"/>
                      <a:pt x="55" y="139"/>
                    </a:cubicBezTo>
                    <a:cubicBezTo>
                      <a:pt x="55" y="139"/>
                      <a:pt x="55" y="139"/>
                      <a:pt x="55" y="139"/>
                    </a:cubicBezTo>
                    <a:cubicBezTo>
                      <a:pt x="55" y="139"/>
                      <a:pt x="55" y="139"/>
                      <a:pt x="55" y="139"/>
                    </a:cubicBezTo>
                    <a:cubicBezTo>
                      <a:pt x="55" y="139"/>
                      <a:pt x="55" y="139"/>
                      <a:pt x="55" y="139"/>
                    </a:cubicBezTo>
                    <a:cubicBezTo>
                      <a:pt x="55" y="139"/>
                      <a:pt x="55" y="139"/>
                      <a:pt x="55" y="139"/>
                    </a:cubicBezTo>
                    <a:cubicBezTo>
                      <a:pt x="55" y="139"/>
                      <a:pt x="55" y="139"/>
                      <a:pt x="55" y="139"/>
                    </a:cubicBezTo>
                    <a:cubicBezTo>
                      <a:pt x="55" y="139"/>
                      <a:pt x="55" y="139"/>
                      <a:pt x="55" y="139"/>
                    </a:cubicBezTo>
                    <a:cubicBezTo>
                      <a:pt x="55" y="139"/>
                      <a:pt x="55" y="139"/>
                      <a:pt x="55" y="139"/>
                    </a:cubicBezTo>
                    <a:cubicBezTo>
                      <a:pt x="55" y="139"/>
                      <a:pt x="55" y="139"/>
                      <a:pt x="55" y="139"/>
                    </a:cubicBezTo>
                    <a:cubicBezTo>
                      <a:pt x="55" y="139"/>
                      <a:pt x="55" y="139"/>
                      <a:pt x="55" y="139"/>
                    </a:cubicBezTo>
                    <a:cubicBezTo>
                      <a:pt x="55" y="139"/>
                      <a:pt x="55" y="139"/>
                      <a:pt x="55" y="139"/>
                    </a:cubicBezTo>
                    <a:cubicBezTo>
                      <a:pt x="55" y="139"/>
                      <a:pt x="55" y="139"/>
                      <a:pt x="55" y="139"/>
                    </a:cubicBezTo>
                    <a:cubicBezTo>
                      <a:pt x="55" y="139"/>
                      <a:pt x="55" y="139"/>
                      <a:pt x="55" y="139"/>
                    </a:cubicBezTo>
                    <a:cubicBezTo>
                      <a:pt x="55" y="139"/>
                      <a:pt x="55" y="139"/>
                      <a:pt x="55" y="139"/>
                    </a:cubicBezTo>
                    <a:cubicBezTo>
                      <a:pt x="55" y="139"/>
                      <a:pt x="55" y="139"/>
                      <a:pt x="55" y="139"/>
                    </a:cubicBezTo>
                    <a:cubicBezTo>
                      <a:pt x="55" y="139"/>
                      <a:pt x="55" y="139"/>
                      <a:pt x="55" y="139"/>
                    </a:cubicBezTo>
                    <a:cubicBezTo>
                      <a:pt x="55" y="139"/>
                      <a:pt x="55" y="139"/>
                      <a:pt x="55" y="139"/>
                    </a:cubicBezTo>
                    <a:cubicBezTo>
                      <a:pt x="55" y="139"/>
                      <a:pt x="55" y="139"/>
                      <a:pt x="55" y="139"/>
                    </a:cubicBezTo>
                    <a:cubicBezTo>
                      <a:pt x="55" y="139"/>
                      <a:pt x="55" y="139"/>
                      <a:pt x="55" y="139"/>
                    </a:cubicBezTo>
                    <a:cubicBezTo>
                      <a:pt x="55" y="139"/>
                      <a:pt x="55" y="139"/>
                      <a:pt x="55" y="139"/>
                    </a:cubicBezTo>
                    <a:cubicBezTo>
                      <a:pt x="55" y="139"/>
                      <a:pt x="55" y="139"/>
                      <a:pt x="55" y="139"/>
                    </a:cubicBezTo>
                    <a:cubicBezTo>
                      <a:pt x="55" y="139"/>
                      <a:pt x="55" y="139"/>
                      <a:pt x="55" y="139"/>
                    </a:cubicBezTo>
                    <a:cubicBezTo>
                      <a:pt x="55" y="139"/>
                      <a:pt x="55" y="139"/>
                      <a:pt x="55" y="139"/>
                    </a:cubicBezTo>
                    <a:cubicBezTo>
                      <a:pt x="55" y="139"/>
                      <a:pt x="55" y="139"/>
                      <a:pt x="55" y="139"/>
                    </a:cubicBezTo>
                    <a:cubicBezTo>
                      <a:pt x="55" y="139"/>
                      <a:pt x="55" y="139"/>
                      <a:pt x="55" y="139"/>
                    </a:cubicBezTo>
                    <a:cubicBezTo>
                      <a:pt x="55" y="139"/>
                      <a:pt x="55" y="139"/>
                      <a:pt x="55" y="139"/>
                    </a:cubicBezTo>
                    <a:cubicBezTo>
                      <a:pt x="55" y="139"/>
                      <a:pt x="55" y="139"/>
                      <a:pt x="55" y="139"/>
                    </a:cubicBezTo>
                    <a:cubicBezTo>
                      <a:pt x="55" y="139"/>
                      <a:pt x="55" y="139"/>
                      <a:pt x="55" y="139"/>
                    </a:cubicBezTo>
                    <a:cubicBezTo>
                      <a:pt x="55" y="139"/>
                      <a:pt x="55" y="139"/>
                      <a:pt x="55" y="139"/>
                    </a:cubicBezTo>
                    <a:cubicBezTo>
                      <a:pt x="54" y="139"/>
                      <a:pt x="54" y="139"/>
                      <a:pt x="54" y="139"/>
                    </a:cubicBezTo>
                    <a:cubicBezTo>
                      <a:pt x="54" y="139"/>
                      <a:pt x="54" y="139"/>
                      <a:pt x="54" y="139"/>
                    </a:cubicBezTo>
                    <a:cubicBezTo>
                      <a:pt x="54" y="139"/>
                      <a:pt x="54" y="139"/>
                      <a:pt x="54" y="139"/>
                    </a:cubicBezTo>
                    <a:cubicBezTo>
                      <a:pt x="54" y="139"/>
                      <a:pt x="54" y="139"/>
                      <a:pt x="54" y="139"/>
                    </a:cubicBezTo>
                    <a:cubicBezTo>
                      <a:pt x="54" y="139"/>
                      <a:pt x="54" y="139"/>
                      <a:pt x="54" y="139"/>
                    </a:cubicBezTo>
                    <a:cubicBezTo>
                      <a:pt x="54" y="139"/>
                      <a:pt x="54" y="140"/>
                      <a:pt x="54" y="140"/>
                    </a:cubicBezTo>
                    <a:cubicBezTo>
                      <a:pt x="54" y="140"/>
                      <a:pt x="54" y="140"/>
                      <a:pt x="54" y="140"/>
                    </a:cubicBezTo>
                    <a:cubicBezTo>
                      <a:pt x="54" y="140"/>
                      <a:pt x="54" y="140"/>
                      <a:pt x="54" y="140"/>
                    </a:cubicBezTo>
                    <a:cubicBezTo>
                      <a:pt x="54" y="140"/>
                      <a:pt x="54" y="140"/>
                      <a:pt x="54" y="140"/>
                    </a:cubicBezTo>
                    <a:cubicBezTo>
                      <a:pt x="54" y="140"/>
                      <a:pt x="54" y="140"/>
                      <a:pt x="54" y="140"/>
                    </a:cubicBezTo>
                    <a:cubicBezTo>
                      <a:pt x="54" y="140"/>
                      <a:pt x="54" y="140"/>
                      <a:pt x="54" y="140"/>
                    </a:cubicBezTo>
                    <a:cubicBezTo>
                      <a:pt x="54" y="140"/>
                      <a:pt x="54" y="140"/>
                      <a:pt x="54" y="140"/>
                    </a:cubicBezTo>
                    <a:cubicBezTo>
                      <a:pt x="54" y="140"/>
                      <a:pt x="54" y="140"/>
                      <a:pt x="54" y="140"/>
                    </a:cubicBezTo>
                    <a:cubicBezTo>
                      <a:pt x="54" y="140"/>
                      <a:pt x="54" y="140"/>
                      <a:pt x="54" y="140"/>
                    </a:cubicBezTo>
                    <a:cubicBezTo>
                      <a:pt x="54" y="140"/>
                      <a:pt x="54" y="140"/>
                      <a:pt x="54" y="140"/>
                    </a:cubicBezTo>
                    <a:cubicBezTo>
                      <a:pt x="54" y="140"/>
                      <a:pt x="54" y="140"/>
                      <a:pt x="54" y="140"/>
                    </a:cubicBezTo>
                    <a:cubicBezTo>
                      <a:pt x="54" y="140"/>
                      <a:pt x="54" y="140"/>
                      <a:pt x="54" y="140"/>
                    </a:cubicBezTo>
                    <a:cubicBezTo>
                      <a:pt x="54" y="140"/>
                      <a:pt x="54" y="140"/>
                      <a:pt x="54" y="140"/>
                    </a:cubicBezTo>
                    <a:cubicBezTo>
                      <a:pt x="54" y="140"/>
                      <a:pt x="54" y="140"/>
                      <a:pt x="54" y="140"/>
                    </a:cubicBezTo>
                    <a:cubicBezTo>
                      <a:pt x="54" y="140"/>
                      <a:pt x="54" y="140"/>
                      <a:pt x="54" y="140"/>
                    </a:cubicBezTo>
                    <a:cubicBezTo>
                      <a:pt x="54" y="140"/>
                      <a:pt x="54" y="140"/>
                      <a:pt x="54" y="140"/>
                    </a:cubicBezTo>
                    <a:cubicBezTo>
                      <a:pt x="54" y="140"/>
                      <a:pt x="54" y="140"/>
                      <a:pt x="54" y="140"/>
                    </a:cubicBezTo>
                    <a:cubicBezTo>
                      <a:pt x="54" y="140"/>
                      <a:pt x="54" y="140"/>
                      <a:pt x="54" y="140"/>
                    </a:cubicBezTo>
                    <a:cubicBezTo>
                      <a:pt x="54" y="140"/>
                      <a:pt x="54" y="140"/>
                      <a:pt x="54" y="140"/>
                    </a:cubicBezTo>
                    <a:cubicBezTo>
                      <a:pt x="54" y="140"/>
                      <a:pt x="54" y="140"/>
                      <a:pt x="54" y="140"/>
                    </a:cubicBezTo>
                    <a:cubicBezTo>
                      <a:pt x="54" y="140"/>
                      <a:pt x="54" y="140"/>
                      <a:pt x="54" y="140"/>
                    </a:cubicBezTo>
                    <a:cubicBezTo>
                      <a:pt x="54" y="140"/>
                      <a:pt x="54" y="140"/>
                      <a:pt x="54" y="140"/>
                    </a:cubicBezTo>
                    <a:cubicBezTo>
                      <a:pt x="54" y="140"/>
                      <a:pt x="54" y="140"/>
                      <a:pt x="54" y="140"/>
                    </a:cubicBezTo>
                    <a:cubicBezTo>
                      <a:pt x="54" y="140"/>
                      <a:pt x="54" y="140"/>
                      <a:pt x="54" y="140"/>
                    </a:cubicBezTo>
                    <a:cubicBezTo>
                      <a:pt x="54" y="140"/>
                      <a:pt x="54" y="140"/>
                      <a:pt x="54" y="140"/>
                    </a:cubicBezTo>
                    <a:cubicBezTo>
                      <a:pt x="54" y="140"/>
                      <a:pt x="54" y="140"/>
                      <a:pt x="54" y="140"/>
                    </a:cubicBezTo>
                    <a:cubicBezTo>
                      <a:pt x="54" y="140"/>
                      <a:pt x="54" y="140"/>
                      <a:pt x="54" y="140"/>
                    </a:cubicBezTo>
                    <a:cubicBezTo>
                      <a:pt x="53" y="140"/>
                      <a:pt x="53" y="140"/>
                      <a:pt x="53" y="140"/>
                    </a:cubicBezTo>
                    <a:cubicBezTo>
                      <a:pt x="53" y="140"/>
                      <a:pt x="53" y="140"/>
                      <a:pt x="53" y="140"/>
                    </a:cubicBezTo>
                    <a:cubicBezTo>
                      <a:pt x="53" y="140"/>
                      <a:pt x="53" y="140"/>
                      <a:pt x="53" y="140"/>
                    </a:cubicBezTo>
                    <a:cubicBezTo>
                      <a:pt x="53" y="140"/>
                      <a:pt x="53" y="140"/>
                      <a:pt x="53" y="140"/>
                    </a:cubicBezTo>
                    <a:cubicBezTo>
                      <a:pt x="53" y="140"/>
                      <a:pt x="53" y="140"/>
                      <a:pt x="53" y="140"/>
                    </a:cubicBezTo>
                    <a:cubicBezTo>
                      <a:pt x="53" y="140"/>
                      <a:pt x="53" y="140"/>
                      <a:pt x="53" y="140"/>
                    </a:cubicBezTo>
                    <a:cubicBezTo>
                      <a:pt x="53" y="140"/>
                      <a:pt x="53" y="140"/>
                      <a:pt x="53" y="140"/>
                    </a:cubicBezTo>
                    <a:cubicBezTo>
                      <a:pt x="53" y="140"/>
                      <a:pt x="53" y="140"/>
                      <a:pt x="53" y="140"/>
                    </a:cubicBezTo>
                    <a:cubicBezTo>
                      <a:pt x="53" y="140"/>
                      <a:pt x="53" y="140"/>
                      <a:pt x="53" y="140"/>
                    </a:cubicBezTo>
                    <a:cubicBezTo>
                      <a:pt x="53" y="140"/>
                      <a:pt x="53" y="140"/>
                      <a:pt x="53" y="140"/>
                    </a:cubicBezTo>
                    <a:cubicBezTo>
                      <a:pt x="53" y="140"/>
                      <a:pt x="53" y="140"/>
                      <a:pt x="53" y="140"/>
                    </a:cubicBezTo>
                    <a:cubicBezTo>
                      <a:pt x="53" y="140"/>
                      <a:pt x="53" y="140"/>
                      <a:pt x="53" y="140"/>
                    </a:cubicBezTo>
                    <a:cubicBezTo>
                      <a:pt x="53" y="140"/>
                      <a:pt x="53" y="140"/>
                      <a:pt x="53" y="140"/>
                    </a:cubicBezTo>
                    <a:cubicBezTo>
                      <a:pt x="53" y="140"/>
                      <a:pt x="53" y="140"/>
                      <a:pt x="53" y="140"/>
                    </a:cubicBezTo>
                    <a:cubicBezTo>
                      <a:pt x="53" y="140"/>
                      <a:pt x="53" y="140"/>
                      <a:pt x="53" y="140"/>
                    </a:cubicBezTo>
                    <a:cubicBezTo>
                      <a:pt x="53" y="140"/>
                      <a:pt x="53" y="140"/>
                      <a:pt x="53" y="140"/>
                    </a:cubicBezTo>
                    <a:cubicBezTo>
                      <a:pt x="53" y="140"/>
                      <a:pt x="53" y="140"/>
                      <a:pt x="53" y="140"/>
                    </a:cubicBezTo>
                    <a:cubicBezTo>
                      <a:pt x="53" y="140"/>
                      <a:pt x="53" y="140"/>
                      <a:pt x="53" y="140"/>
                    </a:cubicBezTo>
                    <a:cubicBezTo>
                      <a:pt x="53" y="140"/>
                      <a:pt x="53" y="140"/>
                      <a:pt x="53" y="140"/>
                    </a:cubicBezTo>
                    <a:cubicBezTo>
                      <a:pt x="53" y="140"/>
                      <a:pt x="53" y="140"/>
                      <a:pt x="53" y="140"/>
                    </a:cubicBezTo>
                    <a:cubicBezTo>
                      <a:pt x="53" y="140"/>
                      <a:pt x="53" y="140"/>
                      <a:pt x="53" y="140"/>
                    </a:cubicBezTo>
                    <a:cubicBezTo>
                      <a:pt x="53" y="140"/>
                      <a:pt x="53" y="140"/>
                      <a:pt x="53" y="140"/>
                    </a:cubicBezTo>
                    <a:cubicBezTo>
                      <a:pt x="53" y="140"/>
                      <a:pt x="53" y="140"/>
                      <a:pt x="53" y="140"/>
                    </a:cubicBezTo>
                    <a:cubicBezTo>
                      <a:pt x="53" y="140"/>
                      <a:pt x="53" y="140"/>
                      <a:pt x="53" y="140"/>
                    </a:cubicBezTo>
                    <a:cubicBezTo>
                      <a:pt x="53" y="140"/>
                      <a:pt x="53" y="140"/>
                      <a:pt x="53" y="140"/>
                    </a:cubicBezTo>
                    <a:cubicBezTo>
                      <a:pt x="53" y="140"/>
                      <a:pt x="53" y="141"/>
                      <a:pt x="53" y="141"/>
                    </a:cubicBezTo>
                    <a:cubicBezTo>
                      <a:pt x="53" y="141"/>
                      <a:pt x="53" y="141"/>
                      <a:pt x="53" y="141"/>
                    </a:cubicBezTo>
                    <a:cubicBezTo>
                      <a:pt x="53" y="141"/>
                      <a:pt x="53" y="141"/>
                      <a:pt x="53" y="141"/>
                    </a:cubicBezTo>
                    <a:cubicBezTo>
                      <a:pt x="53" y="141"/>
                      <a:pt x="53" y="141"/>
                      <a:pt x="53" y="141"/>
                    </a:cubicBezTo>
                    <a:cubicBezTo>
                      <a:pt x="53" y="141"/>
                      <a:pt x="53" y="141"/>
                      <a:pt x="53" y="141"/>
                    </a:cubicBezTo>
                    <a:cubicBezTo>
                      <a:pt x="53" y="141"/>
                      <a:pt x="53" y="141"/>
                      <a:pt x="53" y="141"/>
                    </a:cubicBezTo>
                    <a:cubicBezTo>
                      <a:pt x="53" y="141"/>
                      <a:pt x="53" y="141"/>
                      <a:pt x="53" y="141"/>
                    </a:cubicBezTo>
                    <a:cubicBezTo>
                      <a:pt x="53" y="141"/>
                      <a:pt x="53" y="141"/>
                      <a:pt x="53" y="141"/>
                    </a:cubicBezTo>
                    <a:cubicBezTo>
                      <a:pt x="53" y="141"/>
                      <a:pt x="53" y="141"/>
                      <a:pt x="53" y="141"/>
                    </a:cubicBezTo>
                    <a:cubicBezTo>
                      <a:pt x="53" y="141"/>
                      <a:pt x="53" y="141"/>
                      <a:pt x="53" y="141"/>
                    </a:cubicBezTo>
                    <a:cubicBezTo>
                      <a:pt x="53" y="141"/>
                      <a:pt x="53" y="141"/>
                      <a:pt x="53" y="141"/>
                    </a:cubicBezTo>
                    <a:cubicBezTo>
                      <a:pt x="52" y="141"/>
                      <a:pt x="52" y="141"/>
                      <a:pt x="52" y="141"/>
                    </a:cubicBezTo>
                    <a:cubicBezTo>
                      <a:pt x="52" y="141"/>
                      <a:pt x="52" y="141"/>
                      <a:pt x="52" y="141"/>
                    </a:cubicBezTo>
                    <a:cubicBezTo>
                      <a:pt x="52" y="141"/>
                      <a:pt x="52" y="141"/>
                      <a:pt x="52" y="141"/>
                    </a:cubicBezTo>
                    <a:cubicBezTo>
                      <a:pt x="52" y="141"/>
                      <a:pt x="52" y="141"/>
                      <a:pt x="52" y="141"/>
                    </a:cubicBezTo>
                    <a:cubicBezTo>
                      <a:pt x="52" y="141"/>
                      <a:pt x="52" y="141"/>
                      <a:pt x="52" y="141"/>
                    </a:cubicBezTo>
                    <a:cubicBezTo>
                      <a:pt x="52" y="141"/>
                      <a:pt x="52" y="141"/>
                      <a:pt x="52" y="141"/>
                    </a:cubicBezTo>
                    <a:cubicBezTo>
                      <a:pt x="52" y="141"/>
                      <a:pt x="52" y="141"/>
                      <a:pt x="52" y="141"/>
                    </a:cubicBezTo>
                    <a:cubicBezTo>
                      <a:pt x="52" y="141"/>
                      <a:pt x="52" y="141"/>
                      <a:pt x="52" y="141"/>
                    </a:cubicBezTo>
                    <a:cubicBezTo>
                      <a:pt x="52" y="141"/>
                      <a:pt x="52" y="141"/>
                      <a:pt x="52" y="141"/>
                    </a:cubicBezTo>
                    <a:cubicBezTo>
                      <a:pt x="52" y="141"/>
                      <a:pt x="52" y="141"/>
                      <a:pt x="52" y="141"/>
                    </a:cubicBezTo>
                    <a:cubicBezTo>
                      <a:pt x="52" y="141"/>
                      <a:pt x="52" y="141"/>
                      <a:pt x="52" y="141"/>
                    </a:cubicBezTo>
                    <a:cubicBezTo>
                      <a:pt x="52" y="141"/>
                      <a:pt x="52" y="141"/>
                      <a:pt x="52" y="141"/>
                    </a:cubicBezTo>
                    <a:cubicBezTo>
                      <a:pt x="52" y="141"/>
                      <a:pt x="52" y="141"/>
                      <a:pt x="52" y="141"/>
                    </a:cubicBezTo>
                    <a:cubicBezTo>
                      <a:pt x="52" y="141"/>
                      <a:pt x="52" y="141"/>
                      <a:pt x="52" y="141"/>
                    </a:cubicBezTo>
                    <a:cubicBezTo>
                      <a:pt x="52" y="141"/>
                      <a:pt x="52" y="141"/>
                      <a:pt x="52" y="141"/>
                    </a:cubicBezTo>
                    <a:cubicBezTo>
                      <a:pt x="52" y="141"/>
                      <a:pt x="52" y="141"/>
                      <a:pt x="52" y="141"/>
                    </a:cubicBezTo>
                    <a:cubicBezTo>
                      <a:pt x="52" y="141"/>
                      <a:pt x="52" y="141"/>
                      <a:pt x="52" y="141"/>
                    </a:cubicBezTo>
                    <a:cubicBezTo>
                      <a:pt x="52" y="141"/>
                      <a:pt x="52" y="141"/>
                      <a:pt x="52" y="141"/>
                    </a:cubicBezTo>
                    <a:cubicBezTo>
                      <a:pt x="52" y="141"/>
                      <a:pt x="52" y="141"/>
                      <a:pt x="52" y="141"/>
                    </a:cubicBezTo>
                    <a:cubicBezTo>
                      <a:pt x="52" y="141"/>
                      <a:pt x="52" y="141"/>
                      <a:pt x="52" y="141"/>
                    </a:cubicBezTo>
                    <a:cubicBezTo>
                      <a:pt x="52" y="141"/>
                      <a:pt x="52" y="141"/>
                      <a:pt x="52" y="141"/>
                    </a:cubicBezTo>
                    <a:cubicBezTo>
                      <a:pt x="52" y="141"/>
                      <a:pt x="52" y="141"/>
                      <a:pt x="52" y="141"/>
                    </a:cubicBezTo>
                    <a:cubicBezTo>
                      <a:pt x="52" y="141"/>
                      <a:pt x="52" y="141"/>
                      <a:pt x="52" y="141"/>
                    </a:cubicBezTo>
                    <a:cubicBezTo>
                      <a:pt x="52" y="141"/>
                      <a:pt x="52" y="141"/>
                      <a:pt x="52" y="141"/>
                    </a:cubicBezTo>
                    <a:cubicBezTo>
                      <a:pt x="52" y="141"/>
                      <a:pt x="52" y="141"/>
                      <a:pt x="52" y="141"/>
                    </a:cubicBezTo>
                    <a:cubicBezTo>
                      <a:pt x="52" y="141"/>
                      <a:pt x="52" y="141"/>
                      <a:pt x="52" y="141"/>
                    </a:cubicBezTo>
                    <a:cubicBezTo>
                      <a:pt x="52" y="141"/>
                      <a:pt x="52" y="141"/>
                      <a:pt x="52" y="141"/>
                    </a:cubicBezTo>
                    <a:cubicBezTo>
                      <a:pt x="52" y="141"/>
                      <a:pt x="52" y="141"/>
                      <a:pt x="52" y="141"/>
                    </a:cubicBezTo>
                    <a:cubicBezTo>
                      <a:pt x="52" y="141"/>
                      <a:pt x="52" y="141"/>
                      <a:pt x="52" y="141"/>
                    </a:cubicBezTo>
                    <a:cubicBezTo>
                      <a:pt x="52" y="141"/>
                      <a:pt x="52" y="141"/>
                      <a:pt x="52" y="141"/>
                    </a:cubicBezTo>
                    <a:cubicBezTo>
                      <a:pt x="52" y="141"/>
                      <a:pt x="52" y="141"/>
                      <a:pt x="52" y="141"/>
                    </a:cubicBezTo>
                    <a:cubicBezTo>
                      <a:pt x="52" y="141"/>
                      <a:pt x="52" y="141"/>
                      <a:pt x="52" y="141"/>
                    </a:cubicBezTo>
                    <a:cubicBezTo>
                      <a:pt x="52" y="141"/>
                      <a:pt x="52" y="141"/>
                      <a:pt x="52" y="141"/>
                    </a:cubicBezTo>
                    <a:cubicBezTo>
                      <a:pt x="52" y="141"/>
                      <a:pt x="52" y="141"/>
                      <a:pt x="52" y="141"/>
                    </a:cubicBezTo>
                    <a:cubicBezTo>
                      <a:pt x="52" y="141"/>
                      <a:pt x="52" y="141"/>
                      <a:pt x="52" y="141"/>
                    </a:cubicBezTo>
                    <a:cubicBezTo>
                      <a:pt x="52" y="141"/>
                      <a:pt x="52" y="141"/>
                      <a:pt x="52" y="141"/>
                    </a:cubicBezTo>
                    <a:cubicBezTo>
                      <a:pt x="52" y="141"/>
                      <a:pt x="52" y="141"/>
                      <a:pt x="52" y="141"/>
                    </a:cubicBezTo>
                    <a:cubicBezTo>
                      <a:pt x="52" y="141"/>
                      <a:pt x="52" y="141"/>
                      <a:pt x="52" y="141"/>
                    </a:cubicBezTo>
                    <a:cubicBezTo>
                      <a:pt x="51" y="141"/>
                      <a:pt x="51" y="141"/>
                      <a:pt x="51" y="141"/>
                    </a:cubicBezTo>
                    <a:cubicBezTo>
                      <a:pt x="51" y="141"/>
                      <a:pt x="51" y="141"/>
                      <a:pt x="51" y="141"/>
                    </a:cubicBezTo>
                    <a:cubicBezTo>
                      <a:pt x="51" y="141"/>
                      <a:pt x="51" y="141"/>
                      <a:pt x="51" y="141"/>
                    </a:cubicBezTo>
                    <a:cubicBezTo>
                      <a:pt x="51" y="141"/>
                      <a:pt x="51" y="141"/>
                      <a:pt x="51" y="141"/>
                    </a:cubicBezTo>
                    <a:cubicBezTo>
                      <a:pt x="51" y="141"/>
                      <a:pt x="51" y="141"/>
                      <a:pt x="51" y="141"/>
                    </a:cubicBezTo>
                    <a:cubicBezTo>
                      <a:pt x="51" y="141"/>
                      <a:pt x="51" y="141"/>
                      <a:pt x="51" y="141"/>
                    </a:cubicBezTo>
                    <a:cubicBezTo>
                      <a:pt x="51" y="141"/>
                      <a:pt x="51" y="141"/>
                      <a:pt x="51" y="141"/>
                    </a:cubicBezTo>
                    <a:cubicBezTo>
                      <a:pt x="51" y="141"/>
                      <a:pt x="51" y="142"/>
                      <a:pt x="51" y="142"/>
                    </a:cubicBezTo>
                    <a:cubicBezTo>
                      <a:pt x="51" y="142"/>
                      <a:pt x="51" y="142"/>
                      <a:pt x="51" y="142"/>
                    </a:cubicBezTo>
                    <a:cubicBezTo>
                      <a:pt x="51" y="142"/>
                      <a:pt x="51" y="142"/>
                      <a:pt x="51" y="142"/>
                    </a:cubicBezTo>
                    <a:cubicBezTo>
                      <a:pt x="51" y="142"/>
                      <a:pt x="51" y="142"/>
                      <a:pt x="51" y="142"/>
                    </a:cubicBezTo>
                    <a:cubicBezTo>
                      <a:pt x="51" y="142"/>
                      <a:pt x="51" y="142"/>
                      <a:pt x="51" y="142"/>
                    </a:cubicBezTo>
                    <a:cubicBezTo>
                      <a:pt x="51" y="142"/>
                      <a:pt x="51" y="142"/>
                      <a:pt x="51" y="142"/>
                    </a:cubicBezTo>
                    <a:cubicBezTo>
                      <a:pt x="51" y="142"/>
                      <a:pt x="51" y="142"/>
                      <a:pt x="51" y="142"/>
                    </a:cubicBezTo>
                    <a:cubicBezTo>
                      <a:pt x="51" y="142"/>
                      <a:pt x="51" y="142"/>
                      <a:pt x="51" y="142"/>
                    </a:cubicBezTo>
                    <a:cubicBezTo>
                      <a:pt x="51" y="142"/>
                      <a:pt x="51" y="142"/>
                      <a:pt x="51" y="142"/>
                    </a:cubicBezTo>
                    <a:cubicBezTo>
                      <a:pt x="51" y="142"/>
                      <a:pt x="51" y="142"/>
                      <a:pt x="51" y="142"/>
                    </a:cubicBezTo>
                    <a:cubicBezTo>
                      <a:pt x="51" y="142"/>
                      <a:pt x="51" y="142"/>
                      <a:pt x="51" y="142"/>
                    </a:cubicBezTo>
                    <a:cubicBezTo>
                      <a:pt x="51" y="142"/>
                      <a:pt x="51" y="142"/>
                      <a:pt x="51" y="142"/>
                    </a:cubicBezTo>
                    <a:cubicBezTo>
                      <a:pt x="51" y="142"/>
                      <a:pt x="51" y="142"/>
                      <a:pt x="51" y="142"/>
                    </a:cubicBezTo>
                    <a:cubicBezTo>
                      <a:pt x="51" y="142"/>
                      <a:pt x="51" y="142"/>
                      <a:pt x="51" y="142"/>
                    </a:cubicBezTo>
                    <a:cubicBezTo>
                      <a:pt x="51" y="142"/>
                      <a:pt x="51" y="142"/>
                      <a:pt x="51" y="142"/>
                    </a:cubicBezTo>
                    <a:cubicBezTo>
                      <a:pt x="51" y="142"/>
                      <a:pt x="51" y="142"/>
                      <a:pt x="51" y="142"/>
                    </a:cubicBezTo>
                    <a:cubicBezTo>
                      <a:pt x="51" y="142"/>
                      <a:pt x="51" y="142"/>
                      <a:pt x="51" y="142"/>
                    </a:cubicBezTo>
                    <a:cubicBezTo>
                      <a:pt x="51" y="142"/>
                      <a:pt x="51" y="142"/>
                      <a:pt x="51" y="142"/>
                    </a:cubicBezTo>
                    <a:cubicBezTo>
                      <a:pt x="51" y="142"/>
                      <a:pt x="51" y="142"/>
                      <a:pt x="51" y="142"/>
                    </a:cubicBezTo>
                    <a:cubicBezTo>
                      <a:pt x="51" y="142"/>
                      <a:pt x="51" y="142"/>
                      <a:pt x="51" y="142"/>
                    </a:cubicBezTo>
                    <a:cubicBezTo>
                      <a:pt x="51" y="142"/>
                      <a:pt x="51" y="142"/>
                      <a:pt x="51" y="142"/>
                    </a:cubicBezTo>
                    <a:cubicBezTo>
                      <a:pt x="51" y="142"/>
                      <a:pt x="51" y="142"/>
                      <a:pt x="51" y="142"/>
                    </a:cubicBezTo>
                    <a:cubicBezTo>
                      <a:pt x="51" y="142"/>
                      <a:pt x="51" y="142"/>
                      <a:pt x="51" y="142"/>
                    </a:cubicBezTo>
                    <a:cubicBezTo>
                      <a:pt x="51" y="142"/>
                      <a:pt x="51" y="142"/>
                      <a:pt x="51" y="142"/>
                    </a:cubicBezTo>
                    <a:cubicBezTo>
                      <a:pt x="51" y="142"/>
                      <a:pt x="51" y="142"/>
                      <a:pt x="51" y="142"/>
                    </a:cubicBezTo>
                    <a:cubicBezTo>
                      <a:pt x="51" y="142"/>
                      <a:pt x="51" y="142"/>
                      <a:pt x="51" y="142"/>
                    </a:cubicBezTo>
                    <a:cubicBezTo>
                      <a:pt x="50" y="142"/>
                      <a:pt x="50" y="142"/>
                      <a:pt x="50" y="142"/>
                    </a:cubicBezTo>
                    <a:cubicBezTo>
                      <a:pt x="50" y="142"/>
                      <a:pt x="50" y="142"/>
                      <a:pt x="50" y="142"/>
                    </a:cubicBezTo>
                    <a:cubicBezTo>
                      <a:pt x="50" y="142"/>
                      <a:pt x="50" y="142"/>
                      <a:pt x="50" y="142"/>
                    </a:cubicBezTo>
                    <a:cubicBezTo>
                      <a:pt x="50" y="142"/>
                      <a:pt x="50" y="142"/>
                      <a:pt x="50" y="142"/>
                    </a:cubicBezTo>
                    <a:cubicBezTo>
                      <a:pt x="50" y="142"/>
                      <a:pt x="50" y="142"/>
                      <a:pt x="50" y="142"/>
                    </a:cubicBezTo>
                    <a:cubicBezTo>
                      <a:pt x="50" y="142"/>
                      <a:pt x="50" y="142"/>
                      <a:pt x="50" y="142"/>
                    </a:cubicBezTo>
                    <a:cubicBezTo>
                      <a:pt x="50" y="142"/>
                      <a:pt x="50" y="142"/>
                      <a:pt x="50" y="142"/>
                    </a:cubicBezTo>
                    <a:cubicBezTo>
                      <a:pt x="50" y="142"/>
                      <a:pt x="50" y="142"/>
                      <a:pt x="50" y="142"/>
                    </a:cubicBezTo>
                    <a:cubicBezTo>
                      <a:pt x="50" y="142"/>
                      <a:pt x="50" y="142"/>
                      <a:pt x="50" y="142"/>
                    </a:cubicBezTo>
                    <a:cubicBezTo>
                      <a:pt x="50" y="142"/>
                      <a:pt x="50" y="142"/>
                      <a:pt x="50" y="142"/>
                    </a:cubicBezTo>
                    <a:cubicBezTo>
                      <a:pt x="50" y="142"/>
                      <a:pt x="50" y="142"/>
                      <a:pt x="50" y="142"/>
                    </a:cubicBezTo>
                    <a:cubicBezTo>
                      <a:pt x="50" y="142"/>
                      <a:pt x="50" y="142"/>
                      <a:pt x="50" y="142"/>
                    </a:cubicBezTo>
                    <a:cubicBezTo>
                      <a:pt x="50" y="142"/>
                      <a:pt x="50" y="142"/>
                      <a:pt x="50" y="142"/>
                    </a:cubicBezTo>
                    <a:cubicBezTo>
                      <a:pt x="50" y="142"/>
                      <a:pt x="50" y="142"/>
                      <a:pt x="50" y="142"/>
                    </a:cubicBezTo>
                    <a:cubicBezTo>
                      <a:pt x="50" y="142"/>
                      <a:pt x="50" y="142"/>
                      <a:pt x="50" y="143"/>
                    </a:cubicBezTo>
                    <a:cubicBezTo>
                      <a:pt x="50" y="143"/>
                      <a:pt x="50" y="143"/>
                      <a:pt x="50" y="143"/>
                    </a:cubicBezTo>
                    <a:cubicBezTo>
                      <a:pt x="50" y="143"/>
                      <a:pt x="50" y="143"/>
                      <a:pt x="50" y="143"/>
                    </a:cubicBezTo>
                    <a:cubicBezTo>
                      <a:pt x="50" y="143"/>
                      <a:pt x="50" y="143"/>
                      <a:pt x="50" y="143"/>
                    </a:cubicBezTo>
                    <a:cubicBezTo>
                      <a:pt x="50" y="143"/>
                      <a:pt x="50" y="143"/>
                      <a:pt x="50" y="143"/>
                    </a:cubicBezTo>
                    <a:cubicBezTo>
                      <a:pt x="50" y="143"/>
                      <a:pt x="50" y="143"/>
                      <a:pt x="50" y="143"/>
                    </a:cubicBezTo>
                    <a:cubicBezTo>
                      <a:pt x="50" y="143"/>
                      <a:pt x="50" y="143"/>
                      <a:pt x="50" y="143"/>
                    </a:cubicBezTo>
                    <a:cubicBezTo>
                      <a:pt x="50" y="143"/>
                      <a:pt x="50" y="143"/>
                      <a:pt x="50" y="143"/>
                    </a:cubicBezTo>
                    <a:cubicBezTo>
                      <a:pt x="50" y="143"/>
                      <a:pt x="50" y="143"/>
                      <a:pt x="50" y="143"/>
                    </a:cubicBezTo>
                    <a:cubicBezTo>
                      <a:pt x="50" y="143"/>
                      <a:pt x="50" y="143"/>
                      <a:pt x="50" y="143"/>
                    </a:cubicBezTo>
                    <a:cubicBezTo>
                      <a:pt x="50" y="143"/>
                      <a:pt x="50" y="143"/>
                      <a:pt x="50" y="143"/>
                    </a:cubicBezTo>
                    <a:cubicBezTo>
                      <a:pt x="50" y="143"/>
                      <a:pt x="50" y="143"/>
                      <a:pt x="50" y="143"/>
                    </a:cubicBezTo>
                    <a:cubicBezTo>
                      <a:pt x="50" y="143"/>
                      <a:pt x="50" y="143"/>
                      <a:pt x="49" y="143"/>
                    </a:cubicBezTo>
                    <a:cubicBezTo>
                      <a:pt x="49" y="143"/>
                      <a:pt x="49" y="143"/>
                      <a:pt x="49" y="143"/>
                    </a:cubicBezTo>
                    <a:cubicBezTo>
                      <a:pt x="49" y="143"/>
                      <a:pt x="49" y="143"/>
                      <a:pt x="49" y="143"/>
                    </a:cubicBezTo>
                    <a:cubicBezTo>
                      <a:pt x="49" y="143"/>
                      <a:pt x="49" y="143"/>
                      <a:pt x="49" y="143"/>
                    </a:cubicBezTo>
                    <a:cubicBezTo>
                      <a:pt x="49" y="143"/>
                      <a:pt x="49" y="143"/>
                      <a:pt x="49" y="143"/>
                    </a:cubicBezTo>
                    <a:cubicBezTo>
                      <a:pt x="49" y="143"/>
                      <a:pt x="49" y="143"/>
                      <a:pt x="49" y="143"/>
                    </a:cubicBezTo>
                    <a:cubicBezTo>
                      <a:pt x="49" y="143"/>
                      <a:pt x="49" y="143"/>
                      <a:pt x="49" y="143"/>
                    </a:cubicBezTo>
                    <a:cubicBezTo>
                      <a:pt x="49" y="143"/>
                      <a:pt x="49" y="143"/>
                      <a:pt x="49" y="143"/>
                    </a:cubicBezTo>
                    <a:cubicBezTo>
                      <a:pt x="49" y="143"/>
                      <a:pt x="49" y="143"/>
                      <a:pt x="49" y="143"/>
                    </a:cubicBezTo>
                    <a:cubicBezTo>
                      <a:pt x="49" y="143"/>
                      <a:pt x="49" y="143"/>
                      <a:pt x="49" y="143"/>
                    </a:cubicBezTo>
                    <a:cubicBezTo>
                      <a:pt x="49" y="143"/>
                      <a:pt x="49" y="143"/>
                      <a:pt x="49" y="143"/>
                    </a:cubicBezTo>
                    <a:cubicBezTo>
                      <a:pt x="49" y="143"/>
                      <a:pt x="49" y="143"/>
                      <a:pt x="49" y="143"/>
                    </a:cubicBezTo>
                    <a:cubicBezTo>
                      <a:pt x="49" y="143"/>
                      <a:pt x="49" y="143"/>
                      <a:pt x="49" y="143"/>
                    </a:cubicBezTo>
                    <a:cubicBezTo>
                      <a:pt x="49" y="143"/>
                      <a:pt x="49" y="143"/>
                      <a:pt x="49" y="143"/>
                    </a:cubicBezTo>
                    <a:cubicBezTo>
                      <a:pt x="49" y="143"/>
                      <a:pt x="49" y="143"/>
                      <a:pt x="49" y="143"/>
                    </a:cubicBezTo>
                    <a:cubicBezTo>
                      <a:pt x="49" y="143"/>
                      <a:pt x="49" y="143"/>
                      <a:pt x="49" y="143"/>
                    </a:cubicBezTo>
                    <a:cubicBezTo>
                      <a:pt x="49" y="143"/>
                      <a:pt x="49" y="143"/>
                      <a:pt x="49" y="143"/>
                    </a:cubicBezTo>
                    <a:cubicBezTo>
                      <a:pt x="49" y="143"/>
                      <a:pt x="49" y="143"/>
                      <a:pt x="49" y="143"/>
                    </a:cubicBezTo>
                    <a:cubicBezTo>
                      <a:pt x="49" y="143"/>
                      <a:pt x="49" y="143"/>
                      <a:pt x="49" y="143"/>
                    </a:cubicBezTo>
                    <a:cubicBezTo>
                      <a:pt x="49" y="143"/>
                      <a:pt x="49" y="144"/>
                      <a:pt x="49" y="144"/>
                    </a:cubicBezTo>
                    <a:cubicBezTo>
                      <a:pt x="49" y="144"/>
                      <a:pt x="49" y="144"/>
                      <a:pt x="49" y="144"/>
                    </a:cubicBezTo>
                    <a:cubicBezTo>
                      <a:pt x="48" y="144"/>
                      <a:pt x="48" y="144"/>
                      <a:pt x="48" y="144"/>
                    </a:cubicBezTo>
                    <a:cubicBezTo>
                      <a:pt x="49" y="143"/>
                      <a:pt x="49" y="142"/>
                      <a:pt x="49" y="142"/>
                    </a:cubicBezTo>
                    <a:cubicBezTo>
                      <a:pt x="49" y="142"/>
                      <a:pt x="49" y="142"/>
                      <a:pt x="49" y="142"/>
                    </a:cubicBezTo>
                    <a:cubicBezTo>
                      <a:pt x="49" y="142"/>
                      <a:pt x="49" y="142"/>
                      <a:pt x="49" y="142"/>
                    </a:cubicBezTo>
                    <a:cubicBezTo>
                      <a:pt x="49" y="142"/>
                      <a:pt x="49" y="142"/>
                      <a:pt x="49" y="142"/>
                    </a:cubicBezTo>
                    <a:cubicBezTo>
                      <a:pt x="49" y="142"/>
                      <a:pt x="49" y="142"/>
                      <a:pt x="49" y="142"/>
                    </a:cubicBezTo>
                    <a:cubicBezTo>
                      <a:pt x="49" y="142"/>
                      <a:pt x="49" y="142"/>
                      <a:pt x="49" y="142"/>
                    </a:cubicBezTo>
                    <a:cubicBezTo>
                      <a:pt x="49" y="142"/>
                      <a:pt x="49" y="142"/>
                      <a:pt x="49" y="142"/>
                    </a:cubicBezTo>
                    <a:cubicBezTo>
                      <a:pt x="49" y="142"/>
                      <a:pt x="49" y="142"/>
                      <a:pt x="49" y="141"/>
                    </a:cubicBezTo>
                    <a:cubicBezTo>
                      <a:pt x="49" y="141"/>
                      <a:pt x="49" y="141"/>
                      <a:pt x="49" y="141"/>
                    </a:cubicBezTo>
                    <a:cubicBezTo>
                      <a:pt x="49" y="141"/>
                      <a:pt x="49" y="141"/>
                      <a:pt x="49" y="141"/>
                    </a:cubicBezTo>
                    <a:cubicBezTo>
                      <a:pt x="49" y="141"/>
                      <a:pt x="49" y="141"/>
                      <a:pt x="49" y="141"/>
                    </a:cubicBezTo>
                    <a:cubicBezTo>
                      <a:pt x="49" y="141"/>
                      <a:pt x="49" y="141"/>
                      <a:pt x="49" y="141"/>
                    </a:cubicBezTo>
                    <a:cubicBezTo>
                      <a:pt x="49" y="141"/>
                      <a:pt x="49" y="141"/>
                      <a:pt x="49" y="141"/>
                    </a:cubicBezTo>
                    <a:cubicBezTo>
                      <a:pt x="49" y="141"/>
                      <a:pt x="49" y="141"/>
                      <a:pt x="49" y="141"/>
                    </a:cubicBezTo>
                    <a:cubicBezTo>
                      <a:pt x="49" y="141"/>
                      <a:pt x="49" y="141"/>
                      <a:pt x="49" y="141"/>
                    </a:cubicBezTo>
                    <a:cubicBezTo>
                      <a:pt x="49" y="141"/>
                      <a:pt x="49" y="141"/>
                      <a:pt x="49" y="141"/>
                    </a:cubicBezTo>
                    <a:cubicBezTo>
                      <a:pt x="49" y="141"/>
                      <a:pt x="49" y="141"/>
                      <a:pt x="49" y="141"/>
                    </a:cubicBezTo>
                    <a:cubicBezTo>
                      <a:pt x="49" y="141"/>
                      <a:pt x="49" y="141"/>
                      <a:pt x="49" y="141"/>
                    </a:cubicBezTo>
                    <a:cubicBezTo>
                      <a:pt x="49" y="141"/>
                      <a:pt x="49" y="141"/>
                      <a:pt x="49" y="141"/>
                    </a:cubicBezTo>
                    <a:cubicBezTo>
                      <a:pt x="49" y="141"/>
                      <a:pt x="49" y="141"/>
                      <a:pt x="49" y="141"/>
                    </a:cubicBezTo>
                    <a:cubicBezTo>
                      <a:pt x="49" y="141"/>
                      <a:pt x="49" y="141"/>
                      <a:pt x="49" y="141"/>
                    </a:cubicBezTo>
                    <a:cubicBezTo>
                      <a:pt x="49" y="141"/>
                      <a:pt x="49" y="141"/>
                      <a:pt x="49" y="141"/>
                    </a:cubicBezTo>
                    <a:cubicBezTo>
                      <a:pt x="49" y="141"/>
                      <a:pt x="49" y="141"/>
                      <a:pt x="49" y="141"/>
                    </a:cubicBezTo>
                    <a:cubicBezTo>
                      <a:pt x="49" y="141"/>
                      <a:pt x="49" y="141"/>
                      <a:pt x="49" y="141"/>
                    </a:cubicBezTo>
                    <a:cubicBezTo>
                      <a:pt x="49" y="141"/>
                      <a:pt x="49" y="141"/>
                      <a:pt x="49" y="141"/>
                    </a:cubicBezTo>
                    <a:cubicBezTo>
                      <a:pt x="49" y="141"/>
                      <a:pt x="49" y="141"/>
                      <a:pt x="49" y="141"/>
                    </a:cubicBezTo>
                    <a:cubicBezTo>
                      <a:pt x="49" y="141"/>
                      <a:pt x="49" y="141"/>
                      <a:pt x="49" y="141"/>
                    </a:cubicBezTo>
                    <a:cubicBezTo>
                      <a:pt x="49" y="141"/>
                      <a:pt x="49" y="141"/>
                      <a:pt x="49" y="141"/>
                    </a:cubicBezTo>
                    <a:cubicBezTo>
                      <a:pt x="49" y="141"/>
                      <a:pt x="49" y="141"/>
                      <a:pt x="49" y="141"/>
                    </a:cubicBezTo>
                    <a:cubicBezTo>
                      <a:pt x="49" y="141"/>
                      <a:pt x="49" y="141"/>
                      <a:pt x="49" y="141"/>
                    </a:cubicBezTo>
                    <a:cubicBezTo>
                      <a:pt x="49" y="141"/>
                      <a:pt x="49" y="141"/>
                      <a:pt x="49" y="141"/>
                    </a:cubicBezTo>
                    <a:cubicBezTo>
                      <a:pt x="49" y="141"/>
                      <a:pt x="49" y="141"/>
                      <a:pt x="49" y="141"/>
                    </a:cubicBezTo>
                    <a:cubicBezTo>
                      <a:pt x="49" y="141"/>
                      <a:pt x="49" y="141"/>
                      <a:pt x="49" y="141"/>
                    </a:cubicBezTo>
                    <a:cubicBezTo>
                      <a:pt x="49" y="141"/>
                      <a:pt x="49" y="141"/>
                      <a:pt x="49" y="141"/>
                    </a:cubicBezTo>
                    <a:cubicBezTo>
                      <a:pt x="49" y="141"/>
                      <a:pt x="49" y="141"/>
                      <a:pt x="49" y="141"/>
                    </a:cubicBezTo>
                    <a:cubicBezTo>
                      <a:pt x="49" y="141"/>
                      <a:pt x="49" y="141"/>
                      <a:pt x="49" y="141"/>
                    </a:cubicBezTo>
                    <a:cubicBezTo>
                      <a:pt x="49" y="141"/>
                      <a:pt x="49" y="141"/>
                      <a:pt x="49" y="141"/>
                    </a:cubicBezTo>
                    <a:cubicBezTo>
                      <a:pt x="49" y="141"/>
                      <a:pt x="49" y="141"/>
                      <a:pt x="49" y="141"/>
                    </a:cubicBezTo>
                    <a:cubicBezTo>
                      <a:pt x="49" y="141"/>
                      <a:pt x="49" y="141"/>
                      <a:pt x="49" y="141"/>
                    </a:cubicBezTo>
                    <a:cubicBezTo>
                      <a:pt x="49" y="141"/>
                      <a:pt x="49" y="141"/>
                      <a:pt x="49" y="141"/>
                    </a:cubicBezTo>
                    <a:cubicBezTo>
                      <a:pt x="49" y="141"/>
                      <a:pt x="49" y="141"/>
                      <a:pt x="49" y="141"/>
                    </a:cubicBezTo>
                    <a:cubicBezTo>
                      <a:pt x="49" y="141"/>
                      <a:pt x="49" y="141"/>
                      <a:pt x="49" y="141"/>
                    </a:cubicBezTo>
                    <a:cubicBezTo>
                      <a:pt x="49" y="141"/>
                      <a:pt x="49" y="141"/>
                      <a:pt x="49" y="141"/>
                    </a:cubicBezTo>
                    <a:cubicBezTo>
                      <a:pt x="49" y="141"/>
                      <a:pt x="49" y="141"/>
                      <a:pt x="49" y="141"/>
                    </a:cubicBezTo>
                    <a:cubicBezTo>
                      <a:pt x="49" y="141"/>
                      <a:pt x="49" y="141"/>
                      <a:pt x="49" y="141"/>
                    </a:cubicBezTo>
                    <a:cubicBezTo>
                      <a:pt x="49" y="141"/>
                      <a:pt x="49" y="140"/>
                      <a:pt x="49" y="140"/>
                    </a:cubicBezTo>
                    <a:cubicBezTo>
                      <a:pt x="49" y="140"/>
                      <a:pt x="49" y="140"/>
                      <a:pt x="49" y="140"/>
                    </a:cubicBezTo>
                    <a:cubicBezTo>
                      <a:pt x="49" y="140"/>
                      <a:pt x="49" y="140"/>
                      <a:pt x="49" y="140"/>
                    </a:cubicBezTo>
                    <a:cubicBezTo>
                      <a:pt x="50" y="140"/>
                      <a:pt x="50" y="140"/>
                      <a:pt x="50" y="140"/>
                    </a:cubicBezTo>
                    <a:cubicBezTo>
                      <a:pt x="50" y="140"/>
                      <a:pt x="50" y="140"/>
                      <a:pt x="50" y="140"/>
                    </a:cubicBezTo>
                    <a:cubicBezTo>
                      <a:pt x="50" y="140"/>
                      <a:pt x="50" y="140"/>
                      <a:pt x="50" y="140"/>
                    </a:cubicBezTo>
                    <a:cubicBezTo>
                      <a:pt x="50" y="140"/>
                      <a:pt x="50" y="140"/>
                      <a:pt x="50" y="140"/>
                    </a:cubicBezTo>
                    <a:cubicBezTo>
                      <a:pt x="50" y="140"/>
                      <a:pt x="50" y="140"/>
                      <a:pt x="50" y="140"/>
                    </a:cubicBezTo>
                    <a:cubicBezTo>
                      <a:pt x="50" y="140"/>
                      <a:pt x="50" y="140"/>
                      <a:pt x="50" y="140"/>
                    </a:cubicBezTo>
                    <a:cubicBezTo>
                      <a:pt x="50" y="140"/>
                      <a:pt x="50" y="140"/>
                      <a:pt x="50" y="140"/>
                    </a:cubicBezTo>
                    <a:cubicBezTo>
                      <a:pt x="50" y="140"/>
                      <a:pt x="50" y="140"/>
                      <a:pt x="50" y="140"/>
                    </a:cubicBezTo>
                    <a:cubicBezTo>
                      <a:pt x="50" y="140"/>
                      <a:pt x="50" y="140"/>
                      <a:pt x="50" y="140"/>
                    </a:cubicBezTo>
                    <a:cubicBezTo>
                      <a:pt x="50" y="140"/>
                      <a:pt x="50" y="140"/>
                      <a:pt x="50" y="140"/>
                    </a:cubicBezTo>
                    <a:cubicBezTo>
                      <a:pt x="50" y="140"/>
                      <a:pt x="50" y="140"/>
                      <a:pt x="50" y="140"/>
                    </a:cubicBezTo>
                    <a:cubicBezTo>
                      <a:pt x="50" y="140"/>
                      <a:pt x="50" y="140"/>
                      <a:pt x="50" y="140"/>
                    </a:cubicBezTo>
                    <a:cubicBezTo>
                      <a:pt x="50" y="140"/>
                      <a:pt x="50" y="140"/>
                      <a:pt x="50" y="140"/>
                    </a:cubicBezTo>
                    <a:cubicBezTo>
                      <a:pt x="50" y="140"/>
                      <a:pt x="50" y="140"/>
                      <a:pt x="50" y="140"/>
                    </a:cubicBezTo>
                    <a:cubicBezTo>
                      <a:pt x="50" y="140"/>
                      <a:pt x="50" y="140"/>
                      <a:pt x="50" y="140"/>
                    </a:cubicBezTo>
                    <a:cubicBezTo>
                      <a:pt x="50" y="140"/>
                      <a:pt x="50" y="140"/>
                      <a:pt x="50" y="140"/>
                    </a:cubicBezTo>
                    <a:cubicBezTo>
                      <a:pt x="50" y="140"/>
                      <a:pt x="50" y="140"/>
                      <a:pt x="50" y="140"/>
                    </a:cubicBezTo>
                    <a:cubicBezTo>
                      <a:pt x="50" y="140"/>
                      <a:pt x="50" y="140"/>
                      <a:pt x="50" y="140"/>
                    </a:cubicBezTo>
                    <a:cubicBezTo>
                      <a:pt x="50" y="140"/>
                      <a:pt x="50" y="140"/>
                      <a:pt x="50" y="140"/>
                    </a:cubicBezTo>
                    <a:cubicBezTo>
                      <a:pt x="50" y="140"/>
                      <a:pt x="50" y="140"/>
                      <a:pt x="50" y="140"/>
                    </a:cubicBezTo>
                    <a:cubicBezTo>
                      <a:pt x="50" y="140"/>
                      <a:pt x="50" y="140"/>
                      <a:pt x="50" y="140"/>
                    </a:cubicBezTo>
                    <a:cubicBezTo>
                      <a:pt x="50" y="140"/>
                      <a:pt x="50" y="140"/>
                      <a:pt x="50" y="140"/>
                    </a:cubicBezTo>
                    <a:cubicBezTo>
                      <a:pt x="50" y="140"/>
                      <a:pt x="50" y="140"/>
                      <a:pt x="50" y="140"/>
                    </a:cubicBezTo>
                    <a:cubicBezTo>
                      <a:pt x="50" y="140"/>
                      <a:pt x="50" y="140"/>
                      <a:pt x="50" y="140"/>
                    </a:cubicBezTo>
                    <a:cubicBezTo>
                      <a:pt x="50" y="140"/>
                      <a:pt x="50" y="140"/>
                      <a:pt x="50" y="140"/>
                    </a:cubicBezTo>
                    <a:cubicBezTo>
                      <a:pt x="50" y="140"/>
                      <a:pt x="50" y="140"/>
                      <a:pt x="50" y="140"/>
                    </a:cubicBezTo>
                    <a:cubicBezTo>
                      <a:pt x="50" y="140"/>
                      <a:pt x="50" y="140"/>
                      <a:pt x="50" y="140"/>
                    </a:cubicBezTo>
                    <a:cubicBezTo>
                      <a:pt x="50" y="140"/>
                      <a:pt x="50" y="140"/>
                      <a:pt x="50" y="140"/>
                    </a:cubicBezTo>
                    <a:cubicBezTo>
                      <a:pt x="50" y="140"/>
                      <a:pt x="50" y="140"/>
                      <a:pt x="50" y="140"/>
                    </a:cubicBezTo>
                    <a:cubicBezTo>
                      <a:pt x="50" y="140"/>
                      <a:pt x="50" y="140"/>
                      <a:pt x="50" y="140"/>
                    </a:cubicBezTo>
                    <a:cubicBezTo>
                      <a:pt x="50" y="140"/>
                      <a:pt x="50" y="140"/>
                      <a:pt x="50" y="140"/>
                    </a:cubicBezTo>
                    <a:cubicBezTo>
                      <a:pt x="50" y="140"/>
                      <a:pt x="50" y="140"/>
                      <a:pt x="50" y="140"/>
                    </a:cubicBezTo>
                    <a:cubicBezTo>
                      <a:pt x="50" y="140"/>
                      <a:pt x="50" y="140"/>
                      <a:pt x="50" y="140"/>
                    </a:cubicBezTo>
                    <a:cubicBezTo>
                      <a:pt x="50" y="139"/>
                      <a:pt x="50" y="139"/>
                      <a:pt x="50" y="139"/>
                    </a:cubicBezTo>
                    <a:cubicBezTo>
                      <a:pt x="50" y="139"/>
                      <a:pt x="50" y="139"/>
                      <a:pt x="50" y="139"/>
                    </a:cubicBezTo>
                    <a:cubicBezTo>
                      <a:pt x="50" y="139"/>
                      <a:pt x="50" y="139"/>
                      <a:pt x="50" y="139"/>
                    </a:cubicBezTo>
                    <a:cubicBezTo>
                      <a:pt x="50" y="139"/>
                      <a:pt x="50" y="139"/>
                      <a:pt x="50" y="139"/>
                    </a:cubicBezTo>
                    <a:cubicBezTo>
                      <a:pt x="50" y="139"/>
                      <a:pt x="50" y="139"/>
                      <a:pt x="50" y="139"/>
                    </a:cubicBezTo>
                    <a:cubicBezTo>
                      <a:pt x="50" y="139"/>
                      <a:pt x="50" y="139"/>
                      <a:pt x="50" y="139"/>
                    </a:cubicBezTo>
                    <a:cubicBezTo>
                      <a:pt x="50" y="139"/>
                      <a:pt x="50" y="139"/>
                      <a:pt x="50" y="139"/>
                    </a:cubicBezTo>
                    <a:cubicBezTo>
                      <a:pt x="50" y="139"/>
                      <a:pt x="50" y="139"/>
                      <a:pt x="50" y="139"/>
                    </a:cubicBezTo>
                    <a:cubicBezTo>
                      <a:pt x="50" y="139"/>
                      <a:pt x="50" y="139"/>
                      <a:pt x="50" y="139"/>
                    </a:cubicBezTo>
                    <a:cubicBezTo>
                      <a:pt x="50" y="139"/>
                      <a:pt x="50" y="139"/>
                      <a:pt x="50" y="139"/>
                    </a:cubicBezTo>
                    <a:cubicBezTo>
                      <a:pt x="50" y="139"/>
                      <a:pt x="50" y="139"/>
                      <a:pt x="50" y="139"/>
                    </a:cubicBezTo>
                    <a:cubicBezTo>
                      <a:pt x="50" y="139"/>
                      <a:pt x="50" y="139"/>
                      <a:pt x="50" y="139"/>
                    </a:cubicBezTo>
                    <a:cubicBezTo>
                      <a:pt x="50" y="139"/>
                      <a:pt x="50" y="139"/>
                      <a:pt x="50" y="139"/>
                    </a:cubicBezTo>
                    <a:cubicBezTo>
                      <a:pt x="50" y="139"/>
                      <a:pt x="50" y="139"/>
                      <a:pt x="50" y="139"/>
                    </a:cubicBezTo>
                    <a:cubicBezTo>
                      <a:pt x="50" y="139"/>
                      <a:pt x="50" y="139"/>
                      <a:pt x="50" y="139"/>
                    </a:cubicBezTo>
                    <a:cubicBezTo>
                      <a:pt x="50" y="139"/>
                      <a:pt x="50" y="139"/>
                      <a:pt x="50" y="139"/>
                    </a:cubicBezTo>
                    <a:cubicBezTo>
                      <a:pt x="50" y="139"/>
                      <a:pt x="50" y="139"/>
                      <a:pt x="50" y="139"/>
                    </a:cubicBezTo>
                    <a:cubicBezTo>
                      <a:pt x="50" y="139"/>
                      <a:pt x="50" y="139"/>
                      <a:pt x="50" y="139"/>
                    </a:cubicBezTo>
                    <a:cubicBezTo>
                      <a:pt x="50" y="139"/>
                      <a:pt x="50" y="139"/>
                      <a:pt x="50" y="139"/>
                    </a:cubicBezTo>
                    <a:cubicBezTo>
                      <a:pt x="50" y="139"/>
                      <a:pt x="50" y="139"/>
                      <a:pt x="50" y="139"/>
                    </a:cubicBezTo>
                    <a:cubicBezTo>
                      <a:pt x="50" y="139"/>
                      <a:pt x="50" y="139"/>
                      <a:pt x="50" y="139"/>
                    </a:cubicBezTo>
                    <a:cubicBezTo>
                      <a:pt x="50" y="139"/>
                      <a:pt x="50" y="139"/>
                      <a:pt x="50" y="139"/>
                    </a:cubicBezTo>
                    <a:cubicBezTo>
                      <a:pt x="50" y="139"/>
                      <a:pt x="50" y="139"/>
                      <a:pt x="50" y="139"/>
                    </a:cubicBezTo>
                    <a:cubicBezTo>
                      <a:pt x="50" y="139"/>
                      <a:pt x="50" y="139"/>
                      <a:pt x="50" y="139"/>
                    </a:cubicBezTo>
                    <a:cubicBezTo>
                      <a:pt x="50" y="139"/>
                      <a:pt x="50" y="139"/>
                      <a:pt x="50" y="139"/>
                    </a:cubicBezTo>
                    <a:cubicBezTo>
                      <a:pt x="50" y="138"/>
                      <a:pt x="50" y="138"/>
                      <a:pt x="51" y="137"/>
                    </a:cubicBezTo>
                    <a:cubicBezTo>
                      <a:pt x="51" y="137"/>
                      <a:pt x="51" y="137"/>
                      <a:pt x="51" y="137"/>
                    </a:cubicBezTo>
                    <a:cubicBezTo>
                      <a:pt x="51" y="137"/>
                      <a:pt x="51" y="137"/>
                      <a:pt x="51" y="137"/>
                    </a:cubicBezTo>
                    <a:cubicBezTo>
                      <a:pt x="51" y="137"/>
                      <a:pt x="51" y="137"/>
                      <a:pt x="51" y="137"/>
                    </a:cubicBezTo>
                    <a:cubicBezTo>
                      <a:pt x="51" y="137"/>
                      <a:pt x="51" y="137"/>
                      <a:pt x="51" y="137"/>
                    </a:cubicBezTo>
                    <a:cubicBezTo>
                      <a:pt x="51" y="137"/>
                      <a:pt x="51" y="137"/>
                      <a:pt x="51" y="137"/>
                    </a:cubicBezTo>
                    <a:cubicBezTo>
                      <a:pt x="51" y="137"/>
                      <a:pt x="51" y="137"/>
                      <a:pt x="51" y="137"/>
                    </a:cubicBezTo>
                    <a:cubicBezTo>
                      <a:pt x="51" y="137"/>
                      <a:pt x="51" y="137"/>
                      <a:pt x="51" y="137"/>
                    </a:cubicBezTo>
                    <a:cubicBezTo>
                      <a:pt x="51" y="137"/>
                      <a:pt x="51" y="137"/>
                      <a:pt x="51" y="137"/>
                    </a:cubicBezTo>
                    <a:cubicBezTo>
                      <a:pt x="51" y="137"/>
                      <a:pt x="51" y="137"/>
                      <a:pt x="51" y="137"/>
                    </a:cubicBezTo>
                    <a:cubicBezTo>
                      <a:pt x="51" y="137"/>
                      <a:pt x="51" y="137"/>
                      <a:pt x="51" y="137"/>
                    </a:cubicBezTo>
                    <a:cubicBezTo>
                      <a:pt x="51" y="137"/>
                      <a:pt x="51" y="137"/>
                      <a:pt x="51" y="137"/>
                    </a:cubicBezTo>
                    <a:cubicBezTo>
                      <a:pt x="51" y="136"/>
                      <a:pt x="51" y="136"/>
                      <a:pt x="51" y="135"/>
                    </a:cubicBezTo>
                    <a:cubicBezTo>
                      <a:pt x="51" y="135"/>
                      <a:pt x="51" y="135"/>
                      <a:pt x="51" y="135"/>
                    </a:cubicBezTo>
                    <a:cubicBezTo>
                      <a:pt x="51" y="135"/>
                      <a:pt x="51" y="135"/>
                      <a:pt x="51" y="135"/>
                    </a:cubicBezTo>
                    <a:cubicBezTo>
                      <a:pt x="51" y="135"/>
                      <a:pt x="51" y="135"/>
                      <a:pt x="51" y="135"/>
                    </a:cubicBezTo>
                    <a:cubicBezTo>
                      <a:pt x="51" y="135"/>
                      <a:pt x="51" y="135"/>
                      <a:pt x="51" y="135"/>
                    </a:cubicBezTo>
                    <a:cubicBezTo>
                      <a:pt x="51" y="135"/>
                      <a:pt x="51" y="135"/>
                      <a:pt x="51" y="135"/>
                    </a:cubicBezTo>
                    <a:cubicBezTo>
                      <a:pt x="51" y="135"/>
                      <a:pt x="51" y="135"/>
                      <a:pt x="51" y="135"/>
                    </a:cubicBezTo>
                    <a:cubicBezTo>
                      <a:pt x="51" y="135"/>
                      <a:pt x="51" y="135"/>
                      <a:pt x="51" y="135"/>
                    </a:cubicBezTo>
                    <a:cubicBezTo>
                      <a:pt x="51" y="135"/>
                      <a:pt x="51" y="135"/>
                      <a:pt x="51" y="135"/>
                    </a:cubicBezTo>
                    <a:cubicBezTo>
                      <a:pt x="51" y="135"/>
                      <a:pt x="51" y="135"/>
                      <a:pt x="51" y="135"/>
                    </a:cubicBezTo>
                    <a:cubicBezTo>
                      <a:pt x="52" y="135"/>
                      <a:pt x="52" y="135"/>
                      <a:pt x="52" y="135"/>
                    </a:cubicBezTo>
                    <a:cubicBezTo>
                      <a:pt x="52" y="135"/>
                      <a:pt x="52" y="135"/>
                      <a:pt x="52" y="135"/>
                    </a:cubicBezTo>
                    <a:cubicBezTo>
                      <a:pt x="52" y="135"/>
                      <a:pt x="52" y="135"/>
                      <a:pt x="52" y="135"/>
                    </a:cubicBezTo>
                    <a:cubicBezTo>
                      <a:pt x="52" y="135"/>
                      <a:pt x="52" y="135"/>
                      <a:pt x="52" y="135"/>
                    </a:cubicBezTo>
                    <a:cubicBezTo>
                      <a:pt x="52" y="135"/>
                      <a:pt x="52" y="135"/>
                      <a:pt x="52" y="135"/>
                    </a:cubicBezTo>
                    <a:cubicBezTo>
                      <a:pt x="52" y="135"/>
                      <a:pt x="52" y="135"/>
                      <a:pt x="52" y="135"/>
                    </a:cubicBezTo>
                    <a:cubicBezTo>
                      <a:pt x="52" y="135"/>
                      <a:pt x="52" y="135"/>
                      <a:pt x="52" y="135"/>
                    </a:cubicBezTo>
                    <a:cubicBezTo>
                      <a:pt x="52" y="135"/>
                      <a:pt x="52" y="135"/>
                      <a:pt x="52" y="135"/>
                    </a:cubicBezTo>
                    <a:cubicBezTo>
                      <a:pt x="52" y="134"/>
                      <a:pt x="52" y="134"/>
                      <a:pt x="52" y="133"/>
                    </a:cubicBezTo>
                    <a:cubicBezTo>
                      <a:pt x="52" y="133"/>
                      <a:pt x="52" y="133"/>
                      <a:pt x="52" y="133"/>
                    </a:cubicBezTo>
                    <a:cubicBezTo>
                      <a:pt x="52" y="133"/>
                      <a:pt x="52" y="133"/>
                      <a:pt x="52" y="133"/>
                    </a:cubicBezTo>
                    <a:cubicBezTo>
                      <a:pt x="52" y="133"/>
                      <a:pt x="52" y="133"/>
                      <a:pt x="52" y="133"/>
                    </a:cubicBezTo>
                    <a:cubicBezTo>
                      <a:pt x="52" y="133"/>
                      <a:pt x="52" y="133"/>
                      <a:pt x="52" y="133"/>
                    </a:cubicBezTo>
                    <a:cubicBezTo>
                      <a:pt x="52" y="133"/>
                      <a:pt x="52" y="133"/>
                      <a:pt x="52" y="133"/>
                    </a:cubicBezTo>
                    <a:cubicBezTo>
                      <a:pt x="52" y="133"/>
                      <a:pt x="52" y="133"/>
                      <a:pt x="52" y="133"/>
                    </a:cubicBezTo>
                    <a:cubicBezTo>
                      <a:pt x="52" y="133"/>
                      <a:pt x="52" y="133"/>
                      <a:pt x="52" y="133"/>
                    </a:cubicBezTo>
                    <a:cubicBezTo>
                      <a:pt x="52" y="133"/>
                      <a:pt x="52" y="133"/>
                      <a:pt x="52" y="133"/>
                    </a:cubicBezTo>
                    <a:cubicBezTo>
                      <a:pt x="52" y="133"/>
                      <a:pt x="52" y="133"/>
                      <a:pt x="52" y="133"/>
                    </a:cubicBezTo>
                    <a:cubicBezTo>
                      <a:pt x="52" y="133"/>
                      <a:pt x="52" y="133"/>
                      <a:pt x="52" y="133"/>
                    </a:cubicBezTo>
                    <a:cubicBezTo>
                      <a:pt x="52" y="133"/>
                      <a:pt x="52" y="133"/>
                      <a:pt x="52" y="133"/>
                    </a:cubicBezTo>
                    <a:cubicBezTo>
                      <a:pt x="52" y="133"/>
                      <a:pt x="52" y="133"/>
                      <a:pt x="52" y="133"/>
                    </a:cubicBezTo>
                    <a:cubicBezTo>
                      <a:pt x="52" y="133"/>
                      <a:pt x="52" y="133"/>
                      <a:pt x="52" y="133"/>
                    </a:cubicBezTo>
                    <a:cubicBezTo>
                      <a:pt x="52" y="133"/>
                      <a:pt x="52" y="133"/>
                      <a:pt x="52" y="133"/>
                    </a:cubicBezTo>
                    <a:cubicBezTo>
                      <a:pt x="52" y="133"/>
                      <a:pt x="52" y="133"/>
                      <a:pt x="52" y="133"/>
                    </a:cubicBezTo>
                    <a:cubicBezTo>
                      <a:pt x="52" y="133"/>
                      <a:pt x="52" y="133"/>
                      <a:pt x="52" y="133"/>
                    </a:cubicBezTo>
                    <a:cubicBezTo>
                      <a:pt x="52" y="133"/>
                      <a:pt x="52" y="133"/>
                      <a:pt x="52" y="133"/>
                    </a:cubicBezTo>
                    <a:cubicBezTo>
                      <a:pt x="52" y="133"/>
                      <a:pt x="52" y="133"/>
                      <a:pt x="52" y="133"/>
                    </a:cubicBezTo>
                    <a:cubicBezTo>
                      <a:pt x="52" y="133"/>
                      <a:pt x="52" y="133"/>
                      <a:pt x="52" y="133"/>
                    </a:cubicBezTo>
                    <a:cubicBezTo>
                      <a:pt x="52" y="133"/>
                      <a:pt x="52" y="133"/>
                      <a:pt x="52" y="133"/>
                    </a:cubicBezTo>
                    <a:cubicBezTo>
                      <a:pt x="52" y="133"/>
                      <a:pt x="52" y="133"/>
                      <a:pt x="52" y="133"/>
                    </a:cubicBezTo>
                    <a:cubicBezTo>
                      <a:pt x="53" y="133"/>
                      <a:pt x="53" y="133"/>
                      <a:pt x="53" y="133"/>
                    </a:cubicBezTo>
                    <a:cubicBezTo>
                      <a:pt x="53" y="133"/>
                      <a:pt x="53" y="133"/>
                      <a:pt x="53" y="133"/>
                    </a:cubicBezTo>
                    <a:cubicBezTo>
                      <a:pt x="53" y="133"/>
                      <a:pt x="53" y="133"/>
                      <a:pt x="53" y="133"/>
                    </a:cubicBezTo>
                    <a:cubicBezTo>
                      <a:pt x="53" y="132"/>
                      <a:pt x="53" y="132"/>
                      <a:pt x="53" y="132"/>
                    </a:cubicBezTo>
                    <a:cubicBezTo>
                      <a:pt x="53" y="132"/>
                      <a:pt x="53" y="132"/>
                      <a:pt x="53" y="132"/>
                    </a:cubicBezTo>
                    <a:cubicBezTo>
                      <a:pt x="53" y="132"/>
                      <a:pt x="53" y="132"/>
                      <a:pt x="53" y="132"/>
                    </a:cubicBezTo>
                    <a:cubicBezTo>
                      <a:pt x="53" y="132"/>
                      <a:pt x="53" y="132"/>
                      <a:pt x="53" y="132"/>
                    </a:cubicBezTo>
                    <a:cubicBezTo>
                      <a:pt x="53" y="132"/>
                      <a:pt x="53" y="132"/>
                      <a:pt x="53" y="132"/>
                    </a:cubicBezTo>
                    <a:cubicBezTo>
                      <a:pt x="53" y="132"/>
                      <a:pt x="53" y="132"/>
                      <a:pt x="53" y="132"/>
                    </a:cubicBezTo>
                    <a:cubicBezTo>
                      <a:pt x="53" y="132"/>
                      <a:pt x="53" y="132"/>
                      <a:pt x="53" y="132"/>
                    </a:cubicBezTo>
                    <a:cubicBezTo>
                      <a:pt x="53" y="132"/>
                      <a:pt x="53" y="132"/>
                      <a:pt x="53" y="132"/>
                    </a:cubicBezTo>
                    <a:cubicBezTo>
                      <a:pt x="53" y="132"/>
                      <a:pt x="53" y="132"/>
                      <a:pt x="53" y="132"/>
                    </a:cubicBezTo>
                    <a:cubicBezTo>
                      <a:pt x="53" y="132"/>
                      <a:pt x="53" y="132"/>
                      <a:pt x="53" y="132"/>
                    </a:cubicBezTo>
                    <a:cubicBezTo>
                      <a:pt x="53" y="132"/>
                      <a:pt x="53" y="132"/>
                      <a:pt x="53" y="132"/>
                    </a:cubicBezTo>
                    <a:cubicBezTo>
                      <a:pt x="53" y="132"/>
                      <a:pt x="53" y="132"/>
                      <a:pt x="53" y="132"/>
                    </a:cubicBezTo>
                    <a:cubicBezTo>
                      <a:pt x="53" y="132"/>
                      <a:pt x="53" y="132"/>
                      <a:pt x="53" y="132"/>
                    </a:cubicBezTo>
                    <a:cubicBezTo>
                      <a:pt x="53" y="132"/>
                      <a:pt x="53" y="132"/>
                      <a:pt x="53" y="132"/>
                    </a:cubicBezTo>
                    <a:cubicBezTo>
                      <a:pt x="53" y="132"/>
                      <a:pt x="53" y="132"/>
                      <a:pt x="53" y="132"/>
                    </a:cubicBezTo>
                    <a:cubicBezTo>
                      <a:pt x="53" y="132"/>
                      <a:pt x="53" y="132"/>
                      <a:pt x="53" y="132"/>
                    </a:cubicBezTo>
                    <a:cubicBezTo>
                      <a:pt x="53" y="132"/>
                      <a:pt x="53" y="132"/>
                      <a:pt x="53" y="132"/>
                    </a:cubicBezTo>
                    <a:cubicBezTo>
                      <a:pt x="53" y="131"/>
                      <a:pt x="53" y="131"/>
                      <a:pt x="54" y="130"/>
                    </a:cubicBezTo>
                    <a:cubicBezTo>
                      <a:pt x="54" y="130"/>
                      <a:pt x="54" y="130"/>
                      <a:pt x="54" y="130"/>
                    </a:cubicBezTo>
                    <a:cubicBezTo>
                      <a:pt x="54" y="130"/>
                      <a:pt x="54" y="130"/>
                      <a:pt x="54" y="130"/>
                    </a:cubicBezTo>
                    <a:cubicBezTo>
                      <a:pt x="54" y="130"/>
                      <a:pt x="54" y="130"/>
                      <a:pt x="54" y="130"/>
                    </a:cubicBezTo>
                    <a:cubicBezTo>
                      <a:pt x="54" y="130"/>
                      <a:pt x="54" y="130"/>
                      <a:pt x="54" y="130"/>
                    </a:cubicBezTo>
                    <a:cubicBezTo>
                      <a:pt x="54" y="130"/>
                      <a:pt x="54" y="130"/>
                      <a:pt x="54" y="130"/>
                    </a:cubicBezTo>
                    <a:cubicBezTo>
                      <a:pt x="54" y="130"/>
                      <a:pt x="54" y="130"/>
                      <a:pt x="54" y="130"/>
                    </a:cubicBezTo>
                    <a:cubicBezTo>
                      <a:pt x="54" y="130"/>
                      <a:pt x="54" y="130"/>
                      <a:pt x="54" y="130"/>
                    </a:cubicBezTo>
                    <a:cubicBezTo>
                      <a:pt x="54" y="130"/>
                      <a:pt x="54" y="130"/>
                      <a:pt x="54" y="130"/>
                    </a:cubicBezTo>
                    <a:cubicBezTo>
                      <a:pt x="54" y="130"/>
                      <a:pt x="54" y="130"/>
                      <a:pt x="54" y="130"/>
                    </a:cubicBezTo>
                    <a:cubicBezTo>
                      <a:pt x="54" y="130"/>
                      <a:pt x="54" y="130"/>
                      <a:pt x="54" y="130"/>
                    </a:cubicBezTo>
                    <a:cubicBezTo>
                      <a:pt x="54" y="130"/>
                      <a:pt x="54" y="130"/>
                      <a:pt x="54" y="130"/>
                    </a:cubicBezTo>
                    <a:cubicBezTo>
                      <a:pt x="54" y="130"/>
                      <a:pt x="54" y="130"/>
                      <a:pt x="54" y="130"/>
                    </a:cubicBezTo>
                    <a:cubicBezTo>
                      <a:pt x="54" y="130"/>
                      <a:pt x="54" y="130"/>
                      <a:pt x="54" y="129"/>
                    </a:cubicBezTo>
                    <a:cubicBezTo>
                      <a:pt x="54" y="129"/>
                      <a:pt x="54" y="129"/>
                      <a:pt x="54" y="129"/>
                    </a:cubicBezTo>
                    <a:cubicBezTo>
                      <a:pt x="54" y="129"/>
                      <a:pt x="54" y="129"/>
                      <a:pt x="54" y="129"/>
                    </a:cubicBezTo>
                    <a:cubicBezTo>
                      <a:pt x="54" y="129"/>
                      <a:pt x="54" y="129"/>
                      <a:pt x="54" y="129"/>
                    </a:cubicBezTo>
                    <a:cubicBezTo>
                      <a:pt x="54" y="129"/>
                      <a:pt x="54" y="129"/>
                      <a:pt x="54" y="129"/>
                    </a:cubicBezTo>
                    <a:cubicBezTo>
                      <a:pt x="54" y="129"/>
                      <a:pt x="54" y="129"/>
                      <a:pt x="54" y="129"/>
                    </a:cubicBezTo>
                    <a:cubicBezTo>
                      <a:pt x="54" y="129"/>
                      <a:pt x="54" y="129"/>
                      <a:pt x="54" y="129"/>
                    </a:cubicBezTo>
                    <a:cubicBezTo>
                      <a:pt x="54" y="129"/>
                      <a:pt x="54" y="129"/>
                      <a:pt x="54" y="129"/>
                    </a:cubicBezTo>
                    <a:cubicBezTo>
                      <a:pt x="54" y="129"/>
                      <a:pt x="54" y="129"/>
                      <a:pt x="54" y="129"/>
                    </a:cubicBezTo>
                    <a:cubicBezTo>
                      <a:pt x="54" y="129"/>
                      <a:pt x="54" y="129"/>
                      <a:pt x="54" y="129"/>
                    </a:cubicBezTo>
                    <a:cubicBezTo>
                      <a:pt x="54" y="129"/>
                      <a:pt x="54" y="129"/>
                      <a:pt x="54" y="129"/>
                    </a:cubicBezTo>
                    <a:cubicBezTo>
                      <a:pt x="54" y="129"/>
                      <a:pt x="54" y="129"/>
                      <a:pt x="54" y="129"/>
                    </a:cubicBezTo>
                    <a:cubicBezTo>
                      <a:pt x="54" y="129"/>
                      <a:pt x="54" y="129"/>
                      <a:pt x="54" y="129"/>
                    </a:cubicBezTo>
                    <a:cubicBezTo>
                      <a:pt x="54" y="129"/>
                      <a:pt x="54" y="129"/>
                      <a:pt x="54" y="129"/>
                    </a:cubicBezTo>
                    <a:cubicBezTo>
                      <a:pt x="54" y="129"/>
                      <a:pt x="54" y="129"/>
                      <a:pt x="54" y="129"/>
                    </a:cubicBezTo>
                    <a:cubicBezTo>
                      <a:pt x="54" y="129"/>
                      <a:pt x="54" y="129"/>
                      <a:pt x="54" y="129"/>
                    </a:cubicBezTo>
                    <a:cubicBezTo>
                      <a:pt x="54" y="129"/>
                      <a:pt x="54" y="129"/>
                      <a:pt x="54" y="129"/>
                    </a:cubicBezTo>
                    <a:cubicBezTo>
                      <a:pt x="54" y="129"/>
                      <a:pt x="54" y="129"/>
                      <a:pt x="54" y="129"/>
                    </a:cubicBezTo>
                    <a:cubicBezTo>
                      <a:pt x="54" y="129"/>
                      <a:pt x="54" y="129"/>
                      <a:pt x="54" y="129"/>
                    </a:cubicBezTo>
                    <a:cubicBezTo>
                      <a:pt x="54" y="129"/>
                      <a:pt x="54" y="129"/>
                      <a:pt x="54" y="129"/>
                    </a:cubicBezTo>
                    <a:cubicBezTo>
                      <a:pt x="54" y="129"/>
                      <a:pt x="54" y="129"/>
                      <a:pt x="54" y="129"/>
                    </a:cubicBezTo>
                    <a:cubicBezTo>
                      <a:pt x="54" y="129"/>
                      <a:pt x="54" y="129"/>
                      <a:pt x="54" y="129"/>
                    </a:cubicBezTo>
                    <a:cubicBezTo>
                      <a:pt x="54" y="129"/>
                      <a:pt x="54" y="129"/>
                      <a:pt x="54" y="129"/>
                    </a:cubicBezTo>
                    <a:cubicBezTo>
                      <a:pt x="54" y="129"/>
                      <a:pt x="54" y="129"/>
                      <a:pt x="54" y="129"/>
                    </a:cubicBezTo>
                    <a:cubicBezTo>
                      <a:pt x="54" y="129"/>
                      <a:pt x="54" y="129"/>
                      <a:pt x="54" y="129"/>
                    </a:cubicBezTo>
                    <a:cubicBezTo>
                      <a:pt x="54" y="129"/>
                      <a:pt x="54" y="129"/>
                      <a:pt x="54" y="129"/>
                    </a:cubicBezTo>
                    <a:cubicBezTo>
                      <a:pt x="54" y="129"/>
                      <a:pt x="54" y="129"/>
                      <a:pt x="54" y="129"/>
                    </a:cubicBezTo>
                    <a:cubicBezTo>
                      <a:pt x="54" y="129"/>
                      <a:pt x="54" y="129"/>
                      <a:pt x="54" y="129"/>
                    </a:cubicBezTo>
                    <a:cubicBezTo>
                      <a:pt x="54" y="129"/>
                      <a:pt x="54" y="129"/>
                      <a:pt x="54" y="129"/>
                    </a:cubicBezTo>
                    <a:cubicBezTo>
                      <a:pt x="54" y="129"/>
                      <a:pt x="54" y="129"/>
                      <a:pt x="54" y="129"/>
                    </a:cubicBezTo>
                    <a:cubicBezTo>
                      <a:pt x="54" y="129"/>
                      <a:pt x="54" y="129"/>
                      <a:pt x="54" y="129"/>
                    </a:cubicBezTo>
                    <a:cubicBezTo>
                      <a:pt x="54" y="129"/>
                      <a:pt x="54" y="129"/>
                      <a:pt x="54" y="129"/>
                    </a:cubicBezTo>
                    <a:cubicBezTo>
                      <a:pt x="54" y="129"/>
                      <a:pt x="54" y="129"/>
                      <a:pt x="54" y="129"/>
                    </a:cubicBezTo>
                    <a:cubicBezTo>
                      <a:pt x="54" y="129"/>
                      <a:pt x="54" y="129"/>
                      <a:pt x="54" y="129"/>
                    </a:cubicBezTo>
                    <a:cubicBezTo>
                      <a:pt x="54" y="129"/>
                      <a:pt x="54" y="129"/>
                      <a:pt x="54" y="129"/>
                    </a:cubicBezTo>
                    <a:cubicBezTo>
                      <a:pt x="54" y="129"/>
                      <a:pt x="54" y="129"/>
                      <a:pt x="54" y="129"/>
                    </a:cubicBezTo>
                    <a:cubicBezTo>
                      <a:pt x="54" y="129"/>
                      <a:pt x="54" y="128"/>
                      <a:pt x="54" y="128"/>
                    </a:cubicBezTo>
                    <a:cubicBezTo>
                      <a:pt x="54" y="128"/>
                      <a:pt x="55" y="127"/>
                      <a:pt x="55" y="126"/>
                    </a:cubicBezTo>
                    <a:cubicBezTo>
                      <a:pt x="55" y="126"/>
                      <a:pt x="55" y="126"/>
                      <a:pt x="55" y="126"/>
                    </a:cubicBezTo>
                    <a:cubicBezTo>
                      <a:pt x="55" y="126"/>
                      <a:pt x="55" y="126"/>
                      <a:pt x="55" y="126"/>
                    </a:cubicBezTo>
                    <a:cubicBezTo>
                      <a:pt x="55" y="126"/>
                      <a:pt x="55" y="126"/>
                      <a:pt x="55" y="126"/>
                    </a:cubicBezTo>
                    <a:cubicBezTo>
                      <a:pt x="55" y="126"/>
                      <a:pt x="55" y="126"/>
                      <a:pt x="55" y="126"/>
                    </a:cubicBezTo>
                    <a:cubicBezTo>
                      <a:pt x="55" y="126"/>
                      <a:pt x="55" y="126"/>
                      <a:pt x="55" y="126"/>
                    </a:cubicBezTo>
                    <a:cubicBezTo>
                      <a:pt x="55" y="126"/>
                      <a:pt x="55" y="126"/>
                      <a:pt x="55" y="126"/>
                    </a:cubicBezTo>
                    <a:cubicBezTo>
                      <a:pt x="55" y="126"/>
                      <a:pt x="55" y="126"/>
                      <a:pt x="55" y="126"/>
                    </a:cubicBezTo>
                    <a:cubicBezTo>
                      <a:pt x="55" y="126"/>
                      <a:pt x="55" y="126"/>
                      <a:pt x="55" y="126"/>
                    </a:cubicBezTo>
                    <a:cubicBezTo>
                      <a:pt x="55" y="126"/>
                      <a:pt x="55" y="126"/>
                      <a:pt x="55" y="126"/>
                    </a:cubicBezTo>
                    <a:cubicBezTo>
                      <a:pt x="55" y="126"/>
                      <a:pt x="55" y="126"/>
                      <a:pt x="55" y="126"/>
                    </a:cubicBezTo>
                    <a:cubicBezTo>
                      <a:pt x="55" y="126"/>
                      <a:pt x="55" y="126"/>
                      <a:pt x="55" y="126"/>
                    </a:cubicBezTo>
                    <a:cubicBezTo>
                      <a:pt x="55" y="126"/>
                      <a:pt x="55" y="126"/>
                      <a:pt x="55" y="126"/>
                    </a:cubicBezTo>
                    <a:cubicBezTo>
                      <a:pt x="55" y="126"/>
                      <a:pt x="55" y="126"/>
                      <a:pt x="55" y="126"/>
                    </a:cubicBezTo>
                    <a:cubicBezTo>
                      <a:pt x="55" y="126"/>
                      <a:pt x="55" y="126"/>
                      <a:pt x="55" y="126"/>
                    </a:cubicBezTo>
                    <a:cubicBezTo>
                      <a:pt x="55" y="126"/>
                      <a:pt x="55" y="126"/>
                      <a:pt x="55" y="126"/>
                    </a:cubicBezTo>
                    <a:cubicBezTo>
                      <a:pt x="55" y="126"/>
                      <a:pt x="55" y="126"/>
                      <a:pt x="55" y="126"/>
                    </a:cubicBezTo>
                    <a:cubicBezTo>
                      <a:pt x="55" y="126"/>
                      <a:pt x="55" y="126"/>
                      <a:pt x="55" y="126"/>
                    </a:cubicBezTo>
                    <a:cubicBezTo>
                      <a:pt x="55" y="126"/>
                      <a:pt x="55" y="126"/>
                      <a:pt x="55" y="126"/>
                    </a:cubicBezTo>
                    <a:cubicBezTo>
                      <a:pt x="55" y="126"/>
                      <a:pt x="55" y="126"/>
                      <a:pt x="55" y="126"/>
                    </a:cubicBezTo>
                    <a:cubicBezTo>
                      <a:pt x="55" y="126"/>
                      <a:pt x="55" y="126"/>
                      <a:pt x="55" y="126"/>
                    </a:cubicBezTo>
                    <a:cubicBezTo>
                      <a:pt x="55" y="126"/>
                      <a:pt x="55" y="126"/>
                      <a:pt x="55" y="126"/>
                    </a:cubicBezTo>
                    <a:cubicBezTo>
                      <a:pt x="55" y="126"/>
                      <a:pt x="55" y="126"/>
                      <a:pt x="55" y="126"/>
                    </a:cubicBezTo>
                    <a:cubicBezTo>
                      <a:pt x="55" y="126"/>
                      <a:pt x="55" y="126"/>
                      <a:pt x="55" y="126"/>
                    </a:cubicBezTo>
                    <a:cubicBezTo>
                      <a:pt x="55" y="126"/>
                      <a:pt x="55" y="126"/>
                      <a:pt x="55" y="126"/>
                    </a:cubicBezTo>
                    <a:cubicBezTo>
                      <a:pt x="55" y="126"/>
                      <a:pt x="55" y="126"/>
                      <a:pt x="55" y="126"/>
                    </a:cubicBezTo>
                    <a:cubicBezTo>
                      <a:pt x="55" y="126"/>
                      <a:pt x="55" y="126"/>
                      <a:pt x="55" y="126"/>
                    </a:cubicBezTo>
                    <a:cubicBezTo>
                      <a:pt x="55" y="126"/>
                      <a:pt x="55" y="126"/>
                      <a:pt x="55" y="126"/>
                    </a:cubicBezTo>
                    <a:cubicBezTo>
                      <a:pt x="55" y="126"/>
                      <a:pt x="55" y="126"/>
                      <a:pt x="55" y="126"/>
                    </a:cubicBezTo>
                    <a:cubicBezTo>
                      <a:pt x="55" y="126"/>
                      <a:pt x="55" y="126"/>
                      <a:pt x="55" y="126"/>
                    </a:cubicBezTo>
                    <a:cubicBezTo>
                      <a:pt x="55" y="126"/>
                      <a:pt x="55" y="126"/>
                      <a:pt x="55" y="126"/>
                    </a:cubicBezTo>
                    <a:cubicBezTo>
                      <a:pt x="55" y="126"/>
                      <a:pt x="55" y="126"/>
                      <a:pt x="55" y="126"/>
                    </a:cubicBezTo>
                    <a:cubicBezTo>
                      <a:pt x="55" y="126"/>
                      <a:pt x="55" y="126"/>
                      <a:pt x="55" y="126"/>
                    </a:cubicBezTo>
                    <a:cubicBezTo>
                      <a:pt x="55" y="125"/>
                      <a:pt x="55" y="125"/>
                      <a:pt x="55" y="125"/>
                    </a:cubicBezTo>
                    <a:cubicBezTo>
                      <a:pt x="55" y="125"/>
                      <a:pt x="55" y="125"/>
                      <a:pt x="55" y="125"/>
                    </a:cubicBezTo>
                    <a:cubicBezTo>
                      <a:pt x="55" y="125"/>
                      <a:pt x="55" y="125"/>
                      <a:pt x="55" y="125"/>
                    </a:cubicBezTo>
                    <a:cubicBezTo>
                      <a:pt x="55" y="125"/>
                      <a:pt x="55" y="125"/>
                      <a:pt x="55" y="125"/>
                    </a:cubicBezTo>
                    <a:cubicBezTo>
                      <a:pt x="55" y="125"/>
                      <a:pt x="55" y="125"/>
                      <a:pt x="55" y="125"/>
                    </a:cubicBezTo>
                    <a:cubicBezTo>
                      <a:pt x="56" y="125"/>
                      <a:pt x="56" y="124"/>
                      <a:pt x="56" y="123"/>
                    </a:cubicBezTo>
                    <a:cubicBezTo>
                      <a:pt x="56" y="123"/>
                      <a:pt x="56" y="123"/>
                      <a:pt x="56" y="123"/>
                    </a:cubicBezTo>
                    <a:cubicBezTo>
                      <a:pt x="56" y="123"/>
                      <a:pt x="56" y="123"/>
                      <a:pt x="56" y="123"/>
                    </a:cubicBezTo>
                    <a:cubicBezTo>
                      <a:pt x="56" y="123"/>
                      <a:pt x="56" y="123"/>
                      <a:pt x="56" y="123"/>
                    </a:cubicBezTo>
                    <a:cubicBezTo>
                      <a:pt x="56" y="123"/>
                      <a:pt x="56" y="123"/>
                      <a:pt x="56" y="123"/>
                    </a:cubicBezTo>
                    <a:cubicBezTo>
                      <a:pt x="56" y="123"/>
                      <a:pt x="56" y="123"/>
                      <a:pt x="56" y="123"/>
                    </a:cubicBezTo>
                    <a:cubicBezTo>
                      <a:pt x="56" y="123"/>
                      <a:pt x="56" y="123"/>
                      <a:pt x="56" y="123"/>
                    </a:cubicBezTo>
                    <a:cubicBezTo>
                      <a:pt x="56" y="123"/>
                      <a:pt x="56" y="123"/>
                      <a:pt x="56" y="123"/>
                    </a:cubicBezTo>
                    <a:cubicBezTo>
                      <a:pt x="56" y="123"/>
                      <a:pt x="56" y="123"/>
                      <a:pt x="56" y="123"/>
                    </a:cubicBezTo>
                    <a:cubicBezTo>
                      <a:pt x="56" y="123"/>
                      <a:pt x="56" y="123"/>
                      <a:pt x="56" y="123"/>
                    </a:cubicBezTo>
                    <a:cubicBezTo>
                      <a:pt x="56" y="123"/>
                      <a:pt x="56" y="123"/>
                      <a:pt x="56" y="123"/>
                    </a:cubicBezTo>
                    <a:cubicBezTo>
                      <a:pt x="56" y="123"/>
                      <a:pt x="56" y="123"/>
                      <a:pt x="56" y="123"/>
                    </a:cubicBezTo>
                    <a:cubicBezTo>
                      <a:pt x="56" y="123"/>
                      <a:pt x="56" y="123"/>
                      <a:pt x="56" y="123"/>
                    </a:cubicBezTo>
                    <a:cubicBezTo>
                      <a:pt x="56" y="123"/>
                      <a:pt x="56" y="123"/>
                      <a:pt x="56" y="123"/>
                    </a:cubicBezTo>
                    <a:cubicBezTo>
                      <a:pt x="56" y="123"/>
                      <a:pt x="56" y="123"/>
                      <a:pt x="56" y="123"/>
                    </a:cubicBezTo>
                    <a:cubicBezTo>
                      <a:pt x="56" y="123"/>
                      <a:pt x="56" y="123"/>
                      <a:pt x="56" y="123"/>
                    </a:cubicBezTo>
                    <a:cubicBezTo>
                      <a:pt x="56" y="123"/>
                      <a:pt x="56" y="123"/>
                      <a:pt x="56" y="123"/>
                    </a:cubicBezTo>
                    <a:cubicBezTo>
                      <a:pt x="56" y="123"/>
                      <a:pt x="56" y="123"/>
                      <a:pt x="56" y="123"/>
                    </a:cubicBezTo>
                    <a:cubicBezTo>
                      <a:pt x="56" y="123"/>
                      <a:pt x="56" y="123"/>
                      <a:pt x="56" y="123"/>
                    </a:cubicBezTo>
                    <a:cubicBezTo>
                      <a:pt x="56" y="123"/>
                      <a:pt x="56" y="123"/>
                      <a:pt x="56" y="123"/>
                    </a:cubicBezTo>
                    <a:cubicBezTo>
                      <a:pt x="56" y="123"/>
                      <a:pt x="56" y="123"/>
                      <a:pt x="56" y="123"/>
                    </a:cubicBezTo>
                    <a:cubicBezTo>
                      <a:pt x="56" y="123"/>
                      <a:pt x="56" y="123"/>
                      <a:pt x="56" y="123"/>
                    </a:cubicBezTo>
                    <a:cubicBezTo>
                      <a:pt x="56" y="123"/>
                      <a:pt x="56" y="123"/>
                      <a:pt x="56" y="123"/>
                    </a:cubicBezTo>
                    <a:cubicBezTo>
                      <a:pt x="56" y="123"/>
                      <a:pt x="56" y="123"/>
                      <a:pt x="56" y="123"/>
                    </a:cubicBezTo>
                    <a:cubicBezTo>
                      <a:pt x="56" y="123"/>
                      <a:pt x="56" y="123"/>
                      <a:pt x="56" y="123"/>
                    </a:cubicBezTo>
                    <a:cubicBezTo>
                      <a:pt x="56" y="123"/>
                      <a:pt x="56" y="123"/>
                      <a:pt x="56" y="123"/>
                    </a:cubicBezTo>
                    <a:cubicBezTo>
                      <a:pt x="56" y="123"/>
                      <a:pt x="56" y="123"/>
                      <a:pt x="56" y="123"/>
                    </a:cubicBezTo>
                    <a:cubicBezTo>
                      <a:pt x="56" y="122"/>
                      <a:pt x="56" y="122"/>
                      <a:pt x="56" y="122"/>
                    </a:cubicBezTo>
                    <a:cubicBezTo>
                      <a:pt x="56" y="122"/>
                      <a:pt x="56" y="122"/>
                      <a:pt x="56" y="122"/>
                    </a:cubicBezTo>
                    <a:cubicBezTo>
                      <a:pt x="56" y="122"/>
                      <a:pt x="56" y="122"/>
                      <a:pt x="56" y="122"/>
                    </a:cubicBezTo>
                    <a:cubicBezTo>
                      <a:pt x="56" y="122"/>
                      <a:pt x="56" y="122"/>
                      <a:pt x="56" y="122"/>
                    </a:cubicBezTo>
                    <a:cubicBezTo>
                      <a:pt x="56" y="122"/>
                      <a:pt x="56" y="122"/>
                      <a:pt x="56" y="122"/>
                    </a:cubicBezTo>
                    <a:cubicBezTo>
                      <a:pt x="56" y="122"/>
                      <a:pt x="56" y="122"/>
                      <a:pt x="56" y="122"/>
                    </a:cubicBezTo>
                    <a:cubicBezTo>
                      <a:pt x="56" y="122"/>
                      <a:pt x="56" y="122"/>
                      <a:pt x="56" y="122"/>
                    </a:cubicBezTo>
                    <a:cubicBezTo>
                      <a:pt x="56" y="122"/>
                      <a:pt x="56" y="122"/>
                      <a:pt x="56" y="122"/>
                    </a:cubicBezTo>
                    <a:cubicBezTo>
                      <a:pt x="56" y="122"/>
                      <a:pt x="56" y="122"/>
                      <a:pt x="56" y="122"/>
                    </a:cubicBezTo>
                    <a:cubicBezTo>
                      <a:pt x="56" y="122"/>
                      <a:pt x="56" y="122"/>
                      <a:pt x="56" y="122"/>
                    </a:cubicBezTo>
                    <a:cubicBezTo>
                      <a:pt x="56" y="122"/>
                      <a:pt x="56" y="122"/>
                      <a:pt x="56" y="122"/>
                    </a:cubicBezTo>
                    <a:cubicBezTo>
                      <a:pt x="56" y="122"/>
                      <a:pt x="56" y="122"/>
                      <a:pt x="56" y="122"/>
                    </a:cubicBezTo>
                    <a:cubicBezTo>
                      <a:pt x="56" y="122"/>
                      <a:pt x="56" y="122"/>
                      <a:pt x="56" y="122"/>
                    </a:cubicBezTo>
                    <a:cubicBezTo>
                      <a:pt x="56" y="122"/>
                      <a:pt x="56" y="122"/>
                      <a:pt x="56" y="122"/>
                    </a:cubicBezTo>
                    <a:cubicBezTo>
                      <a:pt x="56" y="122"/>
                      <a:pt x="56" y="122"/>
                      <a:pt x="56" y="122"/>
                    </a:cubicBezTo>
                    <a:cubicBezTo>
                      <a:pt x="56" y="122"/>
                      <a:pt x="56" y="122"/>
                      <a:pt x="56" y="122"/>
                    </a:cubicBezTo>
                    <a:cubicBezTo>
                      <a:pt x="56" y="122"/>
                      <a:pt x="57" y="122"/>
                      <a:pt x="57" y="122"/>
                    </a:cubicBezTo>
                    <a:cubicBezTo>
                      <a:pt x="57" y="122"/>
                      <a:pt x="57" y="122"/>
                      <a:pt x="57" y="122"/>
                    </a:cubicBezTo>
                    <a:cubicBezTo>
                      <a:pt x="57" y="122"/>
                      <a:pt x="57" y="122"/>
                      <a:pt x="57" y="122"/>
                    </a:cubicBezTo>
                    <a:cubicBezTo>
                      <a:pt x="57" y="122"/>
                      <a:pt x="57" y="122"/>
                      <a:pt x="57" y="122"/>
                    </a:cubicBezTo>
                    <a:cubicBezTo>
                      <a:pt x="57" y="122"/>
                      <a:pt x="57" y="122"/>
                      <a:pt x="57" y="122"/>
                    </a:cubicBezTo>
                    <a:cubicBezTo>
                      <a:pt x="57" y="122"/>
                      <a:pt x="57" y="122"/>
                      <a:pt x="57" y="122"/>
                    </a:cubicBezTo>
                    <a:cubicBezTo>
                      <a:pt x="57" y="122"/>
                      <a:pt x="57" y="122"/>
                      <a:pt x="57" y="122"/>
                    </a:cubicBezTo>
                    <a:cubicBezTo>
                      <a:pt x="57" y="122"/>
                      <a:pt x="57" y="122"/>
                      <a:pt x="57" y="122"/>
                    </a:cubicBezTo>
                    <a:cubicBezTo>
                      <a:pt x="57" y="122"/>
                      <a:pt x="57" y="122"/>
                      <a:pt x="57" y="122"/>
                    </a:cubicBezTo>
                    <a:cubicBezTo>
                      <a:pt x="57" y="122"/>
                      <a:pt x="57" y="122"/>
                      <a:pt x="57" y="122"/>
                    </a:cubicBezTo>
                    <a:cubicBezTo>
                      <a:pt x="57" y="122"/>
                      <a:pt x="57" y="122"/>
                      <a:pt x="57" y="122"/>
                    </a:cubicBezTo>
                    <a:cubicBezTo>
                      <a:pt x="57" y="122"/>
                      <a:pt x="57" y="122"/>
                      <a:pt x="57" y="122"/>
                    </a:cubicBezTo>
                    <a:cubicBezTo>
                      <a:pt x="57" y="122"/>
                      <a:pt x="57" y="122"/>
                      <a:pt x="57" y="122"/>
                    </a:cubicBezTo>
                    <a:cubicBezTo>
                      <a:pt x="57" y="122"/>
                      <a:pt x="57" y="122"/>
                      <a:pt x="57" y="122"/>
                    </a:cubicBezTo>
                    <a:cubicBezTo>
                      <a:pt x="57" y="122"/>
                      <a:pt x="57" y="122"/>
                      <a:pt x="57" y="122"/>
                    </a:cubicBezTo>
                    <a:cubicBezTo>
                      <a:pt x="57" y="122"/>
                      <a:pt x="57" y="122"/>
                      <a:pt x="57" y="122"/>
                    </a:cubicBezTo>
                    <a:cubicBezTo>
                      <a:pt x="57" y="122"/>
                      <a:pt x="57" y="122"/>
                      <a:pt x="57" y="122"/>
                    </a:cubicBezTo>
                    <a:cubicBezTo>
                      <a:pt x="57" y="122"/>
                      <a:pt x="57" y="122"/>
                      <a:pt x="57" y="122"/>
                    </a:cubicBezTo>
                    <a:cubicBezTo>
                      <a:pt x="57" y="122"/>
                      <a:pt x="57" y="122"/>
                      <a:pt x="57" y="122"/>
                    </a:cubicBezTo>
                    <a:cubicBezTo>
                      <a:pt x="57" y="122"/>
                      <a:pt x="57" y="122"/>
                      <a:pt x="57" y="122"/>
                    </a:cubicBezTo>
                    <a:cubicBezTo>
                      <a:pt x="57" y="122"/>
                      <a:pt x="57" y="121"/>
                      <a:pt x="57" y="121"/>
                    </a:cubicBezTo>
                    <a:cubicBezTo>
                      <a:pt x="57" y="121"/>
                      <a:pt x="57" y="121"/>
                      <a:pt x="57" y="121"/>
                    </a:cubicBezTo>
                    <a:cubicBezTo>
                      <a:pt x="57" y="121"/>
                      <a:pt x="57" y="121"/>
                      <a:pt x="57" y="121"/>
                    </a:cubicBezTo>
                    <a:cubicBezTo>
                      <a:pt x="57" y="121"/>
                      <a:pt x="57" y="121"/>
                      <a:pt x="57" y="121"/>
                    </a:cubicBezTo>
                    <a:cubicBezTo>
                      <a:pt x="57" y="121"/>
                      <a:pt x="57" y="121"/>
                      <a:pt x="57" y="121"/>
                    </a:cubicBezTo>
                    <a:cubicBezTo>
                      <a:pt x="57" y="121"/>
                      <a:pt x="57" y="121"/>
                      <a:pt x="57" y="121"/>
                    </a:cubicBezTo>
                    <a:cubicBezTo>
                      <a:pt x="57" y="121"/>
                      <a:pt x="57" y="121"/>
                      <a:pt x="57" y="121"/>
                    </a:cubicBezTo>
                    <a:cubicBezTo>
                      <a:pt x="57" y="121"/>
                      <a:pt x="57" y="121"/>
                      <a:pt x="57" y="121"/>
                    </a:cubicBezTo>
                    <a:cubicBezTo>
                      <a:pt x="57" y="121"/>
                      <a:pt x="57" y="121"/>
                      <a:pt x="57" y="121"/>
                    </a:cubicBezTo>
                    <a:cubicBezTo>
                      <a:pt x="57" y="121"/>
                      <a:pt x="57" y="121"/>
                      <a:pt x="57" y="121"/>
                    </a:cubicBezTo>
                    <a:cubicBezTo>
                      <a:pt x="57" y="121"/>
                      <a:pt x="57" y="121"/>
                      <a:pt x="57" y="121"/>
                    </a:cubicBezTo>
                    <a:cubicBezTo>
                      <a:pt x="57" y="121"/>
                      <a:pt x="57" y="121"/>
                      <a:pt x="57" y="121"/>
                    </a:cubicBezTo>
                    <a:cubicBezTo>
                      <a:pt x="57" y="121"/>
                      <a:pt x="57" y="121"/>
                      <a:pt x="57" y="121"/>
                    </a:cubicBezTo>
                    <a:cubicBezTo>
                      <a:pt x="57" y="121"/>
                      <a:pt x="57" y="121"/>
                      <a:pt x="57" y="121"/>
                    </a:cubicBezTo>
                    <a:cubicBezTo>
                      <a:pt x="57" y="121"/>
                      <a:pt x="57" y="121"/>
                      <a:pt x="57" y="121"/>
                    </a:cubicBezTo>
                    <a:cubicBezTo>
                      <a:pt x="57" y="121"/>
                      <a:pt x="57" y="121"/>
                      <a:pt x="57" y="121"/>
                    </a:cubicBezTo>
                    <a:cubicBezTo>
                      <a:pt x="57" y="121"/>
                      <a:pt x="57" y="121"/>
                      <a:pt x="57" y="121"/>
                    </a:cubicBezTo>
                    <a:cubicBezTo>
                      <a:pt x="57" y="121"/>
                      <a:pt x="57" y="121"/>
                      <a:pt x="57" y="121"/>
                    </a:cubicBezTo>
                    <a:cubicBezTo>
                      <a:pt x="57" y="121"/>
                      <a:pt x="57" y="121"/>
                      <a:pt x="57" y="121"/>
                    </a:cubicBezTo>
                    <a:cubicBezTo>
                      <a:pt x="57" y="121"/>
                      <a:pt x="57" y="121"/>
                      <a:pt x="57" y="121"/>
                    </a:cubicBezTo>
                    <a:cubicBezTo>
                      <a:pt x="57" y="121"/>
                      <a:pt x="57" y="121"/>
                      <a:pt x="57" y="121"/>
                    </a:cubicBezTo>
                    <a:cubicBezTo>
                      <a:pt x="57" y="121"/>
                      <a:pt x="57" y="121"/>
                      <a:pt x="57" y="121"/>
                    </a:cubicBezTo>
                    <a:cubicBezTo>
                      <a:pt x="57" y="121"/>
                      <a:pt x="57" y="121"/>
                      <a:pt x="57" y="121"/>
                    </a:cubicBezTo>
                    <a:cubicBezTo>
                      <a:pt x="57" y="121"/>
                      <a:pt x="57" y="121"/>
                      <a:pt x="57" y="121"/>
                    </a:cubicBezTo>
                    <a:cubicBezTo>
                      <a:pt x="57" y="121"/>
                      <a:pt x="57" y="121"/>
                      <a:pt x="57" y="121"/>
                    </a:cubicBezTo>
                    <a:cubicBezTo>
                      <a:pt x="57" y="121"/>
                      <a:pt x="57" y="121"/>
                      <a:pt x="57" y="121"/>
                    </a:cubicBezTo>
                    <a:cubicBezTo>
                      <a:pt x="57" y="121"/>
                      <a:pt x="57" y="121"/>
                      <a:pt x="57" y="121"/>
                    </a:cubicBezTo>
                    <a:cubicBezTo>
                      <a:pt x="57" y="121"/>
                      <a:pt x="57" y="121"/>
                      <a:pt x="57" y="121"/>
                    </a:cubicBezTo>
                    <a:cubicBezTo>
                      <a:pt x="57" y="121"/>
                      <a:pt x="57" y="121"/>
                      <a:pt x="57" y="121"/>
                    </a:cubicBezTo>
                    <a:cubicBezTo>
                      <a:pt x="57" y="121"/>
                      <a:pt x="57" y="121"/>
                      <a:pt x="57" y="121"/>
                    </a:cubicBezTo>
                    <a:cubicBezTo>
                      <a:pt x="57" y="121"/>
                      <a:pt x="57" y="121"/>
                      <a:pt x="57" y="121"/>
                    </a:cubicBezTo>
                    <a:cubicBezTo>
                      <a:pt x="57" y="121"/>
                      <a:pt x="57" y="121"/>
                      <a:pt x="57" y="121"/>
                    </a:cubicBezTo>
                    <a:cubicBezTo>
                      <a:pt x="57" y="121"/>
                      <a:pt x="57" y="121"/>
                      <a:pt x="57" y="121"/>
                    </a:cubicBezTo>
                    <a:cubicBezTo>
                      <a:pt x="57" y="121"/>
                      <a:pt x="57" y="121"/>
                      <a:pt x="57" y="121"/>
                    </a:cubicBezTo>
                    <a:cubicBezTo>
                      <a:pt x="57" y="121"/>
                      <a:pt x="57" y="121"/>
                      <a:pt x="57" y="121"/>
                    </a:cubicBezTo>
                    <a:cubicBezTo>
                      <a:pt x="57" y="121"/>
                      <a:pt x="57" y="121"/>
                      <a:pt x="57" y="121"/>
                    </a:cubicBezTo>
                    <a:cubicBezTo>
                      <a:pt x="57" y="120"/>
                      <a:pt x="57" y="120"/>
                      <a:pt x="57" y="120"/>
                    </a:cubicBezTo>
                    <a:cubicBezTo>
                      <a:pt x="57" y="120"/>
                      <a:pt x="57" y="120"/>
                      <a:pt x="58" y="119"/>
                    </a:cubicBezTo>
                    <a:cubicBezTo>
                      <a:pt x="58" y="119"/>
                      <a:pt x="58" y="119"/>
                      <a:pt x="58" y="119"/>
                    </a:cubicBezTo>
                    <a:cubicBezTo>
                      <a:pt x="58" y="119"/>
                      <a:pt x="58" y="119"/>
                      <a:pt x="58" y="119"/>
                    </a:cubicBezTo>
                    <a:cubicBezTo>
                      <a:pt x="58" y="119"/>
                      <a:pt x="58" y="119"/>
                      <a:pt x="58" y="119"/>
                    </a:cubicBezTo>
                    <a:cubicBezTo>
                      <a:pt x="58" y="119"/>
                      <a:pt x="58" y="119"/>
                      <a:pt x="58" y="119"/>
                    </a:cubicBezTo>
                    <a:cubicBezTo>
                      <a:pt x="58" y="119"/>
                      <a:pt x="58" y="119"/>
                      <a:pt x="58" y="119"/>
                    </a:cubicBezTo>
                    <a:cubicBezTo>
                      <a:pt x="58" y="119"/>
                      <a:pt x="58" y="119"/>
                      <a:pt x="58" y="119"/>
                    </a:cubicBezTo>
                    <a:cubicBezTo>
                      <a:pt x="58" y="119"/>
                      <a:pt x="58" y="119"/>
                      <a:pt x="58" y="119"/>
                    </a:cubicBezTo>
                    <a:cubicBezTo>
                      <a:pt x="58" y="119"/>
                      <a:pt x="58" y="119"/>
                      <a:pt x="58" y="119"/>
                    </a:cubicBezTo>
                    <a:cubicBezTo>
                      <a:pt x="58" y="119"/>
                      <a:pt x="58" y="119"/>
                      <a:pt x="58" y="119"/>
                    </a:cubicBezTo>
                    <a:cubicBezTo>
                      <a:pt x="58" y="119"/>
                      <a:pt x="58" y="119"/>
                      <a:pt x="58" y="119"/>
                    </a:cubicBezTo>
                    <a:cubicBezTo>
                      <a:pt x="58" y="119"/>
                      <a:pt x="58" y="119"/>
                      <a:pt x="58" y="119"/>
                    </a:cubicBezTo>
                    <a:cubicBezTo>
                      <a:pt x="58" y="119"/>
                      <a:pt x="58" y="119"/>
                      <a:pt x="58" y="119"/>
                    </a:cubicBezTo>
                    <a:cubicBezTo>
                      <a:pt x="58" y="119"/>
                      <a:pt x="58" y="119"/>
                      <a:pt x="58" y="119"/>
                    </a:cubicBezTo>
                    <a:cubicBezTo>
                      <a:pt x="58" y="119"/>
                      <a:pt x="58" y="119"/>
                      <a:pt x="58" y="119"/>
                    </a:cubicBezTo>
                    <a:cubicBezTo>
                      <a:pt x="58" y="119"/>
                      <a:pt x="58" y="119"/>
                      <a:pt x="58" y="119"/>
                    </a:cubicBezTo>
                    <a:cubicBezTo>
                      <a:pt x="58" y="119"/>
                      <a:pt x="58" y="119"/>
                      <a:pt x="58" y="119"/>
                    </a:cubicBezTo>
                    <a:cubicBezTo>
                      <a:pt x="58" y="118"/>
                      <a:pt x="58" y="118"/>
                      <a:pt x="58" y="118"/>
                    </a:cubicBezTo>
                    <a:cubicBezTo>
                      <a:pt x="58" y="118"/>
                      <a:pt x="58" y="118"/>
                      <a:pt x="58" y="118"/>
                    </a:cubicBezTo>
                    <a:cubicBezTo>
                      <a:pt x="58" y="118"/>
                      <a:pt x="58" y="118"/>
                      <a:pt x="58" y="118"/>
                    </a:cubicBezTo>
                    <a:cubicBezTo>
                      <a:pt x="58" y="118"/>
                      <a:pt x="58" y="118"/>
                      <a:pt x="58" y="118"/>
                    </a:cubicBezTo>
                    <a:cubicBezTo>
                      <a:pt x="58" y="118"/>
                      <a:pt x="58" y="118"/>
                      <a:pt x="58" y="118"/>
                    </a:cubicBezTo>
                    <a:cubicBezTo>
                      <a:pt x="58" y="118"/>
                      <a:pt x="58" y="118"/>
                      <a:pt x="58" y="118"/>
                    </a:cubicBezTo>
                    <a:cubicBezTo>
                      <a:pt x="58" y="118"/>
                      <a:pt x="58" y="118"/>
                      <a:pt x="58" y="118"/>
                    </a:cubicBezTo>
                    <a:cubicBezTo>
                      <a:pt x="58" y="118"/>
                      <a:pt x="58" y="118"/>
                      <a:pt x="58" y="118"/>
                    </a:cubicBezTo>
                    <a:cubicBezTo>
                      <a:pt x="58" y="118"/>
                      <a:pt x="58" y="118"/>
                      <a:pt x="58" y="118"/>
                    </a:cubicBezTo>
                    <a:cubicBezTo>
                      <a:pt x="58" y="118"/>
                      <a:pt x="58" y="118"/>
                      <a:pt x="58" y="118"/>
                    </a:cubicBezTo>
                    <a:cubicBezTo>
                      <a:pt x="58" y="118"/>
                      <a:pt x="58" y="118"/>
                      <a:pt x="58" y="118"/>
                    </a:cubicBezTo>
                    <a:cubicBezTo>
                      <a:pt x="58" y="118"/>
                      <a:pt x="58" y="118"/>
                      <a:pt x="58" y="118"/>
                    </a:cubicBezTo>
                    <a:cubicBezTo>
                      <a:pt x="58" y="118"/>
                      <a:pt x="58" y="118"/>
                      <a:pt x="58" y="118"/>
                    </a:cubicBezTo>
                    <a:cubicBezTo>
                      <a:pt x="58" y="118"/>
                      <a:pt x="58" y="118"/>
                      <a:pt x="58" y="118"/>
                    </a:cubicBezTo>
                    <a:cubicBezTo>
                      <a:pt x="58" y="118"/>
                      <a:pt x="58" y="118"/>
                      <a:pt x="58" y="118"/>
                    </a:cubicBezTo>
                    <a:cubicBezTo>
                      <a:pt x="58" y="118"/>
                      <a:pt x="58" y="118"/>
                      <a:pt x="58" y="118"/>
                    </a:cubicBezTo>
                    <a:cubicBezTo>
                      <a:pt x="58" y="118"/>
                      <a:pt x="58" y="118"/>
                      <a:pt x="58" y="118"/>
                    </a:cubicBezTo>
                    <a:cubicBezTo>
                      <a:pt x="58" y="118"/>
                      <a:pt x="58" y="118"/>
                      <a:pt x="58" y="118"/>
                    </a:cubicBezTo>
                    <a:cubicBezTo>
                      <a:pt x="58" y="118"/>
                      <a:pt x="58" y="118"/>
                      <a:pt x="58" y="118"/>
                    </a:cubicBezTo>
                    <a:cubicBezTo>
                      <a:pt x="58" y="118"/>
                      <a:pt x="58" y="118"/>
                      <a:pt x="58" y="118"/>
                    </a:cubicBezTo>
                    <a:cubicBezTo>
                      <a:pt x="58" y="118"/>
                      <a:pt x="58" y="118"/>
                      <a:pt x="58" y="118"/>
                    </a:cubicBezTo>
                    <a:cubicBezTo>
                      <a:pt x="58" y="118"/>
                      <a:pt x="58" y="118"/>
                      <a:pt x="58" y="118"/>
                    </a:cubicBezTo>
                    <a:cubicBezTo>
                      <a:pt x="58" y="118"/>
                      <a:pt x="58" y="118"/>
                      <a:pt x="58" y="118"/>
                    </a:cubicBezTo>
                    <a:cubicBezTo>
                      <a:pt x="58" y="118"/>
                      <a:pt x="58" y="118"/>
                      <a:pt x="58" y="118"/>
                    </a:cubicBezTo>
                    <a:cubicBezTo>
                      <a:pt x="121" y="118"/>
                      <a:pt x="121" y="118"/>
                      <a:pt x="121" y="118"/>
                    </a:cubicBezTo>
                    <a:cubicBezTo>
                      <a:pt x="121" y="118"/>
                      <a:pt x="121" y="117"/>
                      <a:pt x="121" y="117"/>
                    </a:cubicBezTo>
                    <a:cubicBezTo>
                      <a:pt x="121" y="117"/>
                      <a:pt x="121" y="117"/>
                      <a:pt x="121" y="117"/>
                    </a:cubicBezTo>
                    <a:cubicBezTo>
                      <a:pt x="121" y="117"/>
                      <a:pt x="121" y="117"/>
                      <a:pt x="121" y="117"/>
                    </a:cubicBezTo>
                    <a:cubicBezTo>
                      <a:pt x="121" y="117"/>
                      <a:pt x="121" y="117"/>
                      <a:pt x="121" y="117"/>
                    </a:cubicBezTo>
                    <a:cubicBezTo>
                      <a:pt x="121" y="117"/>
                      <a:pt x="121" y="117"/>
                      <a:pt x="121" y="117"/>
                    </a:cubicBezTo>
                    <a:cubicBezTo>
                      <a:pt x="121" y="117"/>
                      <a:pt x="121" y="117"/>
                      <a:pt x="121" y="117"/>
                    </a:cubicBezTo>
                    <a:cubicBezTo>
                      <a:pt x="121" y="117"/>
                      <a:pt x="121" y="117"/>
                      <a:pt x="121" y="117"/>
                    </a:cubicBezTo>
                    <a:cubicBezTo>
                      <a:pt x="121" y="117"/>
                      <a:pt x="121" y="117"/>
                      <a:pt x="121" y="117"/>
                    </a:cubicBezTo>
                    <a:cubicBezTo>
                      <a:pt x="121" y="117"/>
                      <a:pt x="121" y="117"/>
                      <a:pt x="121" y="117"/>
                    </a:cubicBezTo>
                    <a:cubicBezTo>
                      <a:pt x="121" y="117"/>
                      <a:pt x="121" y="117"/>
                      <a:pt x="121" y="117"/>
                    </a:cubicBezTo>
                    <a:cubicBezTo>
                      <a:pt x="121" y="117"/>
                      <a:pt x="121" y="117"/>
                      <a:pt x="121" y="117"/>
                    </a:cubicBezTo>
                    <a:cubicBezTo>
                      <a:pt x="121" y="117"/>
                      <a:pt x="121" y="117"/>
                      <a:pt x="121" y="117"/>
                    </a:cubicBezTo>
                    <a:cubicBezTo>
                      <a:pt x="121" y="116"/>
                      <a:pt x="121" y="116"/>
                      <a:pt x="121" y="116"/>
                    </a:cubicBezTo>
                    <a:cubicBezTo>
                      <a:pt x="121" y="116"/>
                      <a:pt x="121" y="115"/>
                      <a:pt x="121" y="115"/>
                    </a:cubicBezTo>
                    <a:cubicBezTo>
                      <a:pt x="122" y="115"/>
                      <a:pt x="122" y="115"/>
                      <a:pt x="122" y="114"/>
                    </a:cubicBezTo>
                    <a:cubicBezTo>
                      <a:pt x="122" y="114"/>
                      <a:pt x="122" y="114"/>
                      <a:pt x="122" y="114"/>
                    </a:cubicBezTo>
                    <a:cubicBezTo>
                      <a:pt x="122" y="114"/>
                      <a:pt x="122" y="114"/>
                      <a:pt x="122" y="114"/>
                    </a:cubicBezTo>
                    <a:cubicBezTo>
                      <a:pt x="122" y="114"/>
                      <a:pt x="122" y="114"/>
                      <a:pt x="122" y="114"/>
                    </a:cubicBezTo>
                    <a:cubicBezTo>
                      <a:pt x="122" y="114"/>
                      <a:pt x="122" y="114"/>
                      <a:pt x="122" y="114"/>
                    </a:cubicBezTo>
                    <a:cubicBezTo>
                      <a:pt x="122" y="114"/>
                      <a:pt x="122" y="114"/>
                      <a:pt x="122" y="114"/>
                    </a:cubicBezTo>
                    <a:cubicBezTo>
                      <a:pt x="122" y="114"/>
                      <a:pt x="122" y="114"/>
                      <a:pt x="122" y="114"/>
                    </a:cubicBezTo>
                    <a:cubicBezTo>
                      <a:pt x="122" y="114"/>
                      <a:pt x="122" y="114"/>
                      <a:pt x="122" y="114"/>
                    </a:cubicBezTo>
                    <a:cubicBezTo>
                      <a:pt x="122" y="114"/>
                      <a:pt x="122" y="114"/>
                      <a:pt x="122" y="114"/>
                    </a:cubicBezTo>
                    <a:cubicBezTo>
                      <a:pt x="122" y="114"/>
                      <a:pt x="122" y="114"/>
                      <a:pt x="122" y="114"/>
                    </a:cubicBezTo>
                    <a:cubicBezTo>
                      <a:pt x="122" y="114"/>
                      <a:pt x="122" y="114"/>
                      <a:pt x="122" y="114"/>
                    </a:cubicBezTo>
                    <a:cubicBezTo>
                      <a:pt x="122" y="114"/>
                      <a:pt x="122" y="114"/>
                      <a:pt x="122" y="114"/>
                    </a:cubicBezTo>
                    <a:cubicBezTo>
                      <a:pt x="122" y="114"/>
                      <a:pt x="122" y="114"/>
                      <a:pt x="122" y="114"/>
                    </a:cubicBezTo>
                    <a:cubicBezTo>
                      <a:pt x="122" y="114"/>
                      <a:pt x="122" y="113"/>
                      <a:pt x="122" y="113"/>
                    </a:cubicBezTo>
                    <a:cubicBezTo>
                      <a:pt x="122" y="113"/>
                      <a:pt x="122" y="113"/>
                      <a:pt x="122" y="113"/>
                    </a:cubicBezTo>
                    <a:cubicBezTo>
                      <a:pt x="122" y="113"/>
                      <a:pt x="122" y="113"/>
                      <a:pt x="122" y="113"/>
                    </a:cubicBezTo>
                    <a:cubicBezTo>
                      <a:pt x="122" y="112"/>
                      <a:pt x="122" y="112"/>
                      <a:pt x="122" y="112"/>
                    </a:cubicBezTo>
                    <a:cubicBezTo>
                      <a:pt x="122" y="112"/>
                      <a:pt x="122" y="112"/>
                      <a:pt x="122" y="112"/>
                    </a:cubicBezTo>
                    <a:cubicBezTo>
                      <a:pt x="122" y="111"/>
                      <a:pt x="122" y="111"/>
                      <a:pt x="122" y="111"/>
                    </a:cubicBezTo>
                    <a:cubicBezTo>
                      <a:pt x="122" y="111"/>
                      <a:pt x="122" y="111"/>
                      <a:pt x="122" y="111"/>
                    </a:cubicBezTo>
                    <a:cubicBezTo>
                      <a:pt x="122" y="111"/>
                      <a:pt x="122" y="111"/>
                      <a:pt x="122" y="111"/>
                    </a:cubicBezTo>
                    <a:cubicBezTo>
                      <a:pt x="122" y="111"/>
                      <a:pt x="122" y="111"/>
                      <a:pt x="122" y="111"/>
                    </a:cubicBezTo>
                    <a:cubicBezTo>
                      <a:pt x="122" y="111"/>
                      <a:pt x="122" y="111"/>
                      <a:pt x="122" y="111"/>
                    </a:cubicBezTo>
                    <a:cubicBezTo>
                      <a:pt x="122" y="111"/>
                      <a:pt x="122" y="111"/>
                      <a:pt x="122" y="111"/>
                    </a:cubicBezTo>
                    <a:cubicBezTo>
                      <a:pt x="122" y="111"/>
                      <a:pt x="122" y="111"/>
                      <a:pt x="122" y="111"/>
                    </a:cubicBezTo>
                    <a:cubicBezTo>
                      <a:pt x="122" y="111"/>
                      <a:pt x="122" y="111"/>
                      <a:pt x="122" y="111"/>
                    </a:cubicBezTo>
                    <a:cubicBezTo>
                      <a:pt x="122" y="111"/>
                      <a:pt x="122" y="111"/>
                      <a:pt x="122" y="111"/>
                    </a:cubicBezTo>
                    <a:cubicBezTo>
                      <a:pt x="122" y="111"/>
                      <a:pt x="122" y="111"/>
                      <a:pt x="122" y="111"/>
                    </a:cubicBezTo>
                    <a:cubicBezTo>
                      <a:pt x="122" y="111"/>
                      <a:pt x="122" y="111"/>
                      <a:pt x="122" y="111"/>
                    </a:cubicBezTo>
                    <a:cubicBezTo>
                      <a:pt x="122" y="111"/>
                      <a:pt x="122" y="111"/>
                      <a:pt x="122" y="111"/>
                    </a:cubicBezTo>
                    <a:cubicBezTo>
                      <a:pt x="122" y="111"/>
                      <a:pt x="122" y="110"/>
                      <a:pt x="122" y="110"/>
                    </a:cubicBezTo>
                    <a:cubicBezTo>
                      <a:pt x="122" y="110"/>
                      <a:pt x="122" y="110"/>
                      <a:pt x="122" y="110"/>
                    </a:cubicBezTo>
                    <a:cubicBezTo>
                      <a:pt x="122" y="110"/>
                      <a:pt x="122" y="110"/>
                      <a:pt x="122" y="110"/>
                    </a:cubicBezTo>
                    <a:cubicBezTo>
                      <a:pt x="122" y="110"/>
                      <a:pt x="122" y="110"/>
                      <a:pt x="122" y="110"/>
                    </a:cubicBezTo>
                    <a:cubicBezTo>
                      <a:pt x="123" y="109"/>
                      <a:pt x="123" y="109"/>
                      <a:pt x="123" y="109"/>
                    </a:cubicBezTo>
                    <a:cubicBezTo>
                      <a:pt x="123" y="109"/>
                      <a:pt x="123" y="109"/>
                      <a:pt x="123" y="109"/>
                    </a:cubicBezTo>
                    <a:cubicBezTo>
                      <a:pt x="123" y="108"/>
                      <a:pt x="123" y="108"/>
                      <a:pt x="123" y="108"/>
                    </a:cubicBezTo>
                    <a:cubicBezTo>
                      <a:pt x="123" y="107"/>
                      <a:pt x="123" y="107"/>
                      <a:pt x="123" y="107"/>
                    </a:cubicBezTo>
                    <a:cubicBezTo>
                      <a:pt x="123" y="107"/>
                      <a:pt x="123" y="107"/>
                      <a:pt x="123" y="106"/>
                    </a:cubicBezTo>
                    <a:cubicBezTo>
                      <a:pt x="123" y="106"/>
                      <a:pt x="123" y="106"/>
                      <a:pt x="123" y="106"/>
                    </a:cubicBezTo>
                    <a:cubicBezTo>
                      <a:pt x="123" y="106"/>
                      <a:pt x="123" y="106"/>
                      <a:pt x="123" y="106"/>
                    </a:cubicBezTo>
                    <a:cubicBezTo>
                      <a:pt x="123" y="106"/>
                      <a:pt x="123" y="106"/>
                      <a:pt x="123" y="106"/>
                    </a:cubicBezTo>
                    <a:cubicBezTo>
                      <a:pt x="123" y="106"/>
                      <a:pt x="123" y="106"/>
                      <a:pt x="123" y="106"/>
                    </a:cubicBezTo>
                    <a:cubicBezTo>
                      <a:pt x="123" y="106"/>
                      <a:pt x="123" y="106"/>
                      <a:pt x="123" y="106"/>
                    </a:cubicBezTo>
                    <a:cubicBezTo>
                      <a:pt x="123" y="106"/>
                      <a:pt x="123" y="106"/>
                      <a:pt x="123" y="106"/>
                    </a:cubicBezTo>
                    <a:cubicBezTo>
                      <a:pt x="123" y="106"/>
                      <a:pt x="123" y="106"/>
                      <a:pt x="123" y="106"/>
                    </a:cubicBezTo>
                    <a:cubicBezTo>
                      <a:pt x="123" y="106"/>
                      <a:pt x="123" y="106"/>
                      <a:pt x="123" y="106"/>
                    </a:cubicBezTo>
                    <a:cubicBezTo>
                      <a:pt x="123" y="106"/>
                      <a:pt x="123" y="106"/>
                      <a:pt x="123" y="106"/>
                    </a:cubicBezTo>
                    <a:cubicBezTo>
                      <a:pt x="123" y="106"/>
                      <a:pt x="123" y="106"/>
                      <a:pt x="123" y="106"/>
                    </a:cubicBezTo>
                    <a:cubicBezTo>
                      <a:pt x="123" y="106"/>
                      <a:pt x="123" y="106"/>
                      <a:pt x="123" y="106"/>
                    </a:cubicBezTo>
                    <a:cubicBezTo>
                      <a:pt x="123" y="106"/>
                      <a:pt x="123" y="106"/>
                      <a:pt x="123" y="106"/>
                    </a:cubicBezTo>
                    <a:cubicBezTo>
                      <a:pt x="123" y="106"/>
                      <a:pt x="123" y="106"/>
                      <a:pt x="123" y="106"/>
                    </a:cubicBezTo>
                    <a:cubicBezTo>
                      <a:pt x="123" y="106"/>
                      <a:pt x="123" y="105"/>
                      <a:pt x="123" y="105"/>
                    </a:cubicBezTo>
                    <a:cubicBezTo>
                      <a:pt x="123" y="105"/>
                      <a:pt x="123" y="105"/>
                      <a:pt x="123" y="105"/>
                    </a:cubicBezTo>
                    <a:cubicBezTo>
                      <a:pt x="123" y="105"/>
                      <a:pt x="123" y="105"/>
                      <a:pt x="123" y="105"/>
                    </a:cubicBezTo>
                    <a:cubicBezTo>
                      <a:pt x="123" y="105"/>
                      <a:pt x="123" y="105"/>
                      <a:pt x="123" y="105"/>
                    </a:cubicBezTo>
                    <a:cubicBezTo>
                      <a:pt x="123" y="104"/>
                      <a:pt x="123" y="104"/>
                      <a:pt x="123" y="104"/>
                    </a:cubicBezTo>
                    <a:cubicBezTo>
                      <a:pt x="123" y="104"/>
                      <a:pt x="123" y="104"/>
                      <a:pt x="123" y="104"/>
                    </a:cubicBezTo>
                    <a:cubicBezTo>
                      <a:pt x="124" y="104"/>
                      <a:pt x="124" y="103"/>
                      <a:pt x="124" y="103"/>
                    </a:cubicBezTo>
                    <a:cubicBezTo>
                      <a:pt x="124" y="103"/>
                      <a:pt x="124" y="103"/>
                      <a:pt x="124" y="103"/>
                    </a:cubicBezTo>
                    <a:cubicBezTo>
                      <a:pt x="124" y="103"/>
                      <a:pt x="124" y="102"/>
                      <a:pt x="124" y="102"/>
                    </a:cubicBezTo>
                    <a:cubicBezTo>
                      <a:pt x="124" y="102"/>
                      <a:pt x="124" y="102"/>
                      <a:pt x="124" y="102"/>
                    </a:cubicBezTo>
                    <a:cubicBezTo>
                      <a:pt x="124" y="101"/>
                      <a:pt x="124" y="101"/>
                      <a:pt x="124" y="101"/>
                    </a:cubicBezTo>
                    <a:cubicBezTo>
                      <a:pt x="124" y="101"/>
                      <a:pt x="124" y="101"/>
                      <a:pt x="124" y="101"/>
                    </a:cubicBezTo>
                    <a:cubicBezTo>
                      <a:pt x="124" y="101"/>
                      <a:pt x="124" y="101"/>
                      <a:pt x="124" y="100"/>
                    </a:cubicBezTo>
                    <a:cubicBezTo>
                      <a:pt x="124" y="100"/>
                      <a:pt x="124" y="100"/>
                      <a:pt x="124" y="100"/>
                    </a:cubicBezTo>
                    <a:cubicBezTo>
                      <a:pt x="124" y="100"/>
                      <a:pt x="124" y="100"/>
                      <a:pt x="124" y="100"/>
                    </a:cubicBezTo>
                    <a:cubicBezTo>
                      <a:pt x="124" y="100"/>
                      <a:pt x="124" y="100"/>
                      <a:pt x="124" y="100"/>
                    </a:cubicBezTo>
                    <a:cubicBezTo>
                      <a:pt x="124" y="100"/>
                      <a:pt x="124" y="100"/>
                      <a:pt x="124" y="100"/>
                    </a:cubicBezTo>
                    <a:cubicBezTo>
                      <a:pt x="124" y="100"/>
                      <a:pt x="124" y="100"/>
                      <a:pt x="124" y="100"/>
                    </a:cubicBezTo>
                    <a:cubicBezTo>
                      <a:pt x="124" y="100"/>
                      <a:pt x="124" y="100"/>
                      <a:pt x="124" y="100"/>
                    </a:cubicBezTo>
                    <a:cubicBezTo>
                      <a:pt x="124" y="100"/>
                      <a:pt x="124" y="100"/>
                      <a:pt x="124" y="100"/>
                    </a:cubicBezTo>
                    <a:cubicBezTo>
                      <a:pt x="124" y="100"/>
                      <a:pt x="124" y="100"/>
                      <a:pt x="124" y="100"/>
                    </a:cubicBezTo>
                    <a:cubicBezTo>
                      <a:pt x="124" y="100"/>
                      <a:pt x="124" y="100"/>
                      <a:pt x="124" y="100"/>
                    </a:cubicBezTo>
                    <a:cubicBezTo>
                      <a:pt x="124" y="100"/>
                      <a:pt x="124" y="100"/>
                      <a:pt x="124" y="100"/>
                    </a:cubicBezTo>
                    <a:cubicBezTo>
                      <a:pt x="124" y="100"/>
                      <a:pt x="124" y="100"/>
                      <a:pt x="124" y="100"/>
                    </a:cubicBezTo>
                    <a:cubicBezTo>
                      <a:pt x="124" y="100"/>
                      <a:pt x="124" y="100"/>
                      <a:pt x="124" y="99"/>
                    </a:cubicBezTo>
                    <a:cubicBezTo>
                      <a:pt x="124" y="99"/>
                      <a:pt x="124" y="99"/>
                      <a:pt x="124" y="99"/>
                    </a:cubicBezTo>
                    <a:cubicBezTo>
                      <a:pt x="124" y="99"/>
                      <a:pt x="124" y="99"/>
                      <a:pt x="124" y="99"/>
                    </a:cubicBezTo>
                    <a:cubicBezTo>
                      <a:pt x="124" y="99"/>
                      <a:pt x="124" y="99"/>
                      <a:pt x="124" y="99"/>
                    </a:cubicBezTo>
                    <a:cubicBezTo>
                      <a:pt x="124" y="99"/>
                      <a:pt x="124" y="98"/>
                      <a:pt x="124" y="98"/>
                    </a:cubicBezTo>
                    <a:cubicBezTo>
                      <a:pt x="124" y="98"/>
                      <a:pt x="124" y="98"/>
                      <a:pt x="124" y="98"/>
                    </a:cubicBezTo>
                    <a:cubicBezTo>
                      <a:pt x="125" y="98"/>
                      <a:pt x="125" y="97"/>
                      <a:pt x="125" y="97"/>
                    </a:cubicBezTo>
                    <a:cubicBezTo>
                      <a:pt x="125" y="97"/>
                      <a:pt x="125" y="97"/>
                      <a:pt x="125" y="97"/>
                    </a:cubicBezTo>
                    <a:cubicBezTo>
                      <a:pt x="125" y="97"/>
                      <a:pt x="125" y="96"/>
                      <a:pt x="125" y="96"/>
                    </a:cubicBezTo>
                    <a:cubicBezTo>
                      <a:pt x="125" y="96"/>
                      <a:pt x="125" y="96"/>
                      <a:pt x="125" y="96"/>
                    </a:cubicBezTo>
                    <a:cubicBezTo>
                      <a:pt x="125" y="96"/>
                      <a:pt x="125" y="96"/>
                      <a:pt x="125" y="96"/>
                    </a:cubicBezTo>
                    <a:cubicBezTo>
                      <a:pt x="125" y="96"/>
                      <a:pt x="125" y="96"/>
                      <a:pt x="125" y="96"/>
                    </a:cubicBezTo>
                    <a:cubicBezTo>
                      <a:pt x="125" y="96"/>
                      <a:pt x="125" y="96"/>
                      <a:pt x="125" y="96"/>
                    </a:cubicBezTo>
                    <a:cubicBezTo>
                      <a:pt x="125" y="96"/>
                      <a:pt x="125" y="96"/>
                      <a:pt x="125" y="96"/>
                    </a:cubicBezTo>
                    <a:cubicBezTo>
                      <a:pt x="125" y="96"/>
                      <a:pt x="125" y="96"/>
                      <a:pt x="125" y="96"/>
                    </a:cubicBezTo>
                    <a:cubicBezTo>
                      <a:pt x="125" y="96"/>
                      <a:pt x="125" y="96"/>
                      <a:pt x="125" y="96"/>
                    </a:cubicBezTo>
                    <a:cubicBezTo>
                      <a:pt x="125" y="96"/>
                      <a:pt x="125" y="96"/>
                      <a:pt x="125" y="96"/>
                    </a:cubicBezTo>
                    <a:cubicBezTo>
                      <a:pt x="125" y="95"/>
                      <a:pt x="125" y="95"/>
                      <a:pt x="125" y="95"/>
                    </a:cubicBezTo>
                    <a:cubicBezTo>
                      <a:pt x="125" y="95"/>
                      <a:pt x="125" y="95"/>
                      <a:pt x="125" y="95"/>
                    </a:cubicBezTo>
                    <a:cubicBezTo>
                      <a:pt x="125" y="95"/>
                      <a:pt x="125" y="95"/>
                      <a:pt x="125" y="95"/>
                    </a:cubicBezTo>
                    <a:cubicBezTo>
                      <a:pt x="125" y="95"/>
                      <a:pt x="125" y="95"/>
                      <a:pt x="125" y="95"/>
                    </a:cubicBezTo>
                    <a:cubicBezTo>
                      <a:pt x="125" y="95"/>
                      <a:pt x="125" y="95"/>
                      <a:pt x="125" y="95"/>
                    </a:cubicBezTo>
                    <a:cubicBezTo>
                      <a:pt x="125" y="95"/>
                      <a:pt x="125" y="95"/>
                      <a:pt x="125" y="95"/>
                    </a:cubicBezTo>
                    <a:cubicBezTo>
                      <a:pt x="125" y="95"/>
                      <a:pt x="125" y="95"/>
                      <a:pt x="125" y="95"/>
                    </a:cubicBezTo>
                    <a:cubicBezTo>
                      <a:pt x="125" y="95"/>
                      <a:pt x="125" y="94"/>
                      <a:pt x="125" y="94"/>
                    </a:cubicBezTo>
                    <a:cubicBezTo>
                      <a:pt x="125" y="94"/>
                      <a:pt x="125" y="94"/>
                      <a:pt x="125" y="94"/>
                    </a:cubicBezTo>
                    <a:cubicBezTo>
                      <a:pt x="125" y="94"/>
                      <a:pt x="125" y="93"/>
                      <a:pt x="125" y="93"/>
                    </a:cubicBezTo>
                    <a:cubicBezTo>
                      <a:pt x="125" y="93"/>
                      <a:pt x="125" y="93"/>
                      <a:pt x="125" y="93"/>
                    </a:cubicBezTo>
                    <a:cubicBezTo>
                      <a:pt x="125" y="93"/>
                      <a:pt x="125" y="93"/>
                      <a:pt x="125" y="93"/>
                    </a:cubicBezTo>
                    <a:cubicBezTo>
                      <a:pt x="125" y="93"/>
                      <a:pt x="125" y="93"/>
                      <a:pt x="125" y="93"/>
                    </a:cubicBezTo>
                    <a:cubicBezTo>
                      <a:pt x="125" y="93"/>
                      <a:pt x="125" y="93"/>
                      <a:pt x="125" y="93"/>
                    </a:cubicBezTo>
                    <a:cubicBezTo>
                      <a:pt x="125" y="93"/>
                      <a:pt x="125" y="93"/>
                      <a:pt x="125" y="93"/>
                    </a:cubicBezTo>
                    <a:cubicBezTo>
                      <a:pt x="125" y="93"/>
                      <a:pt x="125" y="93"/>
                      <a:pt x="125" y="93"/>
                    </a:cubicBezTo>
                    <a:cubicBezTo>
                      <a:pt x="125" y="93"/>
                      <a:pt x="125" y="93"/>
                      <a:pt x="125" y="93"/>
                    </a:cubicBezTo>
                    <a:cubicBezTo>
                      <a:pt x="125" y="93"/>
                      <a:pt x="125" y="93"/>
                      <a:pt x="125" y="93"/>
                    </a:cubicBezTo>
                    <a:cubicBezTo>
                      <a:pt x="125" y="93"/>
                      <a:pt x="125" y="93"/>
                      <a:pt x="125" y="93"/>
                    </a:cubicBezTo>
                    <a:cubicBezTo>
                      <a:pt x="125" y="93"/>
                      <a:pt x="125" y="93"/>
                      <a:pt x="125" y="93"/>
                    </a:cubicBezTo>
                    <a:cubicBezTo>
                      <a:pt x="125" y="93"/>
                      <a:pt x="125" y="93"/>
                      <a:pt x="125" y="93"/>
                    </a:cubicBezTo>
                    <a:cubicBezTo>
                      <a:pt x="125" y="93"/>
                      <a:pt x="125" y="93"/>
                      <a:pt x="125" y="93"/>
                    </a:cubicBezTo>
                    <a:cubicBezTo>
                      <a:pt x="125" y="92"/>
                      <a:pt x="125" y="92"/>
                      <a:pt x="126" y="92"/>
                    </a:cubicBezTo>
                    <a:cubicBezTo>
                      <a:pt x="126" y="92"/>
                      <a:pt x="126" y="91"/>
                      <a:pt x="126" y="91"/>
                    </a:cubicBezTo>
                    <a:cubicBezTo>
                      <a:pt x="126" y="91"/>
                      <a:pt x="126" y="91"/>
                      <a:pt x="126" y="91"/>
                    </a:cubicBezTo>
                    <a:cubicBezTo>
                      <a:pt x="126" y="91"/>
                      <a:pt x="126" y="91"/>
                      <a:pt x="126" y="91"/>
                    </a:cubicBezTo>
                    <a:cubicBezTo>
                      <a:pt x="126" y="91"/>
                      <a:pt x="126" y="91"/>
                      <a:pt x="126" y="91"/>
                    </a:cubicBezTo>
                    <a:cubicBezTo>
                      <a:pt x="126" y="91"/>
                      <a:pt x="126" y="91"/>
                      <a:pt x="126" y="91"/>
                    </a:cubicBezTo>
                    <a:cubicBezTo>
                      <a:pt x="126" y="91"/>
                      <a:pt x="126" y="91"/>
                      <a:pt x="126" y="91"/>
                    </a:cubicBezTo>
                    <a:cubicBezTo>
                      <a:pt x="126" y="91"/>
                      <a:pt x="126" y="91"/>
                      <a:pt x="126" y="91"/>
                    </a:cubicBezTo>
                    <a:cubicBezTo>
                      <a:pt x="126" y="91"/>
                      <a:pt x="126" y="91"/>
                      <a:pt x="126" y="91"/>
                    </a:cubicBezTo>
                    <a:cubicBezTo>
                      <a:pt x="126" y="91"/>
                      <a:pt x="126" y="90"/>
                      <a:pt x="126" y="90"/>
                    </a:cubicBezTo>
                    <a:cubicBezTo>
                      <a:pt x="126" y="90"/>
                      <a:pt x="126" y="90"/>
                      <a:pt x="126" y="90"/>
                    </a:cubicBezTo>
                    <a:cubicBezTo>
                      <a:pt x="126" y="90"/>
                      <a:pt x="126" y="90"/>
                      <a:pt x="126" y="89"/>
                    </a:cubicBezTo>
                    <a:cubicBezTo>
                      <a:pt x="126" y="89"/>
                      <a:pt x="126" y="89"/>
                      <a:pt x="126" y="89"/>
                    </a:cubicBezTo>
                    <a:cubicBezTo>
                      <a:pt x="126" y="89"/>
                      <a:pt x="126" y="89"/>
                      <a:pt x="126" y="89"/>
                    </a:cubicBezTo>
                    <a:cubicBezTo>
                      <a:pt x="126" y="89"/>
                      <a:pt x="126" y="89"/>
                      <a:pt x="126" y="89"/>
                    </a:cubicBezTo>
                    <a:cubicBezTo>
                      <a:pt x="126" y="89"/>
                      <a:pt x="126" y="89"/>
                      <a:pt x="126" y="89"/>
                    </a:cubicBezTo>
                    <a:cubicBezTo>
                      <a:pt x="126" y="89"/>
                      <a:pt x="126" y="89"/>
                      <a:pt x="126" y="89"/>
                    </a:cubicBezTo>
                    <a:cubicBezTo>
                      <a:pt x="126" y="89"/>
                      <a:pt x="126" y="89"/>
                      <a:pt x="126" y="89"/>
                    </a:cubicBezTo>
                    <a:cubicBezTo>
                      <a:pt x="126" y="89"/>
                      <a:pt x="126" y="89"/>
                      <a:pt x="126" y="89"/>
                    </a:cubicBezTo>
                    <a:cubicBezTo>
                      <a:pt x="126" y="89"/>
                      <a:pt x="126" y="89"/>
                      <a:pt x="126" y="89"/>
                    </a:cubicBezTo>
                    <a:cubicBezTo>
                      <a:pt x="126" y="89"/>
                      <a:pt x="126" y="89"/>
                      <a:pt x="126" y="89"/>
                    </a:cubicBezTo>
                    <a:cubicBezTo>
                      <a:pt x="126" y="89"/>
                      <a:pt x="126" y="89"/>
                      <a:pt x="126" y="89"/>
                    </a:cubicBezTo>
                    <a:cubicBezTo>
                      <a:pt x="126" y="89"/>
                      <a:pt x="126" y="89"/>
                      <a:pt x="126" y="89"/>
                    </a:cubicBezTo>
                    <a:cubicBezTo>
                      <a:pt x="126" y="89"/>
                      <a:pt x="126" y="89"/>
                      <a:pt x="126" y="88"/>
                    </a:cubicBezTo>
                    <a:cubicBezTo>
                      <a:pt x="37" y="88"/>
                      <a:pt x="37" y="88"/>
                      <a:pt x="37" y="88"/>
                    </a:cubicBezTo>
                    <a:cubicBezTo>
                      <a:pt x="37" y="88"/>
                      <a:pt x="37" y="89"/>
                      <a:pt x="37" y="89"/>
                    </a:cubicBezTo>
                    <a:cubicBezTo>
                      <a:pt x="37" y="89"/>
                      <a:pt x="37" y="89"/>
                      <a:pt x="37" y="89"/>
                    </a:cubicBezTo>
                    <a:cubicBezTo>
                      <a:pt x="37" y="89"/>
                      <a:pt x="37" y="89"/>
                      <a:pt x="37" y="89"/>
                    </a:cubicBezTo>
                    <a:cubicBezTo>
                      <a:pt x="37" y="89"/>
                      <a:pt x="37" y="89"/>
                      <a:pt x="37" y="89"/>
                    </a:cubicBezTo>
                    <a:cubicBezTo>
                      <a:pt x="37" y="89"/>
                      <a:pt x="37" y="89"/>
                      <a:pt x="37" y="89"/>
                    </a:cubicBezTo>
                    <a:cubicBezTo>
                      <a:pt x="37" y="89"/>
                      <a:pt x="37" y="89"/>
                      <a:pt x="37" y="89"/>
                    </a:cubicBezTo>
                    <a:cubicBezTo>
                      <a:pt x="37" y="89"/>
                      <a:pt x="37" y="89"/>
                      <a:pt x="37" y="89"/>
                    </a:cubicBezTo>
                    <a:cubicBezTo>
                      <a:pt x="37" y="89"/>
                      <a:pt x="37" y="89"/>
                      <a:pt x="37" y="89"/>
                    </a:cubicBezTo>
                    <a:cubicBezTo>
                      <a:pt x="37" y="89"/>
                      <a:pt x="37" y="89"/>
                      <a:pt x="37" y="89"/>
                    </a:cubicBezTo>
                    <a:cubicBezTo>
                      <a:pt x="37" y="89"/>
                      <a:pt x="37" y="89"/>
                      <a:pt x="37" y="89"/>
                    </a:cubicBezTo>
                    <a:cubicBezTo>
                      <a:pt x="37" y="89"/>
                      <a:pt x="37" y="89"/>
                      <a:pt x="37" y="89"/>
                    </a:cubicBezTo>
                    <a:cubicBezTo>
                      <a:pt x="37" y="89"/>
                      <a:pt x="37" y="89"/>
                      <a:pt x="37" y="89"/>
                    </a:cubicBezTo>
                    <a:cubicBezTo>
                      <a:pt x="37" y="89"/>
                      <a:pt x="37" y="89"/>
                      <a:pt x="37" y="89"/>
                    </a:cubicBezTo>
                    <a:cubicBezTo>
                      <a:pt x="37" y="89"/>
                      <a:pt x="37" y="89"/>
                      <a:pt x="37" y="89"/>
                    </a:cubicBezTo>
                    <a:cubicBezTo>
                      <a:pt x="37" y="89"/>
                      <a:pt x="37" y="89"/>
                      <a:pt x="37" y="89"/>
                    </a:cubicBezTo>
                    <a:cubicBezTo>
                      <a:pt x="37" y="89"/>
                      <a:pt x="37" y="89"/>
                      <a:pt x="37" y="89"/>
                    </a:cubicBezTo>
                    <a:cubicBezTo>
                      <a:pt x="37" y="89"/>
                      <a:pt x="37" y="89"/>
                      <a:pt x="37" y="89"/>
                    </a:cubicBezTo>
                    <a:cubicBezTo>
                      <a:pt x="36" y="89"/>
                      <a:pt x="36" y="89"/>
                      <a:pt x="36" y="89"/>
                    </a:cubicBezTo>
                    <a:cubicBezTo>
                      <a:pt x="36" y="89"/>
                      <a:pt x="36" y="89"/>
                      <a:pt x="36" y="89"/>
                    </a:cubicBezTo>
                    <a:cubicBezTo>
                      <a:pt x="36" y="89"/>
                      <a:pt x="36" y="89"/>
                      <a:pt x="36" y="89"/>
                    </a:cubicBezTo>
                    <a:cubicBezTo>
                      <a:pt x="36" y="89"/>
                      <a:pt x="36" y="89"/>
                      <a:pt x="36" y="89"/>
                    </a:cubicBezTo>
                    <a:cubicBezTo>
                      <a:pt x="36" y="89"/>
                      <a:pt x="36" y="89"/>
                      <a:pt x="36" y="89"/>
                    </a:cubicBezTo>
                    <a:cubicBezTo>
                      <a:pt x="36" y="89"/>
                      <a:pt x="36" y="89"/>
                      <a:pt x="36" y="89"/>
                    </a:cubicBezTo>
                    <a:cubicBezTo>
                      <a:pt x="36" y="89"/>
                      <a:pt x="36" y="89"/>
                      <a:pt x="36" y="89"/>
                    </a:cubicBezTo>
                    <a:cubicBezTo>
                      <a:pt x="36" y="89"/>
                      <a:pt x="36" y="89"/>
                      <a:pt x="36" y="89"/>
                    </a:cubicBezTo>
                    <a:cubicBezTo>
                      <a:pt x="36" y="89"/>
                      <a:pt x="36" y="89"/>
                      <a:pt x="36" y="89"/>
                    </a:cubicBezTo>
                    <a:cubicBezTo>
                      <a:pt x="36" y="89"/>
                      <a:pt x="36" y="89"/>
                      <a:pt x="36" y="89"/>
                    </a:cubicBezTo>
                    <a:cubicBezTo>
                      <a:pt x="36" y="89"/>
                      <a:pt x="36" y="89"/>
                      <a:pt x="36" y="89"/>
                    </a:cubicBezTo>
                    <a:cubicBezTo>
                      <a:pt x="36" y="89"/>
                      <a:pt x="36" y="89"/>
                      <a:pt x="36" y="89"/>
                    </a:cubicBezTo>
                    <a:cubicBezTo>
                      <a:pt x="36" y="89"/>
                      <a:pt x="36" y="89"/>
                      <a:pt x="36" y="89"/>
                    </a:cubicBezTo>
                    <a:cubicBezTo>
                      <a:pt x="36" y="89"/>
                      <a:pt x="36" y="89"/>
                      <a:pt x="36" y="89"/>
                    </a:cubicBezTo>
                    <a:cubicBezTo>
                      <a:pt x="36" y="89"/>
                      <a:pt x="36" y="89"/>
                      <a:pt x="36" y="89"/>
                    </a:cubicBezTo>
                    <a:cubicBezTo>
                      <a:pt x="36" y="90"/>
                      <a:pt x="36" y="90"/>
                      <a:pt x="36" y="90"/>
                    </a:cubicBezTo>
                    <a:cubicBezTo>
                      <a:pt x="36" y="90"/>
                      <a:pt x="36" y="90"/>
                      <a:pt x="36" y="90"/>
                    </a:cubicBezTo>
                    <a:cubicBezTo>
                      <a:pt x="36" y="90"/>
                      <a:pt x="36" y="90"/>
                      <a:pt x="36" y="90"/>
                    </a:cubicBezTo>
                    <a:cubicBezTo>
                      <a:pt x="36" y="90"/>
                      <a:pt x="36" y="90"/>
                      <a:pt x="36" y="90"/>
                    </a:cubicBezTo>
                    <a:cubicBezTo>
                      <a:pt x="36" y="90"/>
                      <a:pt x="36" y="90"/>
                      <a:pt x="36" y="90"/>
                    </a:cubicBezTo>
                    <a:cubicBezTo>
                      <a:pt x="36" y="90"/>
                      <a:pt x="36" y="90"/>
                      <a:pt x="36" y="90"/>
                    </a:cubicBezTo>
                    <a:cubicBezTo>
                      <a:pt x="36" y="90"/>
                      <a:pt x="36" y="90"/>
                      <a:pt x="36" y="90"/>
                    </a:cubicBezTo>
                    <a:cubicBezTo>
                      <a:pt x="36" y="90"/>
                      <a:pt x="36" y="90"/>
                      <a:pt x="36" y="90"/>
                    </a:cubicBezTo>
                    <a:cubicBezTo>
                      <a:pt x="36" y="90"/>
                      <a:pt x="36" y="90"/>
                      <a:pt x="36" y="90"/>
                    </a:cubicBezTo>
                    <a:cubicBezTo>
                      <a:pt x="36" y="90"/>
                      <a:pt x="36" y="90"/>
                      <a:pt x="36" y="90"/>
                    </a:cubicBezTo>
                    <a:cubicBezTo>
                      <a:pt x="36" y="90"/>
                      <a:pt x="36" y="90"/>
                      <a:pt x="36" y="90"/>
                    </a:cubicBezTo>
                    <a:cubicBezTo>
                      <a:pt x="36" y="90"/>
                      <a:pt x="36" y="90"/>
                      <a:pt x="36" y="90"/>
                    </a:cubicBezTo>
                    <a:cubicBezTo>
                      <a:pt x="36" y="90"/>
                      <a:pt x="36" y="90"/>
                      <a:pt x="36" y="90"/>
                    </a:cubicBezTo>
                    <a:cubicBezTo>
                      <a:pt x="36" y="90"/>
                      <a:pt x="36" y="90"/>
                      <a:pt x="36" y="90"/>
                    </a:cubicBezTo>
                    <a:cubicBezTo>
                      <a:pt x="36" y="90"/>
                      <a:pt x="36" y="90"/>
                      <a:pt x="36" y="90"/>
                    </a:cubicBezTo>
                    <a:cubicBezTo>
                      <a:pt x="36" y="90"/>
                      <a:pt x="36" y="90"/>
                      <a:pt x="36" y="90"/>
                    </a:cubicBezTo>
                    <a:cubicBezTo>
                      <a:pt x="36" y="90"/>
                      <a:pt x="36" y="90"/>
                      <a:pt x="36" y="90"/>
                    </a:cubicBezTo>
                    <a:cubicBezTo>
                      <a:pt x="36" y="90"/>
                      <a:pt x="36" y="90"/>
                      <a:pt x="36" y="90"/>
                    </a:cubicBezTo>
                    <a:cubicBezTo>
                      <a:pt x="36" y="90"/>
                      <a:pt x="36" y="90"/>
                      <a:pt x="36" y="90"/>
                    </a:cubicBezTo>
                    <a:cubicBezTo>
                      <a:pt x="36" y="90"/>
                      <a:pt x="36" y="90"/>
                      <a:pt x="36" y="90"/>
                    </a:cubicBezTo>
                    <a:cubicBezTo>
                      <a:pt x="36" y="90"/>
                      <a:pt x="36" y="90"/>
                      <a:pt x="36" y="90"/>
                    </a:cubicBezTo>
                    <a:cubicBezTo>
                      <a:pt x="36" y="90"/>
                      <a:pt x="36" y="90"/>
                      <a:pt x="36" y="90"/>
                    </a:cubicBezTo>
                    <a:cubicBezTo>
                      <a:pt x="36" y="90"/>
                      <a:pt x="36" y="90"/>
                      <a:pt x="36" y="90"/>
                    </a:cubicBezTo>
                    <a:cubicBezTo>
                      <a:pt x="36" y="90"/>
                      <a:pt x="36" y="90"/>
                      <a:pt x="36" y="90"/>
                    </a:cubicBezTo>
                    <a:cubicBezTo>
                      <a:pt x="36" y="90"/>
                      <a:pt x="36" y="90"/>
                      <a:pt x="36" y="91"/>
                    </a:cubicBezTo>
                    <a:cubicBezTo>
                      <a:pt x="36" y="91"/>
                      <a:pt x="36" y="91"/>
                      <a:pt x="36" y="91"/>
                    </a:cubicBezTo>
                    <a:cubicBezTo>
                      <a:pt x="36" y="91"/>
                      <a:pt x="36" y="91"/>
                      <a:pt x="36" y="91"/>
                    </a:cubicBezTo>
                    <a:cubicBezTo>
                      <a:pt x="36" y="91"/>
                      <a:pt x="36" y="91"/>
                      <a:pt x="36" y="91"/>
                    </a:cubicBezTo>
                    <a:cubicBezTo>
                      <a:pt x="36" y="91"/>
                      <a:pt x="36" y="91"/>
                      <a:pt x="36" y="91"/>
                    </a:cubicBezTo>
                    <a:cubicBezTo>
                      <a:pt x="36" y="91"/>
                      <a:pt x="36" y="91"/>
                      <a:pt x="36" y="91"/>
                    </a:cubicBezTo>
                    <a:cubicBezTo>
                      <a:pt x="36" y="91"/>
                      <a:pt x="36" y="91"/>
                      <a:pt x="36" y="91"/>
                    </a:cubicBezTo>
                    <a:cubicBezTo>
                      <a:pt x="36" y="91"/>
                      <a:pt x="36" y="91"/>
                      <a:pt x="36" y="91"/>
                    </a:cubicBezTo>
                    <a:cubicBezTo>
                      <a:pt x="36" y="91"/>
                      <a:pt x="36" y="91"/>
                      <a:pt x="36" y="91"/>
                    </a:cubicBezTo>
                    <a:cubicBezTo>
                      <a:pt x="36" y="91"/>
                      <a:pt x="36" y="91"/>
                      <a:pt x="36" y="91"/>
                    </a:cubicBezTo>
                    <a:cubicBezTo>
                      <a:pt x="36" y="91"/>
                      <a:pt x="36" y="91"/>
                      <a:pt x="36" y="91"/>
                    </a:cubicBezTo>
                    <a:cubicBezTo>
                      <a:pt x="36" y="91"/>
                      <a:pt x="36" y="91"/>
                      <a:pt x="36" y="91"/>
                    </a:cubicBezTo>
                    <a:cubicBezTo>
                      <a:pt x="36" y="91"/>
                      <a:pt x="36" y="91"/>
                      <a:pt x="36" y="91"/>
                    </a:cubicBezTo>
                    <a:cubicBezTo>
                      <a:pt x="36" y="91"/>
                      <a:pt x="36" y="91"/>
                      <a:pt x="36" y="91"/>
                    </a:cubicBezTo>
                    <a:cubicBezTo>
                      <a:pt x="36" y="91"/>
                      <a:pt x="36" y="91"/>
                      <a:pt x="36" y="91"/>
                    </a:cubicBezTo>
                    <a:cubicBezTo>
                      <a:pt x="36" y="91"/>
                      <a:pt x="36" y="91"/>
                      <a:pt x="36" y="91"/>
                    </a:cubicBezTo>
                    <a:cubicBezTo>
                      <a:pt x="36" y="91"/>
                      <a:pt x="36" y="91"/>
                      <a:pt x="36" y="91"/>
                    </a:cubicBezTo>
                    <a:cubicBezTo>
                      <a:pt x="36" y="91"/>
                      <a:pt x="36" y="91"/>
                      <a:pt x="36" y="91"/>
                    </a:cubicBezTo>
                    <a:cubicBezTo>
                      <a:pt x="36" y="91"/>
                      <a:pt x="36" y="91"/>
                      <a:pt x="36" y="91"/>
                    </a:cubicBezTo>
                    <a:cubicBezTo>
                      <a:pt x="36" y="91"/>
                      <a:pt x="36" y="91"/>
                      <a:pt x="36" y="91"/>
                    </a:cubicBezTo>
                    <a:cubicBezTo>
                      <a:pt x="36" y="91"/>
                      <a:pt x="36" y="91"/>
                      <a:pt x="36" y="91"/>
                    </a:cubicBezTo>
                    <a:cubicBezTo>
                      <a:pt x="36" y="91"/>
                      <a:pt x="36" y="91"/>
                      <a:pt x="36" y="91"/>
                    </a:cubicBezTo>
                    <a:cubicBezTo>
                      <a:pt x="36" y="91"/>
                      <a:pt x="36" y="91"/>
                      <a:pt x="36" y="91"/>
                    </a:cubicBezTo>
                    <a:cubicBezTo>
                      <a:pt x="36" y="91"/>
                      <a:pt x="36" y="91"/>
                      <a:pt x="36" y="91"/>
                    </a:cubicBezTo>
                    <a:cubicBezTo>
                      <a:pt x="36" y="91"/>
                      <a:pt x="36" y="91"/>
                      <a:pt x="36" y="91"/>
                    </a:cubicBezTo>
                    <a:cubicBezTo>
                      <a:pt x="36" y="91"/>
                      <a:pt x="36" y="91"/>
                      <a:pt x="36" y="91"/>
                    </a:cubicBezTo>
                    <a:cubicBezTo>
                      <a:pt x="36" y="91"/>
                      <a:pt x="36" y="91"/>
                      <a:pt x="36" y="91"/>
                    </a:cubicBezTo>
                    <a:cubicBezTo>
                      <a:pt x="36" y="91"/>
                      <a:pt x="36" y="91"/>
                      <a:pt x="36" y="91"/>
                    </a:cubicBezTo>
                    <a:cubicBezTo>
                      <a:pt x="36" y="92"/>
                      <a:pt x="36" y="92"/>
                      <a:pt x="36" y="92"/>
                    </a:cubicBezTo>
                    <a:cubicBezTo>
                      <a:pt x="36" y="92"/>
                      <a:pt x="36" y="92"/>
                      <a:pt x="36" y="92"/>
                    </a:cubicBezTo>
                    <a:cubicBezTo>
                      <a:pt x="36" y="92"/>
                      <a:pt x="36" y="92"/>
                      <a:pt x="36" y="92"/>
                    </a:cubicBezTo>
                    <a:cubicBezTo>
                      <a:pt x="36" y="92"/>
                      <a:pt x="36" y="92"/>
                      <a:pt x="36" y="92"/>
                    </a:cubicBezTo>
                    <a:cubicBezTo>
                      <a:pt x="36" y="92"/>
                      <a:pt x="36" y="92"/>
                      <a:pt x="36" y="92"/>
                    </a:cubicBezTo>
                    <a:cubicBezTo>
                      <a:pt x="36" y="92"/>
                      <a:pt x="36" y="92"/>
                      <a:pt x="36" y="92"/>
                    </a:cubicBezTo>
                    <a:cubicBezTo>
                      <a:pt x="36" y="92"/>
                      <a:pt x="36" y="92"/>
                      <a:pt x="36" y="92"/>
                    </a:cubicBezTo>
                    <a:cubicBezTo>
                      <a:pt x="35" y="92"/>
                      <a:pt x="35" y="92"/>
                      <a:pt x="35" y="92"/>
                    </a:cubicBezTo>
                    <a:cubicBezTo>
                      <a:pt x="35" y="92"/>
                      <a:pt x="35" y="92"/>
                      <a:pt x="35" y="92"/>
                    </a:cubicBezTo>
                    <a:cubicBezTo>
                      <a:pt x="35" y="92"/>
                      <a:pt x="35" y="92"/>
                      <a:pt x="35" y="92"/>
                    </a:cubicBezTo>
                    <a:cubicBezTo>
                      <a:pt x="35" y="92"/>
                      <a:pt x="35" y="92"/>
                      <a:pt x="35" y="92"/>
                    </a:cubicBezTo>
                    <a:cubicBezTo>
                      <a:pt x="35" y="92"/>
                      <a:pt x="35" y="92"/>
                      <a:pt x="35" y="92"/>
                    </a:cubicBezTo>
                    <a:cubicBezTo>
                      <a:pt x="35" y="92"/>
                      <a:pt x="35" y="92"/>
                      <a:pt x="35" y="92"/>
                    </a:cubicBezTo>
                    <a:cubicBezTo>
                      <a:pt x="35" y="92"/>
                      <a:pt x="35" y="92"/>
                      <a:pt x="35" y="92"/>
                    </a:cubicBezTo>
                    <a:cubicBezTo>
                      <a:pt x="35" y="92"/>
                      <a:pt x="35" y="92"/>
                      <a:pt x="35" y="92"/>
                    </a:cubicBezTo>
                    <a:cubicBezTo>
                      <a:pt x="35" y="92"/>
                      <a:pt x="35" y="92"/>
                      <a:pt x="35" y="92"/>
                    </a:cubicBezTo>
                    <a:cubicBezTo>
                      <a:pt x="35" y="92"/>
                      <a:pt x="35" y="92"/>
                      <a:pt x="35" y="92"/>
                    </a:cubicBezTo>
                    <a:cubicBezTo>
                      <a:pt x="35" y="92"/>
                      <a:pt x="35" y="92"/>
                      <a:pt x="35" y="92"/>
                    </a:cubicBezTo>
                    <a:cubicBezTo>
                      <a:pt x="35" y="92"/>
                      <a:pt x="35" y="92"/>
                      <a:pt x="35" y="92"/>
                    </a:cubicBezTo>
                    <a:cubicBezTo>
                      <a:pt x="35" y="92"/>
                      <a:pt x="35" y="92"/>
                      <a:pt x="35" y="92"/>
                    </a:cubicBezTo>
                    <a:cubicBezTo>
                      <a:pt x="35" y="92"/>
                      <a:pt x="35" y="92"/>
                      <a:pt x="35" y="92"/>
                    </a:cubicBezTo>
                    <a:cubicBezTo>
                      <a:pt x="35" y="92"/>
                      <a:pt x="35" y="92"/>
                      <a:pt x="35" y="92"/>
                    </a:cubicBezTo>
                    <a:cubicBezTo>
                      <a:pt x="35" y="92"/>
                      <a:pt x="35" y="92"/>
                      <a:pt x="35" y="92"/>
                    </a:cubicBezTo>
                    <a:cubicBezTo>
                      <a:pt x="35" y="92"/>
                      <a:pt x="35" y="92"/>
                      <a:pt x="35" y="92"/>
                    </a:cubicBezTo>
                    <a:cubicBezTo>
                      <a:pt x="35" y="92"/>
                      <a:pt x="35" y="92"/>
                      <a:pt x="35" y="92"/>
                    </a:cubicBezTo>
                    <a:cubicBezTo>
                      <a:pt x="35" y="92"/>
                      <a:pt x="35" y="92"/>
                      <a:pt x="35" y="92"/>
                    </a:cubicBezTo>
                    <a:cubicBezTo>
                      <a:pt x="35" y="92"/>
                      <a:pt x="35" y="92"/>
                      <a:pt x="35" y="92"/>
                    </a:cubicBezTo>
                    <a:cubicBezTo>
                      <a:pt x="35" y="92"/>
                      <a:pt x="35" y="92"/>
                      <a:pt x="35" y="92"/>
                    </a:cubicBezTo>
                    <a:cubicBezTo>
                      <a:pt x="35" y="92"/>
                      <a:pt x="35" y="92"/>
                      <a:pt x="35" y="92"/>
                    </a:cubicBezTo>
                    <a:cubicBezTo>
                      <a:pt x="35" y="92"/>
                      <a:pt x="35" y="92"/>
                      <a:pt x="35" y="92"/>
                    </a:cubicBezTo>
                    <a:cubicBezTo>
                      <a:pt x="35" y="92"/>
                      <a:pt x="35" y="92"/>
                      <a:pt x="35" y="92"/>
                    </a:cubicBezTo>
                    <a:cubicBezTo>
                      <a:pt x="35" y="92"/>
                      <a:pt x="35" y="92"/>
                      <a:pt x="35" y="92"/>
                    </a:cubicBezTo>
                    <a:cubicBezTo>
                      <a:pt x="35" y="92"/>
                      <a:pt x="35" y="92"/>
                      <a:pt x="35" y="92"/>
                    </a:cubicBezTo>
                    <a:cubicBezTo>
                      <a:pt x="35" y="92"/>
                      <a:pt x="35" y="92"/>
                      <a:pt x="35" y="92"/>
                    </a:cubicBezTo>
                    <a:cubicBezTo>
                      <a:pt x="35" y="93"/>
                      <a:pt x="35" y="93"/>
                      <a:pt x="35" y="93"/>
                    </a:cubicBezTo>
                    <a:cubicBezTo>
                      <a:pt x="35" y="93"/>
                      <a:pt x="35" y="93"/>
                      <a:pt x="35" y="93"/>
                    </a:cubicBezTo>
                    <a:cubicBezTo>
                      <a:pt x="35" y="93"/>
                      <a:pt x="35" y="93"/>
                      <a:pt x="35" y="93"/>
                    </a:cubicBezTo>
                    <a:cubicBezTo>
                      <a:pt x="35" y="93"/>
                      <a:pt x="35" y="93"/>
                      <a:pt x="35" y="93"/>
                    </a:cubicBezTo>
                    <a:cubicBezTo>
                      <a:pt x="35" y="93"/>
                      <a:pt x="35" y="93"/>
                      <a:pt x="35" y="93"/>
                    </a:cubicBezTo>
                    <a:cubicBezTo>
                      <a:pt x="35" y="93"/>
                      <a:pt x="35" y="93"/>
                      <a:pt x="35" y="93"/>
                    </a:cubicBezTo>
                    <a:cubicBezTo>
                      <a:pt x="35" y="93"/>
                      <a:pt x="35" y="93"/>
                      <a:pt x="35" y="93"/>
                    </a:cubicBezTo>
                    <a:cubicBezTo>
                      <a:pt x="35" y="93"/>
                      <a:pt x="35" y="93"/>
                      <a:pt x="35" y="93"/>
                    </a:cubicBezTo>
                    <a:cubicBezTo>
                      <a:pt x="35" y="93"/>
                      <a:pt x="35" y="93"/>
                      <a:pt x="35" y="93"/>
                    </a:cubicBezTo>
                    <a:cubicBezTo>
                      <a:pt x="35" y="93"/>
                      <a:pt x="35" y="93"/>
                      <a:pt x="35" y="93"/>
                    </a:cubicBezTo>
                    <a:cubicBezTo>
                      <a:pt x="35" y="93"/>
                      <a:pt x="35" y="93"/>
                      <a:pt x="35" y="93"/>
                    </a:cubicBezTo>
                    <a:cubicBezTo>
                      <a:pt x="35" y="93"/>
                      <a:pt x="35" y="93"/>
                      <a:pt x="35" y="93"/>
                    </a:cubicBezTo>
                    <a:cubicBezTo>
                      <a:pt x="35" y="93"/>
                      <a:pt x="35" y="93"/>
                      <a:pt x="35" y="93"/>
                    </a:cubicBezTo>
                    <a:cubicBezTo>
                      <a:pt x="35" y="93"/>
                      <a:pt x="35" y="93"/>
                      <a:pt x="35" y="93"/>
                    </a:cubicBezTo>
                    <a:cubicBezTo>
                      <a:pt x="35" y="93"/>
                      <a:pt x="35" y="93"/>
                      <a:pt x="35" y="93"/>
                    </a:cubicBezTo>
                    <a:cubicBezTo>
                      <a:pt x="35" y="93"/>
                      <a:pt x="35" y="93"/>
                      <a:pt x="35" y="93"/>
                    </a:cubicBezTo>
                    <a:cubicBezTo>
                      <a:pt x="35" y="93"/>
                      <a:pt x="35" y="93"/>
                      <a:pt x="35" y="93"/>
                    </a:cubicBezTo>
                    <a:cubicBezTo>
                      <a:pt x="35" y="93"/>
                      <a:pt x="35" y="93"/>
                      <a:pt x="35" y="93"/>
                    </a:cubicBezTo>
                    <a:cubicBezTo>
                      <a:pt x="35" y="93"/>
                      <a:pt x="35" y="93"/>
                      <a:pt x="35" y="93"/>
                    </a:cubicBezTo>
                    <a:cubicBezTo>
                      <a:pt x="35" y="93"/>
                      <a:pt x="35" y="93"/>
                      <a:pt x="35" y="93"/>
                    </a:cubicBezTo>
                    <a:cubicBezTo>
                      <a:pt x="35" y="93"/>
                      <a:pt x="35" y="93"/>
                      <a:pt x="35" y="93"/>
                    </a:cubicBezTo>
                    <a:cubicBezTo>
                      <a:pt x="35" y="93"/>
                      <a:pt x="35" y="93"/>
                      <a:pt x="35" y="93"/>
                    </a:cubicBezTo>
                    <a:cubicBezTo>
                      <a:pt x="35" y="93"/>
                      <a:pt x="35" y="93"/>
                      <a:pt x="35" y="93"/>
                    </a:cubicBezTo>
                    <a:cubicBezTo>
                      <a:pt x="35" y="93"/>
                      <a:pt x="35" y="93"/>
                      <a:pt x="35" y="93"/>
                    </a:cubicBezTo>
                    <a:cubicBezTo>
                      <a:pt x="35" y="93"/>
                      <a:pt x="35" y="93"/>
                      <a:pt x="35" y="93"/>
                    </a:cubicBezTo>
                    <a:cubicBezTo>
                      <a:pt x="35" y="93"/>
                      <a:pt x="35" y="93"/>
                      <a:pt x="35" y="93"/>
                    </a:cubicBezTo>
                    <a:cubicBezTo>
                      <a:pt x="35" y="93"/>
                      <a:pt x="35" y="93"/>
                      <a:pt x="35" y="93"/>
                    </a:cubicBezTo>
                    <a:cubicBezTo>
                      <a:pt x="35" y="93"/>
                      <a:pt x="35" y="93"/>
                      <a:pt x="35" y="93"/>
                    </a:cubicBezTo>
                    <a:cubicBezTo>
                      <a:pt x="35" y="93"/>
                      <a:pt x="35" y="93"/>
                      <a:pt x="35" y="93"/>
                    </a:cubicBezTo>
                    <a:cubicBezTo>
                      <a:pt x="35" y="93"/>
                      <a:pt x="35" y="93"/>
                      <a:pt x="35" y="93"/>
                    </a:cubicBezTo>
                    <a:cubicBezTo>
                      <a:pt x="35" y="94"/>
                      <a:pt x="35" y="94"/>
                      <a:pt x="35" y="94"/>
                    </a:cubicBezTo>
                    <a:cubicBezTo>
                      <a:pt x="35" y="94"/>
                      <a:pt x="35" y="94"/>
                      <a:pt x="35" y="94"/>
                    </a:cubicBezTo>
                    <a:cubicBezTo>
                      <a:pt x="35" y="94"/>
                      <a:pt x="35" y="94"/>
                      <a:pt x="35" y="94"/>
                    </a:cubicBezTo>
                    <a:cubicBezTo>
                      <a:pt x="35" y="94"/>
                      <a:pt x="35" y="94"/>
                      <a:pt x="35" y="94"/>
                    </a:cubicBezTo>
                    <a:cubicBezTo>
                      <a:pt x="35" y="94"/>
                      <a:pt x="35" y="94"/>
                      <a:pt x="35" y="94"/>
                    </a:cubicBezTo>
                    <a:cubicBezTo>
                      <a:pt x="35" y="94"/>
                      <a:pt x="35" y="94"/>
                      <a:pt x="35" y="94"/>
                    </a:cubicBezTo>
                    <a:cubicBezTo>
                      <a:pt x="35" y="94"/>
                      <a:pt x="35" y="94"/>
                      <a:pt x="35" y="94"/>
                    </a:cubicBezTo>
                    <a:cubicBezTo>
                      <a:pt x="35" y="94"/>
                      <a:pt x="35" y="94"/>
                      <a:pt x="35" y="94"/>
                    </a:cubicBezTo>
                    <a:cubicBezTo>
                      <a:pt x="35" y="94"/>
                      <a:pt x="35" y="94"/>
                      <a:pt x="35" y="94"/>
                    </a:cubicBezTo>
                    <a:cubicBezTo>
                      <a:pt x="35" y="94"/>
                      <a:pt x="35" y="94"/>
                      <a:pt x="35" y="94"/>
                    </a:cubicBezTo>
                    <a:cubicBezTo>
                      <a:pt x="35" y="94"/>
                      <a:pt x="35" y="94"/>
                      <a:pt x="35" y="94"/>
                    </a:cubicBezTo>
                    <a:cubicBezTo>
                      <a:pt x="35" y="94"/>
                      <a:pt x="35" y="94"/>
                      <a:pt x="35" y="94"/>
                    </a:cubicBezTo>
                    <a:cubicBezTo>
                      <a:pt x="35" y="94"/>
                      <a:pt x="35" y="94"/>
                      <a:pt x="35" y="94"/>
                    </a:cubicBezTo>
                    <a:cubicBezTo>
                      <a:pt x="35" y="94"/>
                      <a:pt x="35" y="94"/>
                      <a:pt x="35" y="94"/>
                    </a:cubicBezTo>
                    <a:cubicBezTo>
                      <a:pt x="35" y="94"/>
                      <a:pt x="35" y="94"/>
                      <a:pt x="35" y="94"/>
                    </a:cubicBezTo>
                    <a:cubicBezTo>
                      <a:pt x="35" y="94"/>
                      <a:pt x="35" y="94"/>
                      <a:pt x="35" y="94"/>
                    </a:cubicBezTo>
                    <a:cubicBezTo>
                      <a:pt x="35" y="94"/>
                      <a:pt x="35" y="94"/>
                      <a:pt x="35" y="94"/>
                    </a:cubicBezTo>
                    <a:cubicBezTo>
                      <a:pt x="35" y="94"/>
                      <a:pt x="35" y="94"/>
                      <a:pt x="35" y="94"/>
                    </a:cubicBezTo>
                    <a:cubicBezTo>
                      <a:pt x="35" y="94"/>
                      <a:pt x="35" y="94"/>
                      <a:pt x="35" y="94"/>
                    </a:cubicBezTo>
                    <a:cubicBezTo>
                      <a:pt x="34" y="95"/>
                      <a:pt x="34" y="95"/>
                      <a:pt x="34" y="96"/>
                    </a:cubicBezTo>
                    <a:cubicBezTo>
                      <a:pt x="34" y="96"/>
                      <a:pt x="34" y="96"/>
                      <a:pt x="34" y="96"/>
                    </a:cubicBezTo>
                    <a:cubicBezTo>
                      <a:pt x="34" y="96"/>
                      <a:pt x="34" y="96"/>
                      <a:pt x="34" y="96"/>
                    </a:cubicBezTo>
                    <a:cubicBezTo>
                      <a:pt x="34" y="96"/>
                      <a:pt x="34" y="96"/>
                      <a:pt x="34" y="96"/>
                    </a:cubicBezTo>
                    <a:cubicBezTo>
                      <a:pt x="34" y="96"/>
                      <a:pt x="34" y="96"/>
                      <a:pt x="34" y="96"/>
                    </a:cubicBezTo>
                    <a:cubicBezTo>
                      <a:pt x="34" y="96"/>
                      <a:pt x="34" y="96"/>
                      <a:pt x="34" y="96"/>
                    </a:cubicBezTo>
                    <a:cubicBezTo>
                      <a:pt x="34" y="96"/>
                      <a:pt x="34" y="96"/>
                      <a:pt x="34" y="96"/>
                    </a:cubicBezTo>
                    <a:cubicBezTo>
                      <a:pt x="34" y="96"/>
                      <a:pt x="34" y="96"/>
                      <a:pt x="34" y="96"/>
                    </a:cubicBezTo>
                    <a:cubicBezTo>
                      <a:pt x="34" y="96"/>
                      <a:pt x="34" y="96"/>
                      <a:pt x="34" y="96"/>
                    </a:cubicBezTo>
                    <a:cubicBezTo>
                      <a:pt x="34" y="96"/>
                      <a:pt x="34" y="96"/>
                      <a:pt x="34" y="96"/>
                    </a:cubicBezTo>
                    <a:cubicBezTo>
                      <a:pt x="34" y="96"/>
                      <a:pt x="34" y="96"/>
                      <a:pt x="34" y="96"/>
                    </a:cubicBezTo>
                    <a:cubicBezTo>
                      <a:pt x="34" y="96"/>
                      <a:pt x="34" y="96"/>
                      <a:pt x="34" y="96"/>
                    </a:cubicBezTo>
                    <a:cubicBezTo>
                      <a:pt x="34" y="96"/>
                      <a:pt x="34" y="96"/>
                      <a:pt x="34" y="96"/>
                    </a:cubicBezTo>
                    <a:cubicBezTo>
                      <a:pt x="34" y="96"/>
                      <a:pt x="34" y="96"/>
                      <a:pt x="34" y="96"/>
                    </a:cubicBezTo>
                    <a:cubicBezTo>
                      <a:pt x="34" y="96"/>
                      <a:pt x="34" y="96"/>
                      <a:pt x="34" y="96"/>
                    </a:cubicBezTo>
                    <a:cubicBezTo>
                      <a:pt x="34" y="96"/>
                      <a:pt x="34" y="96"/>
                      <a:pt x="34" y="96"/>
                    </a:cubicBezTo>
                    <a:cubicBezTo>
                      <a:pt x="34" y="96"/>
                      <a:pt x="34" y="96"/>
                      <a:pt x="34" y="96"/>
                    </a:cubicBezTo>
                    <a:cubicBezTo>
                      <a:pt x="34" y="96"/>
                      <a:pt x="34" y="96"/>
                      <a:pt x="34" y="96"/>
                    </a:cubicBezTo>
                    <a:cubicBezTo>
                      <a:pt x="34" y="96"/>
                      <a:pt x="34" y="96"/>
                      <a:pt x="34" y="96"/>
                    </a:cubicBezTo>
                    <a:cubicBezTo>
                      <a:pt x="34" y="96"/>
                      <a:pt x="34" y="96"/>
                      <a:pt x="34" y="96"/>
                    </a:cubicBezTo>
                    <a:cubicBezTo>
                      <a:pt x="34" y="96"/>
                      <a:pt x="34" y="96"/>
                      <a:pt x="34" y="96"/>
                    </a:cubicBezTo>
                    <a:cubicBezTo>
                      <a:pt x="34" y="96"/>
                      <a:pt x="34" y="96"/>
                      <a:pt x="34" y="96"/>
                    </a:cubicBezTo>
                    <a:cubicBezTo>
                      <a:pt x="34" y="96"/>
                      <a:pt x="34" y="96"/>
                      <a:pt x="34" y="96"/>
                    </a:cubicBezTo>
                    <a:cubicBezTo>
                      <a:pt x="34" y="96"/>
                      <a:pt x="34" y="97"/>
                      <a:pt x="34" y="97"/>
                    </a:cubicBezTo>
                    <a:cubicBezTo>
                      <a:pt x="34" y="97"/>
                      <a:pt x="34" y="97"/>
                      <a:pt x="34" y="97"/>
                    </a:cubicBezTo>
                    <a:cubicBezTo>
                      <a:pt x="34" y="97"/>
                      <a:pt x="34" y="97"/>
                      <a:pt x="34" y="97"/>
                    </a:cubicBezTo>
                    <a:cubicBezTo>
                      <a:pt x="34" y="97"/>
                      <a:pt x="34" y="97"/>
                      <a:pt x="34" y="97"/>
                    </a:cubicBezTo>
                    <a:cubicBezTo>
                      <a:pt x="34" y="97"/>
                      <a:pt x="34" y="97"/>
                      <a:pt x="34" y="97"/>
                    </a:cubicBezTo>
                    <a:cubicBezTo>
                      <a:pt x="34" y="97"/>
                      <a:pt x="34" y="97"/>
                      <a:pt x="34" y="97"/>
                    </a:cubicBezTo>
                    <a:cubicBezTo>
                      <a:pt x="34" y="97"/>
                      <a:pt x="34" y="97"/>
                      <a:pt x="34" y="97"/>
                    </a:cubicBezTo>
                    <a:cubicBezTo>
                      <a:pt x="34" y="97"/>
                      <a:pt x="34" y="97"/>
                      <a:pt x="34" y="97"/>
                    </a:cubicBezTo>
                    <a:cubicBezTo>
                      <a:pt x="34" y="97"/>
                      <a:pt x="34" y="97"/>
                      <a:pt x="34" y="97"/>
                    </a:cubicBezTo>
                    <a:cubicBezTo>
                      <a:pt x="34" y="97"/>
                      <a:pt x="34" y="97"/>
                      <a:pt x="34" y="97"/>
                    </a:cubicBezTo>
                    <a:cubicBezTo>
                      <a:pt x="34" y="97"/>
                      <a:pt x="34" y="97"/>
                      <a:pt x="34" y="97"/>
                    </a:cubicBezTo>
                    <a:cubicBezTo>
                      <a:pt x="34" y="97"/>
                      <a:pt x="34" y="97"/>
                      <a:pt x="34" y="97"/>
                    </a:cubicBezTo>
                    <a:cubicBezTo>
                      <a:pt x="34" y="97"/>
                      <a:pt x="34" y="97"/>
                      <a:pt x="34" y="97"/>
                    </a:cubicBezTo>
                    <a:cubicBezTo>
                      <a:pt x="34" y="97"/>
                      <a:pt x="34" y="97"/>
                      <a:pt x="34" y="97"/>
                    </a:cubicBezTo>
                    <a:cubicBezTo>
                      <a:pt x="34" y="97"/>
                      <a:pt x="34" y="97"/>
                      <a:pt x="34" y="97"/>
                    </a:cubicBezTo>
                    <a:cubicBezTo>
                      <a:pt x="34" y="97"/>
                      <a:pt x="34" y="97"/>
                      <a:pt x="34" y="97"/>
                    </a:cubicBezTo>
                    <a:cubicBezTo>
                      <a:pt x="34" y="97"/>
                      <a:pt x="34" y="97"/>
                      <a:pt x="34" y="97"/>
                    </a:cubicBezTo>
                    <a:cubicBezTo>
                      <a:pt x="34" y="97"/>
                      <a:pt x="34" y="97"/>
                      <a:pt x="34" y="97"/>
                    </a:cubicBezTo>
                    <a:cubicBezTo>
                      <a:pt x="34" y="97"/>
                      <a:pt x="34" y="97"/>
                      <a:pt x="34" y="97"/>
                    </a:cubicBezTo>
                    <a:cubicBezTo>
                      <a:pt x="34" y="97"/>
                      <a:pt x="34" y="97"/>
                      <a:pt x="34" y="97"/>
                    </a:cubicBezTo>
                    <a:cubicBezTo>
                      <a:pt x="34" y="97"/>
                      <a:pt x="34" y="97"/>
                      <a:pt x="34" y="97"/>
                    </a:cubicBezTo>
                    <a:cubicBezTo>
                      <a:pt x="34" y="97"/>
                      <a:pt x="34" y="97"/>
                      <a:pt x="34" y="97"/>
                    </a:cubicBezTo>
                    <a:cubicBezTo>
                      <a:pt x="34" y="97"/>
                      <a:pt x="34" y="97"/>
                      <a:pt x="34" y="97"/>
                    </a:cubicBezTo>
                    <a:cubicBezTo>
                      <a:pt x="34" y="97"/>
                      <a:pt x="34" y="97"/>
                      <a:pt x="34" y="97"/>
                    </a:cubicBezTo>
                    <a:cubicBezTo>
                      <a:pt x="34" y="97"/>
                      <a:pt x="34" y="97"/>
                      <a:pt x="34" y="97"/>
                    </a:cubicBezTo>
                    <a:cubicBezTo>
                      <a:pt x="34" y="97"/>
                      <a:pt x="34" y="97"/>
                      <a:pt x="34" y="97"/>
                    </a:cubicBezTo>
                    <a:cubicBezTo>
                      <a:pt x="33" y="98"/>
                      <a:pt x="33" y="98"/>
                      <a:pt x="33" y="98"/>
                    </a:cubicBezTo>
                    <a:cubicBezTo>
                      <a:pt x="33" y="98"/>
                      <a:pt x="33" y="98"/>
                      <a:pt x="33" y="98"/>
                    </a:cubicBezTo>
                    <a:cubicBezTo>
                      <a:pt x="33" y="98"/>
                      <a:pt x="33" y="98"/>
                      <a:pt x="33" y="98"/>
                    </a:cubicBezTo>
                    <a:cubicBezTo>
                      <a:pt x="33" y="98"/>
                      <a:pt x="33" y="98"/>
                      <a:pt x="33" y="98"/>
                    </a:cubicBezTo>
                    <a:cubicBezTo>
                      <a:pt x="33" y="98"/>
                      <a:pt x="33" y="98"/>
                      <a:pt x="33" y="98"/>
                    </a:cubicBezTo>
                    <a:cubicBezTo>
                      <a:pt x="33" y="98"/>
                      <a:pt x="33" y="98"/>
                      <a:pt x="33" y="98"/>
                    </a:cubicBezTo>
                    <a:cubicBezTo>
                      <a:pt x="33" y="98"/>
                      <a:pt x="33" y="98"/>
                      <a:pt x="33" y="98"/>
                    </a:cubicBezTo>
                    <a:cubicBezTo>
                      <a:pt x="33" y="98"/>
                      <a:pt x="33" y="98"/>
                      <a:pt x="33" y="98"/>
                    </a:cubicBezTo>
                    <a:cubicBezTo>
                      <a:pt x="33" y="98"/>
                      <a:pt x="33" y="98"/>
                      <a:pt x="33" y="98"/>
                    </a:cubicBezTo>
                    <a:cubicBezTo>
                      <a:pt x="33" y="98"/>
                      <a:pt x="33" y="98"/>
                      <a:pt x="33" y="98"/>
                    </a:cubicBezTo>
                    <a:cubicBezTo>
                      <a:pt x="33" y="98"/>
                      <a:pt x="33" y="98"/>
                      <a:pt x="33" y="98"/>
                    </a:cubicBezTo>
                    <a:cubicBezTo>
                      <a:pt x="33" y="98"/>
                      <a:pt x="33" y="98"/>
                      <a:pt x="33" y="98"/>
                    </a:cubicBezTo>
                    <a:cubicBezTo>
                      <a:pt x="33" y="98"/>
                      <a:pt x="33" y="98"/>
                      <a:pt x="33" y="98"/>
                    </a:cubicBezTo>
                    <a:cubicBezTo>
                      <a:pt x="33" y="98"/>
                      <a:pt x="33" y="98"/>
                      <a:pt x="33" y="98"/>
                    </a:cubicBezTo>
                    <a:cubicBezTo>
                      <a:pt x="33" y="98"/>
                      <a:pt x="33" y="98"/>
                      <a:pt x="33" y="98"/>
                    </a:cubicBezTo>
                    <a:cubicBezTo>
                      <a:pt x="33" y="98"/>
                      <a:pt x="33" y="98"/>
                      <a:pt x="33" y="98"/>
                    </a:cubicBezTo>
                    <a:cubicBezTo>
                      <a:pt x="33" y="98"/>
                      <a:pt x="33" y="98"/>
                      <a:pt x="33" y="98"/>
                    </a:cubicBezTo>
                    <a:cubicBezTo>
                      <a:pt x="33" y="98"/>
                      <a:pt x="33" y="98"/>
                      <a:pt x="33" y="98"/>
                    </a:cubicBezTo>
                    <a:cubicBezTo>
                      <a:pt x="33" y="98"/>
                      <a:pt x="33" y="98"/>
                      <a:pt x="33" y="98"/>
                    </a:cubicBezTo>
                    <a:cubicBezTo>
                      <a:pt x="33" y="98"/>
                      <a:pt x="33" y="98"/>
                      <a:pt x="33" y="98"/>
                    </a:cubicBezTo>
                    <a:cubicBezTo>
                      <a:pt x="33" y="98"/>
                      <a:pt x="33" y="98"/>
                      <a:pt x="33" y="98"/>
                    </a:cubicBezTo>
                    <a:cubicBezTo>
                      <a:pt x="33" y="98"/>
                      <a:pt x="33" y="98"/>
                      <a:pt x="33" y="98"/>
                    </a:cubicBezTo>
                    <a:cubicBezTo>
                      <a:pt x="33" y="98"/>
                      <a:pt x="33" y="98"/>
                      <a:pt x="33" y="98"/>
                    </a:cubicBezTo>
                    <a:cubicBezTo>
                      <a:pt x="33" y="98"/>
                      <a:pt x="33" y="98"/>
                      <a:pt x="33" y="98"/>
                    </a:cubicBezTo>
                    <a:cubicBezTo>
                      <a:pt x="33" y="98"/>
                      <a:pt x="33" y="98"/>
                      <a:pt x="33" y="98"/>
                    </a:cubicBezTo>
                    <a:cubicBezTo>
                      <a:pt x="33" y="98"/>
                      <a:pt x="33" y="98"/>
                      <a:pt x="33" y="98"/>
                    </a:cubicBezTo>
                    <a:cubicBezTo>
                      <a:pt x="33" y="99"/>
                      <a:pt x="33" y="99"/>
                      <a:pt x="33" y="99"/>
                    </a:cubicBezTo>
                    <a:cubicBezTo>
                      <a:pt x="33" y="99"/>
                      <a:pt x="33" y="100"/>
                      <a:pt x="33" y="100"/>
                    </a:cubicBezTo>
                    <a:cubicBezTo>
                      <a:pt x="33" y="100"/>
                      <a:pt x="32" y="100"/>
                      <a:pt x="32" y="100"/>
                    </a:cubicBezTo>
                    <a:cubicBezTo>
                      <a:pt x="32" y="100"/>
                      <a:pt x="32" y="100"/>
                      <a:pt x="32" y="100"/>
                    </a:cubicBezTo>
                    <a:cubicBezTo>
                      <a:pt x="32" y="100"/>
                      <a:pt x="32" y="100"/>
                      <a:pt x="32" y="100"/>
                    </a:cubicBezTo>
                    <a:cubicBezTo>
                      <a:pt x="32" y="100"/>
                      <a:pt x="32" y="100"/>
                      <a:pt x="32" y="100"/>
                    </a:cubicBezTo>
                    <a:cubicBezTo>
                      <a:pt x="32" y="101"/>
                      <a:pt x="32" y="101"/>
                      <a:pt x="32" y="101"/>
                    </a:cubicBezTo>
                    <a:cubicBezTo>
                      <a:pt x="32" y="101"/>
                      <a:pt x="32" y="102"/>
                      <a:pt x="32" y="102"/>
                    </a:cubicBezTo>
                    <a:cubicBezTo>
                      <a:pt x="32" y="102"/>
                      <a:pt x="32" y="102"/>
                      <a:pt x="32" y="102"/>
                    </a:cubicBezTo>
                    <a:cubicBezTo>
                      <a:pt x="32" y="102"/>
                      <a:pt x="32" y="102"/>
                      <a:pt x="32" y="102"/>
                    </a:cubicBezTo>
                    <a:cubicBezTo>
                      <a:pt x="32" y="102"/>
                      <a:pt x="32" y="102"/>
                      <a:pt x="32" y="102"/>
                    </a:cubicBezTo>
                    <a:cubicBezTo>
                      <a:pt x="32" y="102"/>
                      <a:pt x="32" y="102"/>
                      <a:pt x="32" y="102"/>
                    </a:cubicBezTo>
                    <a:cubicBezTo>
                      <a:pt x="32" y="103"/>
                      <a:pt x="32" y="103"/>
                      <a:pt x="32" y="103"/>
                    </a:cubicBezTo>
                    <a:cubicBezTo>
                      <a:pt x="32" y="103"/>
                      <a:pt x="32" y="103"/>
                      <a:pt x="32" y="103"/>
                    </a:cubicBezTo>
                    <a:cubicBezTo>
                      <a:pt x="32" y="103"/>
                      <a:pt x="32" y="103"/>
                      <a:pt x="32" y="103"/>
                    </a:cubicBezTo>
                    <a:cubicBezTo>
                      <a:pt x="32" y="103"/>
                      <a:pt x="32" y="103"/>
                      <a:pt x="32" y="103"/>
                    </a:cubicBezTo>
                    <a:cubicBezTo>
                      <a:pt x="32" y="103"/>
                      <a:pt x="32" y="103"/>
                      <a:pt x="32" y="103"/>
                    </a:cubicBezTo>
                    <a:cubicBezTo>
                      <a:pt x="32" y="103"/>
                      <a:pt x="32" y="103"/>
                      <a:pt x="32" y="103"/>
                    </a:cubicBezTo>
                    <a:cubicBezTo>
                      <a:pt x="32" y="103"/>
                      <a:pt x="32" y="103"/>
                      <a:pt x="32" y="103"/>
                    </a:cubicBezTo>
                    <a:cubicBezTo>
                      <a:pt x="32" y="103"/>
                      <a:pt x="32" y="103"/>
                      <a:pt x="32" y="103"/>
                    </a:cubicBezTo>
                    <a:cubicBezTo>
                      <a:pt x="32" y="103"/>
                      <a:pt x="32" y="103"/>
                      <a:pt x="32" y="103"/>
                    </a:cubicBezTo>
                    <a:cubicBezTo>
                      <a:pt x="32" y="103"/>
                      <a:pt x="32" y="103"/>
                      <a:pt x="32" y="103"/>
                    </a:cubicBezTo>
                    <a:cubicBezTo>
                      <a:pt x="32" y="103"/>
                      <a:pt x="32" y="103"/>
                      <a:pt x="32" y="103"/>
                    </a:cubicBezTo>
                    <a:cubicBezTo>
                      <a:pt x="32" y="103"/>
                      <a:pt x="32" y="103"/>
                      <a:pt x="32" y="103"/>
                    </a:cubicBezTo>
                    <a:cubicBezTo>
                      <a:pt x="32" y="103"/>
                      <a:pt x="32" y="103"/>
                      <a:pt x="32" y="103"/>
                    </a:cubicBezTo>
                    <a:cubicBezTo>
                      <a:pt x="32" y="103"/>
                      <a:pt x="32" y="103"/>
                      <a:pt x="32" y="103"/>
                    </a:cubicBezTo>
                    <a:cubicBezTo>
                      <a:pt x="32" y="103"/>
                      <a:pt x="32" y="103"/>
                      <a:pt x="32" y="103"/>
                    </a:cubicBezTo>
                    <a:cubicBezTo>
                      <a:pt x="32" y="103"/>
                      <a:pt x="32" y="103"/>
                      <a:pt x="32" y="103"/>
                    </a:cubicBezTo>
                    <a:cubicBezTo>
                      <a:pt x="32" y="103"/>
                      <a:pt x="32" y="103"/>
                      <a:pt x="32" y="103"/>
                    </a:cubicBezTo>
                    <a:cubicBezTo>
                      <a:pt x="31" y="104"/>
                      <a:pt x="31" y="104"/>
                      <a:pt x="31" y="105"/>
                    </a:cubicBezTo>
                    <a:cubicBezTo>
                      <a:pt x="31" y="105"/>
                      <a:pt x="31" y="105"/>
                      <a:pt x="31" y="105"/>
                    </a:cubicBezTo>
                    <a:cubicBezTo>
                      <a:pt x="31" y="105"/>
                      <a:pt x="31" y="105"/>
                      <a:pt x="31" y="105"/>
                    </a:cubicBezTo>
                    <a:cubicBezTo>
                      <a:pt x="31" y="105"/>
                      <a:pt x="31" y="105"/>
                      <a:pt x="31" y="105"/>
                    </a:cubicBezTo>
                    <a:cubicBezTo>
                      <a:pt x="31" y="105"/>
                      <a:pt x="31" y="105"/>
                      <a:pt x="31" y="105"/>
                    </a:cubicBezTo>
                    <a:cubicBezTo>
                      <a:pt x="31" y="105"/>
                      <a:pt x="31" y="105"/>
                      <a:pt x="31" y="105"/>
                    </a:cubicBezTo>
                    <a:cubicBezTo>
                      <a:pt x="31" y="105"/>
                      <a:pt x="31" y="105"/>
                      <a:pt x="31" y="105"/>
                    </a:cubicBezTo>
                    <a:cubicBezTo>
                      <a:pt x="31" y="105"/>
                      <a:pt x="31" y="105"/>
                      <a:pt x="31" y="105"/>
                    </a:cubicBezTo>
                    <a:cubicBezTo>
                      <a:pt x="31" y="105"/>
                      <a:pt x="31" y="105"/>
                      <a:pt x="31" y="105"/>
                    </a:cubicBezTo>
                    <a:cubicBezTo>
                      <a:pt x="31" y="105"/>
                      <a:pt x="31" y="105"/>
                      <a:pt x="31" y="105"/>
                    </a:cubicBezTo>
                    <a:cubicBezTo>
                      <a:pt x="31" y="105"/>
                      <a:pt x="31" y="105"/>
                      <a:pt x="31" y="105"/>
                    </a:cubicBezTo>
                    <a:cubicBezTo>
                      <a:pt x="31" y="105"/>
                      <a:pt x="31" y="105"/>
                      <a:pt x="31" y="105"/>
                    </a:cubicBezTo>
                    <a:cubicBezTo>
                      <a:pt x="31" y="105"/>
                      <a:pt x="31" y="105"/>
                      <a:pt x="31" y="105"/>
                    </a:cubicBezTo>
                    <a:cubicBezTo>
                      <a:pt x="31" y="105"/>
                      <a:pt x="31" y="105"/>
                      <a:pt x="31" y="105"/>
                    </a:cubicBezTo>
                    <a:cubicBezTo>
                      <a:pt x="31" y="105"/>
                      <a:pt x="31" y="105"/>
                      <a:pt x="31" y="105"/>
                    </a:cubicBezTo>
                    <a:cubicBezTo>
                      <a:pt x="31" y="105"/>
                      <a:pt x="31" y="105"/>
                      <a:pt x="31" y="106"/>
                    </a:cubicBezTo>
                    <a:cubicBezTo>
                      <a:pt x="30" y="106"/>
                      <a:pt x="30" y="107"/>
                      <a:pt x="30" y="107"/>
                    </a:cubicBezTo>
                    <a:cubicBezTo>
                      <a:pt x="30" y="107"/>
                      <a:pt x="30" y="107"/>
                      <a:pt x="30" y="107"/>
                    </a:cubicBezTo>
                    <a:cubicBezTo>
                      <a:pt x="30" y="107"/>
                      <a:pt x="30" y="107"/>
                      <a:pt x="30" y="107"/>
                    </a:cubicBezTo>
                    <a:cubicBezTo>
                      <a:pt x="30" y="107"/>
                      <a:pt x="30" y="107"/>
                      <a:pt x="30" y="107"/>
                    </a:cubicBezTo>
                    <a:cubicBezTo>
                      <a:pt x="30" y="107"/>
                      <a:pt x="30" y="107"/>
                      <a:pt x="30" y="107"/>
                    </a:cubicBezTo>
                    <a:cubicBezTo>
                      <a:pt x="30" y="107"/>
                      <a:pt x="30" y="107"/>
                      <a:pt x="30" y="107"/>
                    </a:cubicBezTo>
                    <a:cubicBezTo>
                      <a:pt x="30" y="107"/>
                      <a:pt x="30" y="107"/>
                      <a:pt x="30" y="107"/>
                    </a:cubicBezTo>
                    <a:cubicBezTo>
                      <a:pt x="30" y="107"/>
                      <a:pt x="30" y="107"/>
                      <a:pt x="30" y="107"/>
                    </a:cubicBezTo>
                    <a:cubicBezTo>
                      <a:pt x="30" y="107"/>
                      <a:pt x="30" y="107"/>
                      <a:pt x="30" y="107"/>
                    </a:cubicBezTo>
                    <a:cubicBezTo>
                      <a:pt x="30" y="107"/>
                      <a:pt x="30" y="107"/>
                      <a:pt x="30" y="107"/>
                    </a:cubicBezTo>
                    <a:cubicBezTo>
                      <a:pt x="30" y="107"/>
                      <a:pt x="30" y="107"/>
                      <a:pt x="30" y="107"/>
                    </a:cubicBezTo>
                    <a:cubicBezTo>
                      <a:pt x="30" y="108"/>
                      <a:pt x="30" y="108"/>
                      <a:pt x="30" y="108"/>
                    </a:cubicBezTo>
                    <a:cubicBezTo>
                      <a:pt x="30" y="108"/>
                      <a:pt x="30" y="109"/>
                      <a:pt x="29" y="109"/>
                    </a:cubicBezTo>
                    <a:cubicBezTo>
                      <a:pt x="29" y="109"/>
                      <a:pt x="29" y="109"/>
                      <a:pt x="29" y="109"/>
                    </a:cubicBezTo>
                    <a:cubicBezTo>
                      <a:pt x="29" y="109"/>
                      <a:pt x="29" y="109"/>
                      <a:pt x="29" y="109"/>
                    </a:cubicBezTo>
                    <a:cubicBezTo>
                      <a:pt x="29" y="109"/>
                      <a:pt x="29" y="109"/>
                      <a:pt x="29" y="109"/>
                    </a:cubicBezTo>
                    <a:cubicBezTo>
                      <a:pt x="29" y="109"/>
                      <a:pt x="29" y="109"/>
                      <a:pt x="29" y="109"/>
                    </a:cubicBezTo>
                    <a:cubicBezTo>
                      <a:pt x="29" y="109"/>
                      <a:pt x="29" y="109"/>
                      <a:pt x="29" y="109"/>
                    </a:cubicBezTo>
                    <a:cubicBezTo>
                      <a:pt x="29" y="109"/>
                      <a:pt x="29" y="109"/>
                      <a:pt x="29" y="109"/>
                    </a:cubicBezTo>
                    <a:cubicBezTo>
                      <a:pt x="29" y="109"/>
                      <a:pt x="29" y="109"/>
                      <a:pt x="29" y="109"/>
                    </a:cubicBezTo>
                    <a:cubicBezTo>
                      <a:pt x="29" y="109"/>
                      <a:pt x="29" y="109"/>
                      <a:pt x="29" y="109"/>
                    </a:cubicBezTo>
                    <a:cubicBezTo>
                      <a:pt x="29" y="109"/>
                      <a:pt x="29" y="109"/>
                      <a:pt x="29" y="109"/>
                    </a:cubicBezTo>
                    <a:cubicBezTo>
                      <a:pt x="29" y="109"/>
                      <a:pt x="29" y="109"/>
                      <a:pt x="29" y="109"/>
                    </a:cubicBezTo>
                    <a:cubicBezTo>
                      <a:pt x="29" y="109"/>
                      <a:pt x="29" y="109"/>
                      <a:pt x="29" y="109"/>
                    </a:cubicBezTo>
                    <a:cubicBezTo>
                      <a:pt x="29" y="109"/>
                      <a:pt x="29" y="109"/>
                      <a:pt x="29" y="109"/>
                    </a:cubicBezTo>
                    <a:cubicBezTo>
                      <a:pt x="29" y="109"/>
                      <a:pt x="29" y="109"/>
                      <a:pt x="29" y="109"/>
                    </a:cubicBezTo>
                    <a:cubicBezTo>
                      <a:pt x="29" y="109"/>
                      <a:pt x="29" y="109"/>
                      <a:pt x="29" y="109"/>
                    </a:cubicBezTo>
                    <a:cubicBezTo>
                      <a:pt x="29" y="109"/>
                      <a:pt x="29" y="109"/>
                      <a:pt x="29" y="109"/>
                    </a:cubicBezTo>
                    <a:cubicBezTo>
                      <a:pt x="29" y="109"/>
                      <a:pt x="29" y="109"/>
                      <a:pt x="29" y="109"/>
                    </a:cubicBezTo>
                    <a:cubicBezTo>
                      <a:pt x="29" y="110"/>
                      <a:pt x="29" y="110"/>
                      <a:pt x="29" y="110"/>
                    </a:cubicBezTo>
                    <a:cubicBezTo>
                      <a:pt x="29" y="110"/>
                      <a:pt x="29" y="110"/>
                      <a:pt x="29" y="110"/>
                    </a:cubicBezTo>
                    <a:cubicBezTo>
                      <a:pt x="29" y="110"/>
                      <a:pt x="29" y="110"/>
                      <a:pt x="29" y="110"/>
                    </a:cubicBezTo>
                    <a:cubicBezTo>
                      <a:pt x="29" y="110"/>
                      <a:pt x="29" y="110"/>
                      <a:pt x="29" y="110"/>
                    </a:cubicBezTo>
                    <a:cubicBezTo>
                      <a:pt x="29" y="110"/>
                      <a:pt x="29" y="110"/>
                      <a:pt x="29" y="110"/>
                    </a:cubicBezTo>
                    <a:cubicBezTo>
                      <a:pt x="29" y="110"/>
                      <a:pt x="29" y="110"/>
                      <a:pt x="29" y="110"/>
                    </a:cubicBezTo>
                    <a:cubicBezTo>
                      <a:pt x="29" y="110"/>
                      <a:pt x="29" y="110"/>
                      <a:pt x="29" y="110"/>
                    </a:cubicBezTo>
                    <a:cubicBezTo>
                      <a:pt x="29" y="110"/>
                      <a:pt x="29" y="110"/>
                      <a:pt x="29" y="110"/>
                    </a:cubicBezTo>
                    <a:cubicBezTo>
                      <a:pt x="29" y="110"/>
                      <a:pt x="29" y="110"/>
                      <a:pt x="29" y="110"/>
                    </a:cubicBezTo>
                    <a:cubicBezTo>
                      <a:pt x="29" y="110"/>
                      <a:pt x="29" y="110"/>
                      <a:pt x="29" y="110"/>
                    </a:cubicBezTo>
                    <a:cubicBezTo>
                      <a:pt x="29" y="110"/>
                      <a:pt x="29" y="110"/>
                      <a:pt x="29" y="110"/>
                    </a:cubicBezTo>
                    <a:cubicBezTo>
                      <a:pt x="29" y="110"/>
                      <a:pt x="29" y="110"/>
                      <a:pt x="29" y="110"/>
                    </a:cubicBezTo>
                    <a:cubicBezTo>
                      <a:pt x="29" y="110"/>
                      <a:pt x="29" y="110"/>
                      <a:pt x="29" y="110"/>
                    </a:cubicBezTo>
                    <a:cubicBezTo>
                      <a:pt x="29" y="110"/>
                      <a:pt x="29" y="110"/>
                      <a:pt x="29" y="110"/>
                    </a:cubicBezTo>
                    <a:cubicBezTo>
                      <a:pt x="29" y="110"/>
                      <a:pt x="29" y="110"/>
                      <a:pt x="29" y="110"/>
                    </a:cubicBezTo>
                    <a:cubicBezTo>
                      <a:pt x="29" y="110"/>
                      <a:pt x="29" y="110"/>
                      <a:pt x="29" y="110"/>
                    </a:cubicBezTo>
                    <a:cubicBezTo>
                      <a:pt x="29" y="110"/>
                      <a:pt x="29" y="110"/>
                      <a:pt x="29" y="110"/>
                    </a:cubicBezTo>
                    <a:cubicBezTo>
                      <a:pt x="29" y="110"/>
                      <a:pt x="29" y="110"/>
                      <a:pt x="29" y="110"/>
                    </a:cubicBezTo>
                    <a:cubicBezTo>
                      <a:pt x="29" y="110"/>
                      <a:pt x="29" y="110"/>
                      <a:pt x="29" y="110"/>
                    </a:cubicBezTo>
                    <a:cubicBezTo>
                      <a:pt x="29" y="110"/>
                      <a:pt x="29" y="110"/>
                      <a:pt x="29" y="110"/>
                    </a:cubicBezTo>
                    <a:cubicBezTo>
                      <a:pt x="29" y="110"/>
                      <a:pt x="29" y="110"/>
                      <a:pt x="29" y="110"/>
                    </a:cubicBezTo>
                    <a:cubicBezTo>
                      <a:pt x="29" y="110"/>
                      <a:pt x="29" y="110"/>
                      <a:pt x="29" y="110"/>
                    </a:cubicBezTo>
                    <a:cubicBezTo>
                      <a:pt x="29" y="110"/>
                      <a:pt x="29" y="110"/>
                      <a:pt x="29" y="110"/>
                    </a:cubicBezTo>
                    <a:cubicBezTo>
                      <a:pt x="29" y="110"/>
                      <a:pt x="29" y="110"/>
                      <a:pt x="29" y="110"/>
                    </a:cubicBezTo>
                    <a:cubicBezTo>
                      <a:pt x="29" y="110"/>
                      <a:pt x="29" y="110"/>
                      <a:pt x="29" y="110"/>
                    </a:cubicBezTo>
                    <a:cubicBezTo>
                      <a:pt x="29" y="110"/>
                      <a:pt x="29" y="110"/>
                      <a:pt x="29" y="110"/>
                    </a:cubicBezTo>
                    <a:cubicBezTo>
                      <a:pt x="29" y="110"/>
                      <a:pt x="29" y="110"/>
                      <a:pt x="29" y="110"/>
                    </a:cubicBezTo>
                    <a:cubicBezTo>
                      <a:pt x="29" y="110"/>
                      <a:pt x="29" y="110"/>
                      <a:pt x="29" y="110"/>
                    </a:cubicBezTo>
                    <a:cubicBezTo>
                      <a:pt x="29" y="111"/>
                      <a:pt x="29" y="111"/>
                      <a:pt x="29" y="111"/>
                    </a:cubicBezTo>
                    <a:cubicBezTo>
                      <a:pt x="29" y="111"/>
                      <a:pt x="29" y="111"/>
                      <a:pt x="29" y="111"/>
                    </a:cubicBezTo>
                    <a:cubicBezTo>
                      <a:pt x="29" y="112"/>
                      <a:pt x="29" y="112"/>
                      <a:pt x="29" y="112"/>
                    </a:cubicBezTo>
                    <a:cubicBezTo>
                      <a:pt x="28" y="112"/>
                      <a:pt x="28" y="112"/>
                      <a:pt x="28" y="112"/>
                    </a:cubicBezTo>
                    <a:cubicBezTo>
                      <a:pt x="28" y="113"/>
                      <a:pt x="28" y="113"/>
                      <a:pt x="28" y="113"/>
                    </a:cubicBezTo>
                    <a:cubicBezTo>
                      <a:pt x="28" y="113"/>
                      <a:pt x="28" y="113"/>
                      <a:pt x="28" y="114"/>
                    </a:cubicBezTo>
                    <a:cubicBezTo>
                      <a:pt x="28" y="114"/>
                      <a:pt x="28" y="114"/>
                      <a:pt x="28" y="114"/>
                    </a:cubicBezTo>
                    <a:cubicBezTo>
                      <a:pt x="27" y="115"/>
                      <a:pt x="27" y="115"/>
                      <a:pt x="27" y="116"/>
                    </a:cubicBezTo>
                    <a:cubicBezTo>
                      <a:pt x="27" y="116"/>
                      <a:pt x="27" y="116"/>
                      <a:pt x="27" y="116"/>
                    </a:cubicBezTo>
                    <a:cubicBezTo>
                      <a:pt x="27" y="116"/>
                      <a:pt x="27" y="116"/>
                      <a:pt x="27" y="116"/>
                    </a:cubicBezTo>
                    <a:cubicBezTo>
                      <a:pt x="27" y="116"/>
                      <a:pt x="27" y="116"/>
                      <a:pt x="27" y="116"/>
                    </a:cubicBezTo>
                    <a:cubicBezTo>
                      <a:pt x="27" y="116"/>
                      <a:pt x="27" y="116"/>
                      <a:pt x="27" y="116"/>
                    </a:cubicBezTo>
                    <a:cubicBezTo>
                      <a:pt x="27" y="116"/>
                      <a:pt x="27" y="116"/>
                      <a:pt x="27" y="116"/>
                    </a:cubicBezTo>
                    <a:cubicBezTo>
                      <a:pt x="27" y="117"/>
                      <a:pt x="27" y="117"/>
                      <a:pt x="26" y="118"/>
                    </a:cubicBezTo>
                    <a:cubicBezTo>
                      <a:pt x="26" y="118"/>
                      <a:pt x="26" y="118"/>
                      <a:pt x="26" y="118"/>
                    </a:cubicBezTo>
                    <a:cubicBezTo>
                      <a:pt x="26" y="118"/>
                      <a:pt x="26" y="118"/>
                      <a:pt x="26" y="118"/>
                    </a:cubicBezTo>
                    <a:cubicBezTo>
                      <a:pt x="26" y="118"/>
                      <a:pt x="26" y="118"/>
                      <a:pt x="26" y="118"/>
                    </a:cubicBezTo>
                    <a:cubicBezTo>
                      <a:pt x="26" y="118"/>
                      <a:pt x="26" y="118"/>
                      <a:pt x="26" y="118"/>
                    </a:cubicBezTo>
                    <a:cubicBezTo>
                      <a:pt x="26" y="118"/>
                      <a:pt x="26" y="118"/>
                      <a:pt x="26" y="118"/>
                    </a:cubicBezTo>
                    <a:cubicBezTo>
                      <a:pt x="26" y="118"/>
                      <a:pt x="26" y="118"/>
                      <a:pt x="26" y="118"/>
                    </a:cubicBezTo>
                    <a:cubicBezTo>
                      <a:pt x="26" y="118"/>
                      <a:pt x="26" y="118"/>
                      <a:pt x="26" y="118"/>
                    </a:cubicBezTo>
                    <a:cubicBezTo>
                      <a:pt x="26" y="118"/>
                      <a:pt x="26" y="118"/>
                      <a:pt x="26" y="118"/>
                    </a:cubicBezTo>
                    <a:cubicBezTo>
                      <a:pt x="26" y="118"/>
                      <a:pt x="26" y="118"/>
                      <a:pt x="26" y="118"/>
                    </a:cubicBezTo>
                    <a:cubicBezTo>
                      <a:pt x="26" y="118"/>
                      <a:pt x="26" y="118"/>
                      <a:pt x="26" y="118"/>
                    </a:cubicBezTo>
                    <a:cubicBezTo>
                      <a:pt x="26" y="118"/>
                      <a:pt x="26" y="118"/>
                      <a:pt x="26" y="118"/>
                    </a:cubicBezTo>
                    <a:cubicBezTo>
                      <a:pt x="26" y="118"/>
                      <a:pt x="26" y="118"/>
                      <a:pt x="26" y="118"/>
                    </a:cubicBezTo>
                    <a:cubicBezTo>
                      <a:pt x="26" y="118"/>
                      <a:pt x="26" y="118"/>
                      <a:pt x="26" y="118"/>
                    </a:cubicBezTo>
                    <a:cubicBezTo>
                      <a:pt x="26" y="118"/>
                      <a:pt x="26" y="118"/>
                      <a:pt x="26" y="118"/>
                    </a:cubicBezTo>
                    <a:cubicBezTo>
                      <a:pt x="26" y="118"/>
                      <a:pt x="26" y="118"/>
                      <a:pt x="26" y="118"/>
                    </a:cubicBezTo>
                    <a:cubicBezTo>
                      <a:pt x="26" y="118"/>
                      <a:pt x="26" y="118"/>
                      <a:pt x="26" y="118"/>
                    </a:cubicBezTo>
                    <a:cubicBezTo>
                      <a:pt x="26" y="118"/>
                      <a:pt x="26" y="118"/>
                      <a:pt x="26" y="118"/>
                    </a:cubicBezTo>
                    <a:cubicBezTo>
                      <a:pt x="26" y="118"/>
                      <a:pt x="26" y="118"/>
                      <a:pt x="26" y="118"/>
                    </a:cubicBezTo>
                    <a:cubicBezTo>
                      <a:pt x="26" y="118"/>
                      <a:pt x="26" y="118"/>
                      <a:pt x="26" y="118"/>
                    </a:cubicBezTo>
                    <a:cubicBezTo>
                      <a:pt x="26" y="118"/>
                      <a:pt x="26" y="118"/>
                      <a:pt x="26" y="118"/>
                    </a:cubicBezTo>
                    <a:cubicBezTo>
                      <a:pt x="26" y="118"/>
                      <a:pt x="26" y="118"/>
                      <a:pt x="26" y="119"/>
                    </a:cubicBezTo>
                    <a:cubicBezTo>
                      <a:pt x="26" y="119"/>
                      <a:pt x="26" y="120"/>
                      <a:pt x="26" y="120"/>
                    </a:cubicBezTo>
                    <a:cubicBezTo>
                      <a:pt x="26" y="120"/>
                      <a:pt x="26" y="120"/>
                      <a:pt x="26" y="120"/>
                    </a:cubicBezTo>
                    <a:cubicBezTo>
                      <a:pt x="26" y="120"/>
                      <a:pt x="26" y="120"/>
                      <a:pt x="26" y="120"/>
                    </a:cubicBezTo>
                    <a:cubicBezTo>
                      <a:pt x="26" y="120"/>
                      <a:pt x="26" y="120"/>
                      <a:pt x="26" y="120"/>
                    </a:cubicBezTo>
                    <a:cubicBezTo>
                      <a:pt x="26" y="120"/>
                      <a:pt x="26" y="120"/>
                      <a:pt x="26" y="120"/>
                    </a:cubicBezTo>
                    <a:cubicBezTo>
                      <a:pt x="26" y="120"/>
                      <a:pt x="26" y="120"/>
                      <a:pt x="26" y="120"/>
                    </a:cubicBezTo>
                    <a:cubicBezTo>
                      <a:pt x="26" y="120"/>
                      <a:pt x="26" y="120"/>
                      <a:pt x="26" y="120"/>
                    </a:cubicBezTo>
                    <a:cubicBezTo>
                      <a:pt x="26" y="120"/>
                      <a:pt x="26" y="120"/>
                      <a:pt x="26" y="120"/>
                    </a:cubicBezTo>
                    <a:cubicBezTo>
                      <a:pt x="26" y="120"/>
                      <a:pt x="26" y="120"/>
                      <a:pt x="26" y="120"/>
                    </a:cubicBezTo>
                    <a:cubicBezTo>
                      <a:pt x="26" y="120"/>
                      <a:pt x="26" y="120"/>
                      <a:pt x="26" y="120"/>
                    </a:cubicBezTo>
                    <a:cubicBezTo>
                      <a:pt x="26" y="120"/>
                      <a:pt x="26" y="120"/>
                      <a:pt x="26" y="120"/>
                    </a:cubicBezTo>
                    <a:cubicBezTo>
                      <a:pt x="26" y="120"/>
                      <a:pt x="26" y="120"/>
                      <a:pt x="26" y="120"/>
                    </a:cubicBezTo>
                    <a:cubicBezTo>
                      <a:pt x="26" y="120"/>
                      <a:pt x="26" y="120"/>
                      <a:pt x="26" y="120"/>
                    </a:cubicBezTo>
                    <a:cubicBezTo>
                      <a:pt x="26" y="120"/>
                      <a:pt x="26" y="120"/>
                      <a:pt x="26" y="120"/>
                    </a:cubicBezTo>
                    <a:cubicBezTo>
                      <a:pt x="26" y="120"/>
                      <a:pt x="26" y="120"/>
                      <a:pt x="26" y="120"/>
                    </a:cubicBezTo>
                    <a:cubicBezTo>
                      <a:pt x="25" y="120"/>
                      <a:pt x="25" y="120"/>
                      <a:pt x="25" y="120"/>
                    </a:cubicBezTo>
                    <a:cubicBezTo>
                      <a:pt x="25" y="120"/>
                      <a:pt x="25" y="120"/>
                      <a:pt x="25" y="120"/>
                    </a:cubicBezTo>
                    <a:cubicBezTo>
                      <a:pt x="25" y="120"/>
                      <a:pt x="25" y="121"/>
                      <a:pt x="25" y="121"/>
                    </a:cubicBezTo>
                    <a:cubicBezTo>
                      <a:pt x="25" y="121"/>
                      <a:pt x="25" y="121"/>
                      <a:pt x="25" y="121"/>
                    </a:cubicBezTo>
                    <a:cubicBezTo>
                      <a:pt x="25" y="121"/>
                      <a:pt x="25" y="121"/>
                      <a:pt x="25" y="121"/>
                    </a:cubicBezTo>
                    <a:cubicBezTo>
                      <a:pt x="25" y="121"/>
                      <a:pt x="25" y="121"/>
                      <a:pt x="25" y="121"/>
                    </a:cubicBezTo>
                    <a:cubicBezTo>
                      <a:pt x="25" y="121"/>
                      <a:pt x="25" y="121"/>
                      <a:pt x="25" y="121"/>
                    </a:cubicBezTo>
                    <a:cubicBezTo>
                      <a:pt x="25" y="121"/>
                      <a:pt x="25" y="121"/>
                      <a:pt x="25" y="121"/>
                    </a:cubicBezTo>
                    <a:cubicBezTo>
                      <a:pt x="25" y="121"/>
                      <a:pt x="25" y="121"/>
                      <a:pt x="25" y="121"/>
                    </a:cubicBezTo>
                    <a:cubicBezTo>
                      <a:pt x="25" y="121"/>
                      <a:pt x="25" y="121"/>
                      <a:pt x="25" y="121"/>
                    </a:cubicBezTo>
                    <a:cubicBezTo>
                      <a:pt x="25" y="121"/>
                      <a:pt x="25" y="121"/>
                      <a:pt x="25" y="121"/>
                    </a:cubicBezTo>
                    <a:cubicBezTo>
                      <a:pt x="25" y="121"/>
                      <a:pt x="25" y="122"/>
                      <a:pt x="25" y="122"/>
                    </a:cubicBezTo>
                    <a:cubicBezTo>
                      <a:pt x="25" y="122"/>
                      <a:pt x="25" y="122"/>
                      <a:pt x="25" y="122"/>
                    </a:cubicBezTo>
                    <a:cubicBezTo>
                      <a:pt x="25" y="122"/>
                      <a:pt x="25" y="122"/>
                      <a:pt x="25" y="122"/>
                    </a:cubicBezTo>
                    <a:cubicBezTo>
                      <a:pt x="25" y="122"/>
                      <a:pt x="25" y="122"/>
                      <a:pt x="25" y="122"/>
                    </a:cubicBezTo>
                    <a:cubicBezTo>
                      <a:pt x="25" y="122"/>
                      <a:pt x="25" y="122"/>
                      <a:pt x="25" y="122"/>
                    </a:cubicBezTo>
                    <a:cubicBezTo>
                      <a:pt x="25" y="123"/>
                      <a:pt x="25" y="123"/>
                      <a:pt x="25" y="123"/>
                    </a:cubicBezTo>
                    <a:cubicBezTo>
                      <a:pt x="25" y="123"/>
                      <a:pt x="25" y="123"/>
                      <a:pt x="25" y="123"/>
                    </a:cubicBezTo>
                    <a:cubicBezTo>
                      <a:pt x="25" y="123"/>
                      <a:pt x="25" y="123"/>
                      <a:pt x="25" y="123"/>
                    </a:cubicBezTo>
                    <a:cubicBezTo>
                      <a:pt x="25" y="123"/>
                      <a:pt x="25" y="123"/>
                      <a:pt x="25" y="123"/>
                    </a:cubicBezTo>
                    <a:cubicBezTo>
                      <a:pt x="25" y="123"/>
                      <a:pt x="25" y="123"/>
                      <a:pt x="25" y="123"/>
                    </a:cubicBezTo>
                    <a:cubicBezTo>
                      <a:pt x="25" y="123"/>
                      <a:pt x="25" y="123"/>
                      <a:pt x="25" y="123"/>
                    </a:cubicBezTo>
                    <a:cubicBezTo>
                      <a:pt x="25" y="123"/>
                      <a:pt x="25" y="123"/>
                      <a:pt x="25" y="123"/>
                    </a:cubicBezTo>
                    <a:cubicBezTo>
                      <a:pt x="25" y="123"/>
                      <a:pt x="25" y="123"/>
                      <a:pt x="25" y="123"/>
                    </a:cubicBezTo>
                    <a:cubicBezTo>
                      <a:pt x="25" y="123"/>
                      <a:pt x="25" y="123"/>
                      <a:pt x="25" y="123"/>
                    </a:cubicBezTo>
                    <a:cubicBezTo>
                      <a:pt x="25" y="123"/>
                      <a:pt x="25" y="123"/>
                      <a:pt x="25" y="123"/>
                    </a:cubicBezTo>
                    <a:cubicBezTo>
                      <a:pt x="25" y="123"/>
                      <a:pt x="25" y="123"/>
                      <a:pt x="25" y="123"/>
                    </a:cubicBezTo>
                    <a:cubicBezTo>
                      <a:pt x="25" y="123"/>
                      <a:pt x="25" y="123"/>
                      <a:pt x="25" y="123"/>
                    </a:cubicBezTo>
                    <a:cubicBezTo>
                      <a:pt x="25" y="123"/>
                      <a:pt x="25" y="123"/>
                      <a:pt x="25" y="123"/>
                    </a:cubicBezTo>
                    <a:cubicBezTo>
                      <a:pt x="25" y="123"/>
                      <a:pt x="25" y="123"/>
                      <a:pt x="25" y="123"/>
                    </a:cubicBezTo>
                    <a:cubicBezTo>
                      <a:pt x="25" y="123"/>
                      <a:pt x="25" y="123"/>
                      <a:pt x="25" y="123"/>
                    </a:cubicBezTo>
                    <a:cubicBezTo>
                      <a:pt x="25" y="123"/>
                      <a:pt x="25" y="123"/>
                      <a:pt x="25" y="123"/>
                    </a:cubicBezTo>
                    <a:cubicBezTo>
                      <a:pt x="25" y="123"/>
                      <a:pt x="25" y="123"/>
                      <a:pt x="25" y="123"/>
                    </a:cubicBezTo>
                    <a:cubicBezTo>
                      <a:pt x="25" y="123"/>
                      <a:pt x="25" y="123"/>
                      <a:pt x="25" y="123"/>
                    </a:cubicBezTo>
                    <a:cubicBezTo>
                      <a:pt x="25" y="123"/>
                      <a:pt x="25" y="123"/>
                      <a:pt x="25" y="123"/>
                    </a:cubicBezTo>
                    <a:cubicBezTo>
                      <a:pt x="25" y="123"/>
                      <a:pt x="25" y="123"/>
                      <a:pt x="25" y="123"/>
                    </a:cubicBezTo>
                    <a:cubicBezTo>
                      <a:pt x="25" y="123"/>
                      <a:pt x="25" y="123"/>
                      <a:pt x="25" y="123"/>
                    </a:cubicBezTo>
                    <a:cubicBezTo>
                      <a:pt x="25" y="123"/>
                      <a:pt x="25" y="123"/>
                      <a:pt x="25" y="123"/>
                    </a:cubicBezTo>
                    <a:cubicBezTo>
                      <a:pt x="25" y="123"/>
                      <a:pt x="25" y="123"/>
                      <a:pt x="25" y="123"/>
                    </a:cubicBezTo>
                    <a:cubicBezTo>
                      <a:pt x="25" y="123"/>
                      <a:pt x="25" y="123"/>
                      <a:pt x="25" y="123"/>
                    </a:cubicBezTo>
                    <a:cubicBezTo>
                      <a:pt x="25" y="123"/>
                      <a:pt x="25" y="123"/>
                      <a:pt x="25" y="123"/>
                    </a:cubicBezTo>
                    <a:cubicBezTo>
                      <a:pt x="24" y="123"/>
                      <a:pt x="24" y="123"/>
                      <a:pt x="24" y="123"/>
                    </a:cubicBezTo>
                    <a:cubicBezTo>
                      <a:pt x="24" y="123"/>
                      <a:pt x="24" y="123"/>
                      <a:pt x="24" y="123"/>
                    </a:cubicBezTo>
                    <a:cubicBezTo>
                      <a:pt x="24" y="123"/>
                      <a:pt x="24" y="123"/>
                      <a:pt x="24" y="123"/>
                    </a:cubicBezTo>
                    <a:cubicBezTo>
                      <a:pt x="24" y="123"/>
                      <a:pt x="24" y="123"/>
                      <a:pt x="24" y="123"/>
                    </a:cubicBezTo>
                    <a:cubicBezTo>
                      <a:pt x="24" y="123"/>
                      <a:pt x="24" y="123"/>
                      <a:pt x="24" y="123"/>
                    </a:cubicBezTo>
                    <a:cubicBezTo>
                      <a:pt x="24" y="123"/>
                      <a:pt x="24" y="123"/>
                      <a:pt x="24" y="123"/>
                    </a:cubicBezTo>
                    <a:cubicBezTo>
                      <a:pt x="24" y="123"/>
                      <a:pt x="24" y="123"/>
                      <a:pt x="24" y="123"/>
                    </a:cubicBezTo>
                    <a:cubicBezTo>
                      <a:pt x="24" y="124"/>
                      <a:pt x="24" y="124"/>
                      <a:pt x="24" y="124"/>
                    </a:cubicBezTo>
                    <a:cubicBezTo>
                      <a:pt x="24" y="124"/>
                      <a:pt x="24" y="124"/>
                      <a:pt x="24" y="124"/>
                    </a:cubicBezTo>
                    <a:cubicBezTo>
                      <a:pt x="24" y="124"/>
                      <a:pt x="24" y="124"/>
                      <a:pt x="24" y="124"/>
                    </a:cubicBezTo>
                    <a:cubicBezTo>
                      <a:pt x="24" y="124"/>
                      <a:pt x="24" y="124"/>
                      <a:pt x="24" y="124"/>
                    </a:cubicBezTo>
                    <a:cubicBezTo>
                      <a:pt x="24" y="124"/>
                      <a:pt x="24" y="124"/>
                      <a:pt x="24" y="124"/>
                    </a:cubicBezTo>
                    <a:cubicBezTo>
                      <a:pt x="24" y="124"/>
                      <a:pt x="24" y="124"/>
                      <a:pt x="24" y="124"/>
                    </a:cubicBezTo>
                    <a:cubicBezTo>
                      <a:pt x="24" y="124"/>
                      <a:pt x="24" y="124"/>
                      <a:pt x="24" y="124"/>
                    </a:cubicBezTo>
                    <a:cubicBezTo>
                      <a:pt x="24" y="124"/>
                      <a:pt x="24" y="124"/>
                      <a:pt x="24" y="124"/>
                    </a:cubicBezTo>
                    <a:cubicBezTo>
                      <a:pt x="24" y="124"/>
                      <a:pt x="24" y="124"/>
                      <a:pt x="24" y="124"/>
                    </a:cubicBezTo>
                    <a:cubicBezTo>
                      <a:pt x="24" y="124"/>
                      <a:pt x="24" y="124"/>
                      <a:pt x="24" y="124"/>
                    </a:cubicBezTo>
                    <a:cubicBezTo>
                      <a:pt x="24" y="124"/>
                      <a:pt x="24" y="124"/>
                      <a:pt x="24" y="124"/>
                    </a:cubicBezTo>
                    <a:cubicBezTo>
                      <a:pt x="24" y="124"/>
                      <a:pt x="24" y="124"/>
                      <a:pt x="24" y="124"/>
                    </a:cubicBezTo>
                    <a:cubicBezTo>
                      <a:pt x="24" y="124"/>
                      <a:pt x="24" y="124"/>
                      <a:pt x="24" y="124"/>
                    </a:cubicBezTo>
                    <a:cubicBezTo>
                      <a:pt x="24" y="124"/>
                      <a:pt x="24" y="124"/>
                      <a:pt x="24" y="124"/>
                    </a:cubicBezTo>
                    <a:cubicBezTo>
                      <a:pt x="24" y="124"/>
                      <a:pt x="24" y="124"/>
                      <a:pt x="24" y="124"/>
                    </a:cubicBezTo>
                    <a:cubicBezTo>
                      <a:pt x="24" y="124"/>
                      <a:pt x="24" y="124"/>
                      <a:pt x="24" y="124"/>
                    </a:cubicBezTo>
                    <a:cubicBezTo>
                      <a:pt x="24" y="124"/>
                      <a:pt x="24" y="124"/>
                      <a:pt x="24" y="124"/>
                    </a:cubicBezTo>
                    <a:cubicBezTo>
                      <a:pt x="24" y="124"/>
                      <a:pt x="24" y="124"/>
                      <a:pt x="24" y="124"/>
                    </a:cubicBezTo>
                    <a:cubicBezTo>
                      <a:pt x="24" y="124"/>
                      <a:pt x="24" y="124"/>
                      <a:pt x="24" y="124"/>
                    </a:cubicBezTo>
                    <a:cubicBezTo>
                      <a:pt x="24" y="124"/>
                      <a:pt x="24" y="124"/>
                      <a:pt x="24" y="124"/>
                    </a:cubicBezTo>
                    <a:cubicBezTo>
                      <a:pt x="24" y="124"/>
                      <a:pt x="24" y="124"/>
                      <a:pt x="24" y="124"/>
                    </a:cubicBezTo>
                    <a:cubicBezTo>
                      <a:pt x="24" y="124"/>
                      <a:pt x="24" y="124"/>
                      <a:pt x="24" y="124"/>
                    </a:cubicBezTo>
                    <a:cubicBezTo>
                      <a:pt x="24" y="124"/>
                      <a:pt x="24" y="124"/>
                      <a:pt x="24" y="124"/>
                    </a:cubicBezTo>
                    <a:cubicBezTo>
                      <a:pt x="24" y="124"/>
                      <a:pt x="24" y="124"/>
                      <a:pt x="24" y="124"/>
                    </a:cubicBezTo>
                    <a:cubicBezTo>
                      <a:pt x="24" y="124"/>
                      <a:pt x="24" y="124"/>
                      <a:pt x="24" y="124"/>
                    </a:cubicBezTo>
                    <a:cubicBezTo>
                      <a:pt x="24" y="124"/>
                      <a:pt x="24" y="124"/>
                      <a:pt x="24" y="124"/>
                    </a:cubicBezTo>
                    <a:cubicBezTo>
                      <a:pt x="24" y="124"/>
                      <a:pt x="24" y="124"/>
                      <a:pt x="24" y="124"/>
                    </a:cubicBezTo>
                    <a:cubicBezTo>
                      <a:pt x="24" y="124"/>
                      <a:pt x="24" y="124"/>
                      <a:pt x="24" y="124"/>
                    </a:cubicBezTo>
                    <a:cubicBezTo>
                      <a:pt x="24" y="124"/>
                      <a:pt x="24" y="124"/>
                      <a:pt x="24" y="124"/>
                    </a:cubicBezTo>
                    <a:cubicBezTo>
                      <a:pt x="24" y="124"/>
                      <a:pt x="24" y="124"/>
                      <a:pt x="24" y="124"/>
                    </a:cubicBezTo>
                    <a:cubicBezTo>
                      <a:pt x="24" y="124"/>
                      <a:pt x="24" y="124"/>
                      <a:pt x="24" y="124"/>
                    </a:cubicBezTo>
                    <a:cubicBezTo>
                      <a:pt x="24" y="124"/>
                      <a:pt x="24" y="124"/>
                      <a:pt x="24" y="124"/>
                    </a:cubicBezTo>
                    <a:cubicBezTo>
                      <a:pt x="24" y="124"/>
                      <a:pt x="24" y="124"/>
                      <a:pt x="24" y="124"/>
                    </a:cubicBezTo>
                    <a:cubicBezTo>
                      <a:pt x="24" y="124"/>
                      <a:pt x="24" y="124"/>
                      <a:pt x="24" y="124"/>
                    </a:cubicBezTo>
                    <a:cubicBezTo>
                      <a:pt x="24" y="125"/>
                      <a:pt x="24" y="125"/>
                      <a:pt x="24" y="125"/>
                    </a:cubicBezTo>
                    <a:cubicBezTo>
                      <a:pt x="24" y="125"/>
                      <a:pt x="24" y="125"/>
                      <a:pt x="24" y="125"/>
                    </a:cubicBezTo>
                    <a:cubicBezTo>
                      <a:pt x="24" y="125"/>
                      <a:pt x="24" y="125"/>
                      <a:pt x="24" y="125"/>
                    </a:cubicBezTo>
                    <a:cubicBezTo>
                      <a:pt x="24" y="125"/>
                      <a:pt x="24" y="125"/>
                      <a:pt x="24" y="125"/>
                    </a:cubicBezTo>
                    <a:cubicBezTo>
                      <a:pt x="24" y="125"/>
                      <a:pt x="24" y="125"/>
                      <a:pt x="24" y="125"/>
                    </a:cubicBezTo>
                    <a:cubicBezTo>
                      <a:pt x="24" y="125"/>
                      <a:pt x="24" y="125"/>
                      <a:pt x="24" y="125"/>
                    </a:cubicBezTo>
                    <a:cubicBezTo>
                      <a:pt x="24" y="125"/>
                      <a:pt x="24" y="125"/>
                      <a:pt x="24" y="125"/>
                    </a:cubicBezTo>
                    <a:cubicBezTo>
                      <a:pt x="24" y="125"/>
                      <a:pt x="24" y="125"/>
                      <a:pt x="24" y="125"/>
                    </a:cubicBezTo>
                    <a:cubicBezTo>
                      <a:pt x="24" y="125"/>
                      <a:pt x="24" y="125"/>
                      <a:pt x="24" y="125"/>
                    </a:cubicBezTo>
                    <a:cubicBezTo>
                      <a:pt x="24" y="125"/>
                      <a:pt x="24" y="125"/>
                      <a:pt x="24" y="125"/>
                    </a:cubicBezTo>
                    <a:cubicBezTo>
                      <a:pt x="24" y="125"/>
                      <a:pt x="24" y="125"/>
                      <a:pt x="24" y="125"/>
                    </a:cubicBezTo>
                    <a:cubicBezTo>
                      <a:pt x="24" y="125"/>
                      <a:pt x="24" y="125"/>
                      <a:pt x="24" y="125"/>
                    </a:cubicBezTo>
                    <a:cubicBezTo>
                      <a:pt x="24" y="125"/>
                      <a:pt x="24" y="125"/>
                      <a:pt x="24" y="125"/>
                    </a:cubicBezTo>
                    <a:cubicBezTo>
                      <a:pt x="24" y="125"/>
                      <a:pt x="24" y="125"/>
                      <a:pt x="24" y="125"/>
                    </a:cubicBezTo>
                    <a:cubicBezTo>
                      <a:pt x="24" y="125"/>
                      <a:pt x="24" y="125"/>
                      <a:pt x="24" y="125"/>
                    </a:cubicBezTo>
                    <a:cubicBezTo>
                      <a:pt x="24" y="125"/>
                      <a:pt x="24" y="125"/>
                      <a:pt x="24" y="125"/>
                    </a:cubicBezTo>
                    <a:cubicBezTo>
                      <a:pt x="24" y="125"/>
                      <a:pt x="24" y="125"/>
                      <a:pt x="24" y="125"/>
                    </a:cubicBezTo>
                    <a:cubicBezTo>
                      <a:pt x="24" y="125"/>
                      <a:pt x="24" y="125"/>
                      <a:pt x="24" y="125"/>
                    </a:cubicBezTo>
                    <a:cubicBezTo>
                      <a:pt x="24" y="125"/>
                      <a:pt x="24" y="125"/>
                      <a:pt x="24" y="125"/>
                    </a:cubicBezTo>
                    <a:cubicBezTo>
                      <a:pt x="24" y="125"/>
                      <a:pt x="24" y="125"/>
                      <a:pt x="24" y="125"/>
                    </a:cubicBezTo>
                    <a:cubicBezTo>
                      <a:pt x="24" y="125"/>
                      <a:pt x="24" y="125"/>
                      <a:pt x="24" y="125"/>
                    </a:cubicBezTo>
                    <a:cubicBezTo>
                      <a:pt x="24" y="125"/>
                      <a:pt x="24" y="125"/>
                      <a:pt x="24" y="125"/>
                    </a:cubicBezTo>
                    <a:cubicBezTo>
                      <a:pt x="24" y="125"/>
                      <a:pt x="24" y="125"/>
                      <a:pt x="24" y="125"/>
                    </a:cubicBezTo>
                    <a:cubicBezTo>
                      <a:pt x="24" y="125"/>
                      <a:pt x="24" y="125"/>
                      <a:pt x="24" y="125"/>
                    </a:cubicBezTo>
                    <a:cubicBezTo>
                      <a:pt x="24" y="125"/>
                      <a:pt x="24" y="125"/>
                      <a:pt x="24" y="125"/>
                    </a:cubicBezTo>
                    <a:cubicBezTo>
                      <a:pt x="24" y="125"/>
                      <a:pt x="24" y="125"/>
                      <a:pt x="24" y="125"/>
                    </a:cubicBezTo>
                    <a:cubicBezTo>
                      <a:pt x="24" y="125"/>
                      <a:pt x="24" y="125"/>
                      <a:pt x="24" y="125"/>
                    </a:cubicBezTo>
                    <a:cubicBezTo>
                      <a:pt x="24" y="125"/>
                      <a:pt x="24" y="125"/>
                      <a:pt x="24" y="125"/>
                    </a:cubicBezTo>
                    <a:cubicBezTo>
                      <a:pt x="24" y="125"/>
                      <a:pt x="24" y="125"/>
                      <a:pt x="24" y="125"/>
                    </a:cubicBezTo>
                    <a:cubicBezTo>
                      <a:pt x="24" y="125"/>
                      <a:pt x="24" y="125"/>
                      <a:pt x="24" y="125"/>
                    </a:cubicBezTo>
                    <a:cubicBezTo>
                      <a:pt x="24" y="125"/>
                      <a:pt x="24" y="125"/>
                      <a:pt x="24" y="125"/>
                    </a:cubicBezTo>
                    <a:cubicBezTo>
                      <a:pt x="24" y="125"/>
                      <a:pt x="24" y="125"/>
                      <a:pt x="24" y="125"/>
                    </a:cubicBezTo>
                    <a:cubicBezTo>
                      <a:pt x="24" y="125"/>
                      <a:pt x="24" y="125"/>
                      <a:pt x="24" y="125"/>
                    </a:cubicBezTo>
                    <a:cubicBezTo>
                      <a:pt x="24" y="125"/>
                      <a:pt x="24" y="125"/>
                      <a:pt x="24" y="125"/>
                    </a:cubicBezTo>
                    <a:cubicBezTo>
                      <a:pt x="24" y="126"/>
                      <a:pt x="24" y="126"/>
                      <a:pt x="24" y="126"/>
                    </a:cubicBezTo>
                    <a:cubicBezTo>
                      <a:pt x="23" y="126"/>
                      <a:pt x="23" y="127"/>
                      <a:pt x="23" y="127"/>
                    </a:cubicBezTo>
                    <a:cubicBezTo>
                      <a:pt x="23" y="127"/>
                      <a:pt x="23" y="127"/>
                      <a:pt x="23" y="127"/>
                    </a:cubicBezTo>
                    <a:cubicBezTo>
                      <a:pt x="23" y="127"/>
                      <a:pt x="23" y="127"/>
                      <a:pt x="23" y="127"/>
                    </a:cubicBezTo>
                    <a:cubicBezTo>
                      <a:pt x="23" y="127"/>
                      <a:pt x="23" y="127"/>
                      <a:pt x="23" y="127"/>
                    </a:cubicBezTo>
                    <a:cubicBezTo>
                      <a:pt x="23" y="127"/>
                      <a:pt x="23" y="127"/>
                      <a:pt x="23" y="127"/>
                    </a:cubicBezTo>
                    <a:cubicBezTo>
                      <a:pt x="23" y="127"/>
                      <a:pt x="23" y="127"/>
                      <a:pt x="23" y="127"/>
                    </a:cubicBezTo>
                    <a:cubicBezTo>
                      <a:pt x="23" y="127"/>
                      <a:pt x="23" y="127"/>
                      <a:pt x="23" y="127"/>
                    </a:cubicBezTo>
                    <a:cubicBezTo>
                      <a:pt x="23" y="127"/>
                      <a:pt x="23" y="127"/>
                      <a:pt x="23" y="127"/>
                    </a:cubicBezTo>
                    <a:cubicBezTo>
                      <a:pt x="23" y="127"/>
                      <a:pt x="23" y="127"/>
                      <a:pt x="23" y="127"/>
                    </a:cubicBezTo>
                    <a:cubicBezTo>
                      <a:pt x="23" y="127"/>
                      <a:pt x="23" y="127"/>
                      <a:pt x="23" y="127"/>
                    </a:cubicBezTo>
                    <a:cubicBezTo>
                      <a:pt x="23" y="127"/>
                      <a:pt x="23" y="127"/>
                      <a:pt x="23" y="127"/>
                    </a:cubicBezTo>
                    <a:cubicBezTo>
                      <a:pt x="23" y="127"/>
                      <a:pt x="23" y="127"/>
                      <a:pt x="23" y="127"/>
                    </a:cubicBezTo>
                    <a:cubicBezTo>
                      <a:pt x="23" y="127"/>
                      <a:pt x="23" y="127"/>
                      <a:pt x="23" y="127"/>
                    </a:cubicBezTo>
                    <a:cubicBezTo>
                      <a:pt x="23" y="128"/>
                      <a:pt x="23" y="128"/>
                      <a:pt x="23" y="128"/>
                    </a:cubicBezTo>
                    <a:cubicBezTo>
                      <a:pt x="23" y="128"/>
                      <a:pt x="23" y="128"/>
                      <a:pt x="23" y="128"/>
                    </a:cubicBezTo>
                    <a:cubicBezTo>
                      <a:pt x="23" y="128"/>
                      <a:pt x="23" y="128"/>
                      <a:pt x="23" y="128"/>
                    </a:cubicBezTo>
                    <a:cubicBezTo>
                      <a:pt x="23" y="128"/>
                      <a:pt x="23" y="128"/>
                      <a:pt x="23" y="128"/>
                    </a:cubicBezTo>
                    <a:cubicBezTo>
                      <a:pt x="23" y="128"/>
                      <a:pt x="23" y="128"/>
                      <a:pt x="23" y="128"/>
                    </a:cubicBezTo>
                    <a:cubicBezTo>
                      <a:pt x="23" y="128"/>
                      <a:pt x="23" y="128"/>
                      <a:pt x="23" y="128"/>
                    </a:cubicBezTo>
                    <a:cubicBezTo>
                      <a:pt x="23" y="128"/>
                      <a:pt x="23" y="128"/>
                      <a:pt x="23" y="128"/>
                    </a:cubicBezTo>
                    <a:cubicBezTo>
                      <a:pt x="23" y="128"/>
                      <a:pt x="23" y="128"/>
                      <a:pt x="23" y="128"/>
                    </a:cubicBezTo>
                    <a:cubicBezTo>
                      <a:pt x="23" y="128"/>
                      <a:pt x="23" y="128"/>
                      <a:pt x="23" y="128"/>
                    </a:cubicBezTo>
                    <a:cubicBezTo>
                      <a:pt x="23" y="128"/>
                      <a:pt x="23" y="128"/>
                      <a:pt x="23" y="128"/>
                    </a:cubicBezTo>
                    <a:cubicBezTo>
                      <a:pt x="23" y="128"/>
                      <a:pt x="23" y="128"/>
                      <a:pt x="23" y="128"/>
                    </a:cubicBezTo>
                    <a:cubicBezTo>
                      <a:pt x="23" y="128"/>
                      <a:pt x="23" y="128"/>
                      <a:pt x="23" y="128"/>
                    </a:cubicBezTo>
                    <a:cubicBezTo>
                      <a:pt x="23" y="128"/>
                      <a:pt x="23" y="128"/>
                      <a:pt x="23" y="128"/>
                    </a:cubicBezTo>
                    <a:cubicBezTo>
                      <a:pt x="23" y="128"/>
                      <a:pt x="23" y="128"/>
                      <a:pt x="23" y="128"/>
                    </a:cubicBezTo>
                    <a:cubicBezTo>
                      <a:pt x="23" y="128"/>
                      <a:pt x="23" y="128"/>
                      <a:pt x="23" y="128"/>
                    </a:cubicBezTo>
                    <a:cubicBezTo>
                      <a:pt x="23" y="128"/>
                      <a:pt x="23" y="128"/>
                      <a:pt x="23" y="128"/>
                    </a:cubicBezTo>
                    <a:cubicBezTo>
                      <a:pt x="23" y="128"/>
                      <a:pt x="23" y="128"/>
                      <a:pt x="23" y="128"/>
                    </a:cubicBezTo>
                    <a:cubicBezTo>
                      <a:pt x="23" y="128"/>
                      <a:pt x="23" y="128"/>
                      <a:pt x="23" y="128"/>
                    </a:cubicBezTo>
                    <a:cubicBezTo>
                      <a:pt x="23" y="128"/>
                      <a:pt x="23" y="128"/>
                      <a:pt x="23" y="128"/>
                    </a:cubicBezTo>
                    <a:cubicBezTo>
                      <a:pt x="23" y="128"/>
                      <a:pt x="23" y="128"/>
                      <a:pt x="23" y="128"/>
                    </a:cubicBezTo>
                    <a:cubicBezTo>
                      <a:pt x="23" y="128"/>
                      <a:pt x="23" y="128"/>
                      <a:pt x="23" y="128"/>
                    </a:cubicBezTo>
                    <a:cubicBezTo>
                      <a:pt x="23" y="128"/>
                      <a:pt x="23" y="128"/>
                      <a:pt x="23" y="128"/>
                    </a:cubicBezTo>
                    <a:cubicBezTo>
                      <a:pt x="23" y="128"/>
                      <a:pt x="23" y="128"/>
                      <a:pt x="23" y="128"/>
                    </a:cubicBezTo>
                    <a:cubicBezTo>
                      <a:pt x="23" y="128"/>
                      <a:pt x="23" y="128"/>
                      <a:pt x="23" y="128"/>
                    </a:cubicBezTo>
                    <a:cubicBezTo>
                      <a:pt x="23" y="128"/>
                      <a:pt x="23" y="128"/>
                      <a:pt x="23" y="128"/>
                    </a:cubicBezTo>
                    <a:cubicBezTo>
                      <a:pt x="23" y="128"/>
                      <a:pt x="23" y="128"/>
                      <a:pt x="23" y="128"/>
                    </a:cubicBezTo>
                    <a:cubicBezTo>
                      <a:pt x="23" y="129"/>
                      <a:pt x="23" y="129"/>
                      <a:pt x="23" y="129"/>
                    </a:cubicBezTo>
                    <a:cubicBezTo>
                      <a:pt x="23" y="129"/>
                      <a:pt x="23" y="129"/>
                      <a:pt x="23" y="129"/>
                    </a:cubicBezTo>
                    <a:cubicBezTo>
                      <a:pt x="23" y="129"/>
                      <a:pt x="23" y="129"/>
                      <a:pt x="23" y="129"/>
                    </a:cubicBezTo>
                    <a:cubicBezTo>
                      <a:pt x="23" y="129"/>
                      <a:pt x="23" y="129"/>
                      <a:pt x="23" y="129"/>
                    </a:cubicBezTo>
                    <a:cubicBezTo>
                      <a:pt x="23" y="129"/>
                      <a:pt x="23" y="129"/>
                      <a:pt x="23" y="129"/>
                    </a:cubicBezTo>
                    <a:cubicBezTo>
                      <a:pt x="23" y="129"/>
                      <a:pt x="23" y="129"/>
                      <a:pt x="23" y="129"/>
                    </a:cubicBezTo>
                    <a:cubicBezTo>
                      <a:pt x="23" y="129"/>
                      <a:pt x="23" y="129"/>
                      <a:pt x="23" y="129"/>
                    </a:cubicBezTo>
                    <a:cubicBezTo>
                      <a:pt x="23" y="129"/>
                      <a:pt x="23" y="129"/>
                      <a:pt x="23" y="129"/>
                    </a:cubicBezTo>
                    <a:cubicBezTo>
                      <a:pt x="23" y="129"/>
                      <a:pt x="23" y="129"/>
                      <a:pt x="23" y="129"/>
                    </a:cubicBezTo>
                    <a:cubicBezTo>
                      <a:pt x="23" y="129"/>
                      <a:pt x="23" y="129"/>
                      <a:pt x="23" y="129"/>
                    </a:cubicBezTo>
                    <a:cubicBezTo>
                      <a:pt x="23" y="129"/>
                      <a:pt x="23" y="129"/>
                      <a:pt x="23" y="129"/>
                    </a:cubicBezTo>
                    <a:cubicBezTo>
                      <a:pt x="23" y="129"/>
                      <a:pt x="23" y="129"/>
                      <a:pt x="23" y="129"/>
                    </a:cubicBezTo>
                    <a:cubicBezTo>
                      <a:pt x="23" y="129"/>
                      <a:pt x="23" y="129"/>
                      <a:pt x="23" y="129"/>
                    </a:cubicBezTo>
                    <a:cubicBezTo>
                      <a:pt x="22" y="129"/>
                      <a:pt x="22" y="129"/>
                      <a:pt x="22" y="129"/>
                    </a:cubicBezTo>
                    <a:cubicBezTo>
                      <a:pt x="22" y="129"/>
                      <a:pt x="22" y="129"/>
                      <a:pt x="22" y="129"/>
                    </a:cubicBezTo>
                    <a:cubicBezTo>
                      <a:pt x="22" y="129"/>
                      <a:pt x="22" y="129"/>
                      <a:pt x="22" y="129"/>
                    </a:cubicBezTo>
                    <a:cubicBezTo>
                      <a:pt x="22" y="129"/>
                      <a:pt x="22" y="129"/>
                      <a:pt x="22" y="129"/>
                    </a:cubicBezTo>
                    <a:cubicBezTo>
                      <a:pt x="22" y="129"/>
                      <a:pt x="22" y="129"/>
                      <a:pt x="22" y="129"/>
                    </a:cubicBezTo>
                    <a:cubicBezTo>
                      <a:pt x="22" y="129"/>
                      <a:pt x="22" y="129"/>
                      <a:pt x="22" y="129"/>
                    </a:cubicBezTo>
                    <a:cubicBezTo>
                      <a:pt x="22" y="129"/>
                      <a:pt x="22" y="129"/>
                      <a:pt x="22" y="129"/>
                    </a:cubicBezTo>
                    <a:cubicBezTo>
                      <a:pt x="22" y="129"/>
                      <a:pt x="22" y="129"/>
                      <a:pt x="22" y="129"/>
                    </a:cubicBezTo>
                    <a:cubicBezTo>
                      <a:pt x="22" y="129"/>
                      <a:pt x="22" y="129"/>
                      <a:pt x="22" y="129"/>
                    </a:cubicBezTo>
                    <a:cubicBezTo>
                      <a:pt x="22" y="129"/>
                      <a:pt x="22" y="129"/>
                      <a:pt x="22" y="129"/>
                    </a:cubicBezTo>
                    <a:cubicBezTo>
                      <a:pt x="22" y="129"/>
                      <a:pt x="22" y="129"/>
                      <a:pt x="22" y="129"/>
                    </a:cubicBezTo>
                    <a:cubicBezTo>
                      <a:pt x="22" y="129"/>
                      <a:pt x="22" y="129"/>
                      <a:pt x="22" y="130"/>
                    </a:cubicBezTo>
                    <a:cubicBezTo>
                      <a:pt x="22" y="130"/>
                      <a:pt x="22" y="130"/>
                      <a:pt x="22" y="130"/>
                    </a:cubicBezTo>
                    <a:cubicBezTo>
                      <a:pt x="22" y="130"/>
                      <a:pt x="22" y="130"/>
                      <a:pt x="22" y="130"/>
                    </a:cubicBezTo>
                    <a:cubicBezTo>
                      <a:pt x="22" y="130"/>
                      <a:pt x="22" y="130"/>
                      <a:pt x="22" y="130"/>
                    </a:cubicBezTo>
                    <a:cubicBezTo>
                      <a:pt x="22" y="130"/>
                      <a:pt x="22" y="130"/>
                      <a:pt x="22" y="130"/>
                    </a:cubicBezTo>
                    <a:cubicBezTo>
                      <a:pt x="22" y="130"/>
                      <a:pt x="22" y="131"/>
                      <a:pt x="22" y="131"/>
                    </a:cubicBezTo>
                    <a:cubicBezTo>
                      <a:pt x="22" y="131"/>
                      <a:pt x="22" y="131"/>
                      <a:pt x="22" y="131"/>
                    </a:cubicBezTo>
                    <a:cubicBezTo>
                      <a:pt x="22" y="131"/>
                      <a:pt x="22" y="131"/>
                      <a:pt x="22" y="131"/>
                    </a:cubicBezTo>
                    <a:cubicBezTo>
                      <a:pt x="22" y="131"/>
                      <a:pt x="22" y="131"/>
                      <a:pt x="22" y="131"/>
                    </a:cubicBezTo>
                    <a:cubicBezTo>
                      <a:pt x="22" y="131"/>
                      <a:pt x="22" y="131"/>
                      <a:pt x="22" y="131"/>
                    </a:cubicBezTo>
                    <a:cubicBezTo>
                      <a:pt x="22" y="131"/>
                      <a:pt x="22" y="131"/>
                      <a:pt x="22" y="131"/>
                    </a:cubicBezTo>
                    <a:cubicBezTo>
                      <a:pt x="22" y="131"/>
                      <a:pt x="22" y="131"/>
                      <a:pt x="22" y="131"/>
                    </a:cubicBezTo>
                    <a:cubicBezTo>
                      <a:pt x="22" y="131"/>
                      <a:pt x="22" y="131"/>
                      <a:pt x="22" y="131"/>
                    </a:cubicBezTo>
                    <a:cubicBezTo>
                      <a:pt x="22" y="131"/>
                      <a:pt x="22" y="131"/>
                      <a:pt x="22" y="131"/>
                    </a:cubicBezTo>
                    <a:cubicBezTo>
                      <a:pt x="22" y="131"/>
                      <a:pt x="22" y="132"/>
                      <a:pt x="22" y="132"/>
                    </a:cubicBezTo>
                    <a:cubicBezTo>
                      <a:pt x="22" y="132"/>
                      <a:pt x="22" y="132"/>
                      <a:pt x="22" y="132"/>
                    </a:cubicBezTo>
                    <a:cubicBezTo>
                      <a:pt x="22" y="132"/>
                      <a:pt x="22" y="132"/>
                      <a:pt x="22" y="132"/>
                    </a:cubicBezTo>
                    <a:cubicBezTo>
                      <a:pt x="22" y="132"/>
                      <a:pt x="22" y="132"/>
                      <a:pt x="22" y="132"/>
                    </a:cubicBezTo>
                    <a:cubicBezTo>
                      <a:pt x="22" y="132"/>
                      <a:pt x="22" y="132"/>
                      <a:pt x="22" y="132"/>
                    </a:cubicBezTo>
                    <a:cubicBezTo>
                      <a:pt x="22" y="132"/>
                      <a:pt x="22" y="132"/>
                      <a:pt x="22" y="132"/>
                    </a:cubicBezTo>
                    <a:cubicBezTo>
                      <a:pt x="22" y="132"/>
                      <a:pt x="22" y="132"/>
                      <a:pt x="22" y="132"/>
                    </a:cubicBezTo>
                    <a:cubicBezTo>
                      <a:pt x="22" y="132"/>
                      <a:pt x="22" y="132"/>
                      <a:pt x="22" y="132"/>
                    </a:cubicBezTo>
                    <a:cubicBezTo>
                      <a:pt x="22" y="132"/>
                      <a:pt x="22" y="132"/>
                      <a:pt x="22" y="132"/>
                    </a:cubicBezTo>
                    <a:cubicBezTo>
                      <a:pt x="22" y="132"/>
                      <a:pt x="22" y="132"/>
                      <a:pt x="22" y="132"/>
                    </a:cubicBezTo>
                    <a:cubicBezTo>
                      <a:pt x="22" y="132"/>
                      <a:pt x="21" y="132"/>
                      <a:pt x="21" y="132"/>
                    </a:cubicBezTo>
                    <a:cubicBezTo>
                      <a:pt x="21" y="132"/>
                      <a:pt x="21" y="132"/>
                      <a:pt x="21" y="132"/>
                    </a:cubicBezTo>
                    <a:cubicBezTo>
                      <a:pt x="21" y="132"/>
                      <a:pt x="21" y="132"/>
                      <a:pt x="21" y="132"/>
                    </a:cubicBezTo>
                    <a:cubicBezTo>
                      <a:pt x="21" y="132"/>
                      <a:pt x="21" y="132"/>
                      <a:pt x="21" y="132"/>
                    </a:cubicBezTo>
                    <a:cubicBezTo>
                      <a:pt x="21" y="132"/>
                      <a:pt x="21" y="132"/>
                      <a:pt x="21" y="132"/>
                    </a:cubicBezTo>
                    <a:cubicBezTo>
                      <a:pt x="21" y="132"/>
                      <a:pt x="21" y="132"/>
                      <a:pt x="21" y="132"/>
                    </a:cubicBezTo>
                    <a:cubicBezTo>
                      <a:pt x="21" y="132"/>
                      <a:pt x="21" y="132"/>
                      <a:pt x="21" y="132"/>
                    </a:cubicBezTo>
                    <a:cubicBezTo>
                      <a:pt x="21" y="132"/>
                      <a:pt x="21" y="132"/>
                      <a:pt x="21" y="132"/>
                    </a:cubicBezTo>
                    <a:cubicBezTo>
                      <a:pt x="21" y="132"/>
                      <a:pt x="21" y="132"/>
                      <a:pt x="21" y="132"/>
                    </a:cubicBezTo>
                    <a:cubicBezTo>
                      <a:pt x="21" y="132"/>
                      <a:pt x="21" y="132"/>
                      <a:pt x="21" y="132"/>
                    </a:cubicBezTo>
                    <a:cubicBezTo>
                      <a:pt x="21" y="132"/>
                      <a:pt x="21" y="132"/>
                      <a:pt x="21" y="132"/>
                    </a:cubicBezTo>
                    <a:cubicBezTo>
                      <a:pt x="21" y="132"/>
                      <a:pt x="21" y="132"/>
                      <a:pt x="21" y="132"/>
                    </a:cubicBezTo>
                    <a:cubicBezTo>
                      <a:pt x="21" y="132"/>
                      <a:pt x="21" y="132"/>
                      <a:pt x="21" y="132"/>
                    </a:cubicBezTo>
                    <a:cubicBezTo>
                      <a:pt x="21" y="132"/>
                      <a:pt x="21" y="132"/>
                      <a:pt x="21" y="132"/>
                    </a:cubicBezTo>
                    <a:cubicBezTo>
                      <a:pt x="21" y="132"/>
                      <a:pt x="21" y="132"/>
                      <a:pt x="21" y="132"/>
                    </a:cubicBezTo>
                    <a:cubicBezTo>
                      <a:pt x="21" y="132"/>
                      <a:pt x="21" y="132"/>
                      <a:pt x="21" y="132"/>
                    </a:cubicBezTo>
                    <a:cubicBezTo>
                      <a:pt x="21" y="132"/>
                      <a:pt x="21" y="132"/>
                      <a:pt x="21" y="132"/>
                    </a:cubicBezTo>
                    <a:cubicBezTo>
                      <a:pt x="21" y="132"/>
                      <a:pt x="21" y="132"/>
                      <a:pt x="21" y="132"/>
                    </a:cubicBezTo>
                    <a:cubicBezTo>
                      <a:pt x="21" y="132"/>
                      <a:pt x="21" y="132"/>
                      <a:pt x="21" y="132"/>
                    </a:cubicBezTo>
                    <a:cubicBezTo>
                      <a:pt x="21" y="132"/>
                      <a:pt x="21" y="132"/>
                      <a:pt x="21" y="132"/>
                    </a:cubicBezTo>
                    <a:cubicBezTo>
                      <a:pt x="21" y="132"/>
                      <a:pt x="21" y="132"/>
                      <a:pt x="21" y="132"/>
                    </a:cubicBezTo>
                    <a:cubicBezTo>
                      <a:pt x="21" y="132"/>
                      <a:pt x="21" y="132"/>
                      <a:pt x="21" y="132"/>
                    </a:cubicBezTo>
                    <a:cubicBezTo>
                      <a:pt x="21" y="132"/>
                      <a:pt x="21" y="133"/>
                      <a:pt x="21" y="133"/>
                    </a:cubicBezTo>
                    <a:cubicBezTo>
                      <a:pt x="21" y="133"/>
                      <a:pt x="21" y="133"/>
                      <a:pt x="21" y="133"/>
                    </a:cubicBezTo>
                    <a:cubicBezTo>
                      <a:pt x="21" y="133"/>
                      <a:pt x="21" y="133"/>
                      <a:pt x="21" y="133"/>
                    </a:cubicBezTo>
                    <a:cubicBezTo>
                      <a:pt x="21" y="133"/>
                      <a:pt x="21" y="133"/>
                      <a:pt x="21" y="133"/>
                    </a:cubicBezTo>
                    <a:cubicBezTo>
                      <a:pt x="21" y="133"/>
                      <a:pt x="21" y="133"/>
                      <a:pt x="21" y="133"/>
                    </a:cubicBezTo>
                    <a:cubicBezTo>
                      <a:pt x="21" y="133"/>
                      <a:pt x="21" y="133"/>
                      <a:pt x="21" y="133"/>
                    </a:cubicBezTo>
                    <a:cubicBezTo>
                      <a:pt x="21" y="133"/>
                      <a:pt x="21" y="133"/>
                      <a:pt x="21" y="133"/>
                    </a:cubicBezTo>
                    <a:cubicBezTo>
                      <a:pt x="21" y="133"/>
                      <a:pt x="21" y="133"/>
                      <a:pt x="21" y="133"/>
                    </a:cubicBezTo>
                    <a:cubicBezTo>
                      <a:pt x="21" y="133"/>
                      <a:pt x="21" y="133"/>
                      <a:pt x="21" y="133"/>
                    </a:cubicBezTo>
                    <a:cubicBezTo>
                      <a:pt x="21" y="133"/>
                      <a:pt x="21" y="133"/>
                      <a:pt x="21" y="133"/>
                    </a:cubicBezTo>
                    <a:cubicBezTo>
                      <a:pt x="21" y="133"/>
                      <a:pt x="21" y="133"/>
                      <a:pt x="21" y="133"/>
                    </a:cubicBezTo>
                    <a:cubicBezTo>
                      <a:pt x="21" y="133"/>
                      <a:pt x="21" y="133"/>
                      <a:pt x="21" y="133"/>
                    </a:cubicBezTo>
                    <a:cubicBezTo>
                      <a:pt x="21" y="133"/>
                      <a:pt x="21" y="133"/>
                      <a:pt x="21" y="133"/>
                    </a:cubicBezTo>
                    <a:cubicBezTo>
                      <a:pt x="21" y="133"/>
                      <a:pt x="21" y="133"/>
                      <a:pt x="21" y="133"/>
                    </a:cubicBezTo>
                    <a:cubicBezTo>
                      <a:pt x="21" y="133"/>
                      <a:pt x="21" y="133"/>
                      <a:pt x="21" y="133"/>
                    </a:cubicBezTo>
                    <a:cubicBezTo>
                      <a:pt x="21" y="133"/>
                      <a:pt x="21" y="133"/>
                      <a:pt x="21" y="133"/>
                    </a:cubicBezTo>
                    <a:cubicBezTo>
                      <a:pt x="21" y="133"/>
                      <a:pt x="21" y="133"/>
                      <a:pt x="21" y="133"/>
                    </a:cubicBezTo>
                    <a:cubicBezTo>
                      <a:pt x="21" y="133"/>
                      <a:pt x="21" y="133"/>
                      <a:pt x="21" y="133"/>
                    </a:cubicBezTo>
                    <a:cubicBezTo>
                      <a:pt x="21" y="133"/>
                      <a:pt x="21" y="133"/>
                      <a:pt x="21" y="133"/>
                    </a:cubicBezTo>
                    <a:cubicBezTo>
                      <a:pt x="21" y="133"/>
                      <a:pt x="21" y="133"/>
                      <a:pt x="21" y="133"/>
                    </a:cubicBezTo>
                    <a:cubicBezTo>
                      <a:pt x="21" y="133"/>
                      <a:pt x="21" y="133"/>
                      <a:pt x="21" y="133"/>
                    </a:cubicBezTo>
                    <a:cubicBezTo>
                      <a:pt x="21" y="133"/>
                      <a:pt x="21" y="133"/>
                      <a:pt x="21" y="133"/>
                    </a:cubicBezTo>
                    <a:cubicBezTo>
                      <a:pt x="21" y="133"/>
                      <a:pt x="21" y="133"/>
                      <a:pt x="21" y="133"/>
                    </a:cubicBezTo>
                    <a:cubicBezTo>
                      <a:pt x="21" y="133"/>
                      <a:pt x="21" y="133"/>
                      <a:pt x="21" y="133"/>
                    </a:cubicBezTo>
                    <a:cubicBezTo>
                      <a:pt x="21" y="134"/>
                      <a:pt x="21" y="134"/>
                      <a:pt x="21" y="134"/>
                    </a:cubicBezTo>
                    <a:cubicBezTo>
                      <a:pt x="21" y="134"/>
                      <a:pt x="21" y="134"/>
                      <a:pt x="21" y="134"/>
                    </a:cubicBezTo>
                    <a:cubicBezTo>
                      <a:pt x="21" y="134"/>
                      <a:pt x="21" y="134"/>
                      <a:pt x="21" y="134"/>
                    </a:cubicBezTo>
                    <a:cubicBezTo>
                      <a:pt x="21" y="134"/>
                      <a:pt x="21" y="134"/>
                      <a:pt x="21" y="134"/>
                    </a:cubicBezTo>
                    <a:cubicBezTo>
                      <a:pt x="21" y="134"/>
                      <a:pt x="21" y="134"/>
                      <a:pt x="21" y="134"/>
                    </a:cubicBezTo>
                    <a:cubicBezTo>
                      <a:pt x="21" y="134"/>
                      <a:pt x="21" y="134"/>
                      <a:pt x="21" y="134"/>
                    </a:cubicBezTo>
                    <a:cubicBezTo>
                      <a:pt x="21" y="134"/>
                      <a:pt x="21" y="134"/>
                      <a:pt x="21" y="134"/>
                    </a:cubicBezTo>
                    <a:cubicBezTo>
                      <a:pt x="21" y="134"/>
                      <a:pt x="21" y="134"/>
                      <a:pt x="21" y="134"/>
                    </a:cubicBezTo>
                    <a:cubicBezTo>
                      <a:pt x="21" y="134"/>
                      <a:pt x="21" y="134"/>
                      <a:pt x="21" y="134"/>
                    </a:cubicBezTo>
                    <a:cubicBezTo>
                      <a:pt x="21" y="134"/>
                      <a:pt x="21" y="134"/>
                      <a:pt x="21" y="134"/>
                    </a:cubicBezTo>
                    <a:cubicBezTo>
                      <a:pt x="21" y="134"/>
                      <a:pt x="21" y="134"/>
                      <a:pt x="21" y="134"/>
                    </a:cubicBezTo>
                    <a:cubicBezTo>
                      <a:pt x="21" y="134"/>
                      <a:pt x="21" y="134"/>
                      <a:pt x="21" y="134"/>
                    </a:cubicBezTo>
                    <a:cubicBezTo>
                      <a:pt x="21" y="134"/>
                      <a:pt x="21" y="134"/>
                      <a:pt x="21" y="134"/>
                    </a:cubicBezTo>
                    <a:cubicBezTo>
                      <a:pt x="21" y="134"/>
                      <a:pt x="21" y="134"/>
                      <a:pt x="21" y="134"/>
                    </a:cubicBezTo>
                    <a:cubicBezTo>
                      <a:pt x="21" y="134"/>
                      <a:pt x="21" y="134"/>
                      <a:pt x="21" y="134"/>
                    </a:cubicBezTo>
                    <a:cubicBezTo>
                      <a:pt x="21" y="134"/>
                      <a:pt x="21" y="134"/>
                      <a:pt x="21" y="134"/>
                    </a:cubicBezTo>
                    <a:cubicBezTo>
                      <a:pt x="21" y="134"/>
                      <a:pt x="21" y="134"/>
                      <a:pt x="21" y="134"/>
                    </a:cubicBezTo>
                    <a:cubicBezTo>
                      <a:pt x="21" y="134"/>
                      <a:pt x="21" y="134"/>
                      <a:pt x="21" y="134"/>
                    </a:cubicBezTo>
                    <a:cubicBezTo>
                      <a:pt x="21" y="134"/>
                      <a:pt x="21" y="134"/>
                      <a:pt x="21" y="134"/>
                    </a:cubicBezTo>
                    <a:cubicBezTo>
                      <a:pt x="21" y="134"/>
                      <a:pt x="21" y="134"/>
                      <a:pt x="21" y="134"/>
                    </a:cubicBezTo>
                    <a:cubicBezTo>
                      <a:pt x="21" y="134"/>
                      <a:pt x="21" y="134"/>
                      <a:pt x="21" y="134"/>
                    </a:cubicBezTo>
                    <a:cubicBezTo>
                      <a:pt x="21" y="134"/>
                      <a:pt x="21" y="134"/>
                      <a:pt x="21" y="134"/>
                    </a:cubicBezTo>
                    <a:cubicBezTo>
                      <a:pt x="21" y="134"/>
                      <a:pt x="21" y="134"/>
                      <a:pt x="21" y="134"/>
                    </a:cubicBezTo>
                    <a:cubicBezTo>
                      <a:pt x="21" y="134"/>
                      <a:pt x="21" y="134"/>
                      <a:pt x="21" y="134"/>
                    </a:cubicBezTo>
                    <a:cubicBezTo>
                      <a:pt x="21" y="135"/>
                      <a:pt x="21" y="135"/>
                      <a:pt x="21" y="135"/>
                    </a:cubicBezTo>
                    <a:cubicBezTo>
                      <a:pt x="21" y="135"/>
                      <a:pt x="21" y="135"/>
                      <a:pt x="21" y="135"/>
                    </a:cubicBezTo>
                    <a:cubicBezTo>
                      <a:pt x="21" y="135"/>
                      <a:pt x="21" y="135"/>
                      <a:pt x="21" y="135"/>
                    </a:cubicBezTo>
                    <a:cubicBezTo>
                      <a:pt x="21" y="135"/>
                      <a:pt x="21" y="135"/>
                      <a:pt x="21" y="135"/>
                    </a:cubicBezTo>
                    <a:cubicBezTo>
                      <a:pt x="21" y="135"/>
                      <a:pt x="21" y="135"/>
                      <a:pt x="21" y="135"/>
                    </a:cubicBezTo>
                    <a:cubicBezTo>
                      <a:pt x="21" y="135"/>
                      <a:pt x="21" y="135"/>
                      <a:pt x="21" y="135"/>
                    </a:cubicBezTo>
                    <a:cubicBezTo>
                      <a:pt x="21" y="135"/>
                      <a:pt x="21" y="135"/>
                      <a:pt x="21" y="135"/>
                    </a:cubicBezTo>
                    <a:cubicBezTo>
                      <a:pt x="21" y="135"/>
                      <a:pt x="21" y="135"/>
                      <a:pt x="21" y="135"/>
                    </a:cubicBezTo>
                    <a:cubicBezTo>
                      <a:pt x="20" y="135"/>
                      <a:pt x="20" y="135"/>
                      <a:pt x="20" y="135"/>
                    </a:cubicBezTo>
                    <a:cubicBezTo>
                      <a:pt x="20" y="135"/>
                      <a:pt x="20" y="135"/>
                      <a:pt x="20" y="135"/>
                    </a:cubicBezTo>
                    <a:cubicBezTo>
                      <a:pt x="20" y="135"/>
                      <a:pt x="20" y="135"/>
                      <a:pt x="20" y="135"/>
                    </a:cubicBezTo>
                    <a:cubicBezTo>
                      <a:pt x="20" y="135"/>
                      <a:pt x="20" y="135"/>
                      <a:pt x="20" y="135"/>
                    </a:cubicBezTo>
                    <a:cubicBezTo>
                      <a:pt x="20" y="135"/>
                      <a:pt x="20" y="135"/>
                      <a:pt x="20" y="135"/>
                    </a:cubicBezTo>
                    <a:cubicBezTo>
                      <a:pt x="20" y="136"/>
                      <a:pt x="20" y="136"/>
                      <a:pt x="20" y="137"/>
                    </a:cubicBezTo>
                    <a:cubicBezTo>
                      <a:pt x="20" y="137"/>
                      <a:pt x="20" y="137"/>
                      <a:pt x="20" y="137"/>
                    </a:cubicBezTo>
                    <a:cubicBezTo>
                      <a:pt x="20" y="137"/>
                      <a:pt x="20" y="137"/>
                      <a:pt x="20" y="137"/>
                    </a:cubicBezTo>
                    <a:cubicBezTo>
                      <a:pt x="20" y="137"/>
                      <a:pt x="20" y="137"/>
                      <a:pt x="20" y="137"/>
                    </a:cubicBezTo>
                    <a:cubicBezTo>
                      <a:pt x="20" y="137"/>
                      <a:pt x="20" y="137"/>
                      <a:pt x="20" y="137"/>
                    </a:cubicBezTo>
                    <a:cubicBezTo>
                      <a:pt x="20" y="137"/>
                      <a:pt x="20" y="137"/>
                      <a:pt x="20" y="137"/>
                    </a:cubicBezTo>
                    <a:cubicBezTo>
                      <a:pt x="20" y="137"/>
                      <a:pt x="20" y="137"/>
                      <a:pt x="20" y="137"/>
                    </a:cubicBezTo>
                    <a:cubicBezTo>
                      <a:pt x="20" y="137"/>
                      <a:pt x="20" y="137"/>
                      <a:pt x="20" y="137"/>
                    </a:cubicBezTo>
                    <a:cubicBezTo>
                      <a:pt x="20" y="137"/>
                      <a:pt x="20" y="137"/>
                      <a:pt x="20" y="137"/>
                    </a:cubicBezTo>
                    <a:cubicBezTo>
                      <a:pt x="20" y="137"/>
                      <a:pt x="20" y="137"/>
                      <a:pt x="20" y="137"/>
                    </a:cubicBezTo>
                    <a:cubicBezTo>
                      <a:pt x="20" y="137"/>
                      <a:pt x="20" y="137"/>
                      <a:pt x="20" y="137"/>
                    </a:cubicBezTo>
                    <a:cubicBezTo>
                      <a:pt x="20" y="137"/>
                      <a:pt x="20" y="137"/>
                      <a:pt x="20" y="137"/>
                    </a:cubicBezTo>
                    <a:cubicBezTo>
                      <a:pt x="20" y="137"/>
                      <a:pt x="20" y="137"/>
                      <a:pt x="20" y="137"/>
                    </a:cubicBezTo>
                    <a:cubicBezTo>
                      <a:pt x="20" y="137"/>
                      <a:pt x="20" y="137"/>
                      <a:pt x="20" y="137"/>
                    </a:cubicBezTo>
                    <a:cubicBezTo>
                      <a:pt x="20" y="137"/>
                      <a:pt x="20" y="137"/>
                      <a:pt x="20" y="137"/>
                    </a:cubicBezTo>
                    <a:cubicBezTo>
                      <a:pt x="20" y="137"/>
                      <a:pt x="20" y="137"/>
                      <a:pt x="20" y="137"/>
                    </a:cubicBezTo>
                    <a:cubicBezTo>
                      <a:pt x="20" y="137"/>
                      <a:pt x="20" y="137"/>
                      <a:pt x="20" y="137"/>
                    </a:cubicBezTo>
                    <a:cubicBezTo>
                      <a:pt x="20" y="137"/>
                      <a:pt x="20" y="137"/>
                      <a:pt x="20" y="137"/>
                    </a:cubicBezTo>
                    <a:cubicBezTo>
                      <a:pt x="20" y="137"/>
                      <a:pt x="20" y="137"/>
                      <a:pt x="20" y="137"/>
                    </a:cubicBezTo>
                    <a:cubicBezTo>
                      <a:pt x="20" y="137"/>
                      <a:pt x="20" y="137"/>
                      <a:pt x="20" y="137"/>
                    </a:cubicBezTo>
                    <a:cubicBezTo>
                      <a:pt x="20" y="137"/>
                      <a:pt x="20" y="137"/>
                      <a:pt x="20" y="137"/>
                    </a:cubicBezTo>
                    <a:cubicBezTo>
                      <a:pt x="20" y="137"/>
                      <a:pt x="20" y="137"/>
                      <a:pt x="20" y="137"/>
                    </a:cubicBezTo>
                    <a:cubicBezTo>
                      <a:pt x="20" y="137"/>
                      <a:pt x="20" y="137"/>
                      <a:pt x="20" y="137"/>
                    </a:cubicBezTo>
                    <a:cubicBezTo>
                      <a:pt x="20" y="137"/>
                      <a:pt x="20" y="137"/>
                      <a:pt x="20" y="137"/>
                    </a:cubicBezTo>
                    <a:cubicBezTo>
                      <a:pt x="20" y="137"/>
                      <a:pt x="20" y="137"/>
                      <a:pt x="20" y="137"/>
                    </a:cubicBezTo>
                    <a:cubicBezTo>
                      <a:pt x="20" y="137"/>
                      <a:pt x="20" y="137"/>
                      <a:pt x="20" y="137"/>
                    </a:cubicBezTo>
                    <a:cubicBezTo>
                      <a:pt x="20" y="137"/>
                      <a:pt x="20" y="137"/>
                      <a:pt x="20" y="137"/>
                    </a:cubicBezTo>
                    <a:cubicBezTo>
                      <a:pt x="20" y="137"/>
                      <a:pt x="20" y="137"/>
                      <a:pt x="20" y="137"/>
                    </a:cubicBezTo>
                    <a:cubicBezTo>
                      <a:pt x="20" y="137"/>
                      <a:pt x="20" y="137"/>
                      <a:pt x="20" y="137"/>
                    </a:cubicBezTo>
                    <a:cubicBezTo>
                      <a:pt x="20" y="138"/>
                      <a:pt x="20" y="138"/>
                      <a:pt x="20" y="138"/>
                    </a:cubicBezTo>
                    <a:cubicBezTo>
                      <a:pt x="20" y="138"/>
                      <a:pt x="20" y="138"/>
                      <a:pt x="20" y="138"/>
                    </a:cubicBezTo>
                    <a:cubicBezTo>
                      <a:pt x="20" y="138"/>
                      <a:pt x="20" y="138"/>
                      <a:pt x="20" y="138"/>
                    </a:cubicBezTo>
                    <a:cubicBezTo>
                      <a:pt x="19" y="138"/>
                      <a:pt x="19" y="138"/>
                      <a:pt x="19" y="138"/>
                    </a:cubicBezTo>
                    <a:cubicBezTo>
                      <a:pt x="19" y="138"/>
                      <a:pt x="19" y="138"/>
                      <a:pt x="19" y="138"/>
                    </a:cubicBezTo>
                    <a:cubicBezTo>
                      <a:pt x="19" y="138"/>
                      <a:pt x="19" y="138"/>
                      <a:pt x="19" y="138"/>
                    </a:cubicBezTo>
                    <a:cubicBezTo>
                      <a:pt x="19" y="138"/>
                      <a:pt x="19" y="138"/>
                      <a:pt x="19" y="138"/>
                    </a:cubicBezTo>
                    <a:cubicBezTo>
                      <a:pt x="19" y="138"/>
                      <a:pt x="19" y="138"/>
                      <a:pt x="19" y="138"/>
                    </a:cubicBezTo>
                    <a:cubicBezTo>
                      <a:pt x="19" y="138"/>
                      <a:pt x="19" y="138"/>
                      <a:pt x="19" y="138"/>
                    </a:cubicBezTo>
                    <a:cubicBezTo>
                      <a:pt x="19" y="138"/>
                      <a:pt x="19" y="138"/>
                      <a:pt x="19" y="138"/>
                    </a:cubicBezTo>
                    <a:cubicBezTo>
                      <a:pt x="19" y="138"/>
                      <a:pt x="19" y="138"/>
                      <a:pt x="19" y="138"/>
                    </a:cubicBezTo>
                    <a:cubicBezTo>
                      <a:pt x="19" y="138"/>
                      <a:pt x="19" y="138"/>
                      <a:pt x="19" y="138"/>
                    </a:cubicBezTo>
                    <a:cubicBezTo>
                      <a:pt x="19" y="138"/>
                      <a:pt x="19" y="138"/>
                      <a:pt x="19" y="138"/>
                    </a:cubicBezTo>
                    <a:cubicBezTo>
                      <a:pt x="19" y="138"/>
                      <a:pt x="19" y="138"/>
                      <a:pt x="19" y="138"/>
                    </a:cubicBezTo>
                    <a:cubicBezTo>
                      <a:pt x="19" y="138"/>
                      <a:pt x="19" y="138"/>
                      <a:pt x="19" y="138"/>
                    </a:cubicBezTo>
                    <a:cubicBezTo>
                      <a:pt x="19" y="138"/>
                      <a:pt x="19" y="138"/>
                      <a:pt x="19" y="138"/>
                    </a:cubicBezTo>
                    <a:cubicBezTo>
                      <a:pt x="19" y="138"/>
                      <a:pt x="19" y="138"/>
                      <a:pt x="19" y="138"/>
                    </a:cubicBezTo>
                    <a:cubicBezTo>
                      <a:pt x="19" y="138"/>
                      <a:pt x="19" y="138"/>
                      <a:pt x="19" y="138"/>
                    </a:cubicBezTo>
                    <a:cubicBezTo>
                      <a:pt x="19" y="138"/>
                      <a:pt x="19" y="138"/>
                      <a:pt x="19" y="138"/>
                    </a:cubicBezTo>
                    <a:cubicBezTo>
                      <a:pt x="19" y="138"/>
                      <a:pt x="19" y="138"/>
                      <a:pt x="19" y="138"/>
                    </a:cubicBezTo>
                    <a:cubicBezTo>
                      <a:pt x="19" y="138"/>
                      <a:pt x="19" y="138"/>
                      <a:pt x="19" y="138"/>
                    </a:cubicBezTo>
                    <a:cubicBezTo>
                      <a:pt x="19" y="138"/>
                      <a:pt x="19" y="138"/>
                      <a:pt x="19" y="138"/>
                    </a:cubicBezTo>
                    <a:cubicBezTo>
                      <a:pt x="19" y="138"/>
                      <a:pt x="19" y="138"/>
                      <a:pt x="19" y="138"/>
                    </a:cubicBezTo>
                    <a:cubicBezTo>
                      <a:pt x="19" y="138"/>
                      <a:pt x="19" y="138"/>
                      <a:pt x="19" y="138"/>
                    </a:cubicBezTo>
                    <a:cubicBezTo>
                      <a:pt x="19" y="138"/>
                      <a:pt x="19" y="138"/>
                      <a:pt x="19" y="138"/>
                    </a:cubicBezTo>
                    <a:cubicBezTo>
                      <a:pt x="19" y="138"/>
                      <a:pt x="19" y="138"/>
                      <a:pt x="19" y="138"/>
                    </a:cubicBezTo>
                    <a:cubicBezTo>
                      <a:pt x="19" y="138"/>
                      <a:pt x="19" y="138"/>
                      <a:pt x="19" y="138"/>
                    </a:cubicBezTo>
                    <a:cubicBezTo>
                      <a:pt x="19" y="138"/>
                      <a:pt x="19" y="138"/>
                      <a:pt x="19" y="138"/>
                    </a:cubicBezTo>
                    <a:cubicBezTo>
                      <a:pt x="19" y="138"/>
                      <a:pt x="19" y="138"/>
                      <a:pt x="19" y="138"/>
                    </a:cubicBezTo>
                    <a:cubicBezTo>
                      <a:pt x="19" y="138"/>
                      <a:pt x="19" y="138"/>
                      <a:pt x="19" y="138"/>
                    </a:cubicBezTo>
                    <a:cubicBezTo>
                      <a:pt x="19" y="139"/>
                      <a:pt x="19" y="139"/>
                      <a:pt x="19" y="139"/>
                    </a:cubicBezTo>
                    <a:cubicBezTo>
                      <a:pt x="19" y="139"/>
                      <a:pt x="19" y="139"/>
                      <a:pt x="19" y="139"/>
                    </a:cubicBezTo>
                    <a:cubicBezTo>
                      <a:pt x="19" y="140"/>
                      <a:pt x="19" y="140"/>
                      <a:pt x="19" y="140"/>
                    </a:cubicBezTo>
                    <a:cubicBezTo>
                      <a:pt x="19" y="140"/>
                      <a:pt x="19" y="140"/>
                      <a:pt x="18" y="141"/>
                    </a:cubicBezTo>
                    <a:cubicBezTo>
                      <a:pt x="18" y="141"/>
                      <a:pt x="18" y="141"/>
                      <a:pt x="18" y="141"/>
                    </a:cubicBezTo>
                    <a:cubicBezTo>
                      <a:pt x="18" y="141"/>
                      <a:pt x="18" y="142"/>
                      <a:pt x="18" y="142"/>
                    </a:cubicBezTo>
                    <a:cubicBezTo>
                      <a:pt x="18" y="142"/>
                      <a:pt x="18" y="142"/>
                      <a:pt x="18" y="142"/>
                    </a:cubicBezTo>
                    <a:cubicBezTo>
                      <a:pt x="18" y="142"/>
                      <a:pt x="18" y="142"/>
                      <a:pt x="18" y="142"/>
                    </a:cubicBezTo>
                    <a:cubicBezTo>
                      <a:pt x="18" y="143"/>
                      <a:pt x="18" y="143"/>
                      <a:pt x="18" y="143"/>
                    </a:cubicBezTo>
                    <a:cubicBezTo>
                      <a:pt x="18" y="143"/>
                      <a:pt x="18" y="143"/>
                      <a:pt x="18" y="143"/>
                    </a:cubicBezTo>
                    <a:cubicBezTo>
                      <a:pt x="18" y="143"/>
                      <a:pt x="18" y="143"/>
                      <a:pt x="18" y="143"/>
                    </a:cubicBezTo>
                    <a:cubicBezTo>
                      <a:pt x="17" y="143"/>
                      <a:pt x="17" y="144"/>
                      <a:pt x="17" y="144"/>
                    </a:cubicBezTo>
                    <a:cubicBezTo>
                      <a:pt x="17" y="144"/>
                      <a:pt x="17" y="144"/>
                      <a:pt x="17" y="144"/>
                    </a:cubicBezTo>
                    <a:cubicBezTo>
                      <a:pt x="17" y="144"/>
                      <a:pt x="17" y="144"/>
                      <a:pt x="17" y="144"/>
                    </a:cubicBezTo>
                    <a:cubicBezTo>
                      <a:pt x="17" y="144"/>
                      <a:pt x="17" y="144"/>
                      <a:pt x="17" y="144"/>
                    </a:cubicBezTo>
                    <a:cubicBezTo>
                      <a:pt x="17" y="144"/>
                      <a:pt x="17" y="144"/>
                      <a:pt x="17" y="144"/>
                    </a:cubicBezTo>
                    <a:cubicBezTo>
                      <a:pt x="17" y="144"/>
                      <a:pt x="17" y="144"/>
                      <a:pt x="17" y="144"/>
                    </a:cubicBezTo>
                    <a:cubicBezTo>
                      <a:pt x="17" y="144"/>
                      <a:pt x="17" y="144"/>
                      <a:pt x="17" y="144"/>
                    </a:cubicBezTo>
                    <a:cubicBezTo>
                      <a:pt x="17" y="144"/>
                      <a:pt x="17" y="144"/>
                      <a:pt x="17" y="144"/>
                    </a:cubicBezTo>
                    <a:cubicBezTo>
                      <a:pt x="17" y="144"/>
                      <a:pt x="17" y="144"/>
                      <a:pt x="17" y="144"/>
                    </a:cubicBezTo>
                    <a:cubicBezTo>
                      <a:pt x="17" y="144"/>
                      <a:pt x="17" y="145"/>
                      <a:pt x="17" y="145"/>
                    </a:cubicBezTo>
                    <a:cubicBezTo>
                      <a:pt x="17" y="145"/>
                      <a:pt x="17" y="145"/>
                      <a:pt x="17" y="145"/>
                    </a:cubicBezTo>
                    <a:cubicBezTo>
                      <a:pt x="17" y="145"/>
                      <a:pt x="17" y="145"/>
                      <a:pt x="17" y="145"/>
                    </a:cubicBezTo>
                    <a:cubicBezTo>
                      <a:pt x="17" y="145"/>
                      <a:pt x="17" y="145"/>
                      <a:pt x="17" y="145"/>
                    </a:cubicBezTo>
                    <a:cubicBezTo>
                      <a:pt x="17" y="145"/>
                      <a:pt x="17" y="145"/>
                      <a:pt x="17" y="145"/>
                    </a:cubicBezTo>
                    <a:cubicBezTo>
                      <a:pt x="17" y="145"/>
                      <a:pt x="17" y="145"/>
                      <a:pt x="17" y="145"/>
                    </a:cubicBezTo>
                    <a:cubicBezTo>
                      <a:pt x="17" y="145"/>
                      <a:pt x="17" y="145"/>
                      <a:pt x="17" y="145"/>
                    </a:cubicBezTo>
                    <a:cubicBezTo>
                      <a:pt x="17" y="145"/>
                      <a:pt x="17" y="145"/>
                      <a:pt x="17" y="145"/>
                    </a:cubicBezTo>
                    <a:cubicBezTo>
                      <a:pt x="17" y="145"/>
                      <a:pt x="17" y="145"/>
                      <a:pt x="17" y="145"/>
                    </a:cubicBezTo>
                    <a:cubicBezTo>
                      <a:pt x="17" y="145"/>
                      <a:pt x="17" y="145"/>
                      <a:pt x="17" y="145"/>
                    </a:cubicBezTo>
                    <a:cubicBezTo>
                      <a:pt x="17" y="145"/>
                      <a:pt x="17" y="145"/>
                      <a:pt x="17" y="145"/>
                    </a:cubicBezTo>
                    <a:cubicBezTo>
                      <a:pt x="17" y="145"/>
                      <a:pt x="17" y="145"/>
                      <a:pt x="17" y="145"/>
                    </a:cubicBezTo>
                    <a:cubicBezTo>
                      <a:pt x="17" y="145"/>
                      <a:pt x="17" y="145"/>
                      <a:pt x="17" y="145"/>
                    </a:cubicBezTo>
                    <a:cubicBezTo>
                      <a:pt x="17" y="145"/>
                      <a:pt x="17" y="145"/>
                      <a:pt x="17" y="145"/>
                    </a:cubicBezTo>
                    <a:cubicBezTo>
                      <a:pt x="17" y="145"/>
                      <a:pt x="17" y="145"/>
                      <a:pt x="17" y="145"/>
                    </a:cubicBezTo>
                    <a:cubicBezTo>
                      <a:pt x="17" y="145"/>
                      <a:pt x="17" y="145"/>
                      <a:pt x="17" y="145"/>
                    </a:cubicBezTo>
                    <a:cubicBezTo>
                      <a:pt x="17" y="145"/>
                      <a:pt x="17" y="145"/>
                      <a:pt x="17" y="145"/>
                    </a:cubicBezTo>
                    <a:cubicBezTo>
                      <a:pt x="17" y="145"/>
                      <a:pt x="17" y="145"/>
                      <a:pt x="17" y="145"/>
                    </a:cubicBezTo>
                    <a:cubicBezTo>
                      <a:pt x="17" y="145"/>
                      <a:pt x="17" y="145"/>
                      <a:pt x="17" y="145"/>
                    </a:cubicBezTo>
                    <a:cubicBezTo>
                      <a:pt x="17" y="145"/>
                      <a:pt x="17" y="145"/>
                      <a:pt x="17" y="145"/>
                    </a:cubicBezTo>
                    <a:cubicBezTo>
                      <a:pt x="17" y="145"/>
                      <a:pt x="17" y="145"/>
                      <a:pt x="17" y="145"/>
                    </a:cubicBezTo>
                    <a:cubicBezTo>
                      <a:pt x="17" y="145"/>
                      <a:pt x="17" y="145"/>
                      <a:pt x="17" y="145"/>
                    </a:cubicBezTo>
                    <a:cubicBezTo>
                      <a:pt x="17" y="145"/>
                      <a:pt x="17" y="145"/>
                      <a:pt x="17" y="145"/>
                    </a:cubicBezTo>
                    <a:cubicBezTo>
                      <a:pt x="17" y="145"/>
                      <a:pt x="17" y="145"/>
                      <a:pt x="17" y="145"/>
                    </a:cubicBezTo>
                    <a:cubicBezTo>
                      <a:pt x="17" y="145"/>
                      <a:pt x="17" y="145"/>
                      <a:pt x="17" y="145"/>
                    </a:cubicBezTo>
                    <a:cubicBezTo>
                      <a:pt x="17" y="145"/>
                      <a:pt x="17" y="145"/>
                      <a:pt x="17" y="145"/>
                    </a:cubicBezTo>
                    <a:cubicBezTo>
                      <a:pt x="17" y="145"/>
                      <a:pt x="17" y="145"/>
                      <a:pt x="17" y="145"/>
                    </a:cubicBezTo>
                    <a:cubicBezTo>
                      <a:pt x="17" y="145"/>
                      <a:pt x="17" y="145"/>
                      <a:pt x="17" y="145"/>
                    </a:cubicBezTo>
                    <a:cubicBezTo>
                      <a:pt x="17" y="145"/>
                      <a:pt x="17" y="145"/>
                      <a:pt x="17" y="145"/>
                    </a:cubicBezTo>
                    <a:cubicBezTo>
                      <a:pt x="17" y="145"/>
                      <a:pt x="17" y="145"/>
                      <a:pt x="17" y="145"/>
                    </a:cubicBezTo>
                    <a:cubicBezTo>
                      <a:pt x="17" y="145"/>
                      <a:pt x="17" y="145"/>
                      <a:pt x="17" y="145"/>
                    </a:cubicBezTo>
                    <a:cubicBezTo>
                      <a:pt x="17" y="145"/>
                      <a:pt x="17" y="145"/>
                      <a:pt x="17" y="145"/>
                    </a:cubicBezTo>
                    <a:cubicBezTo>
                      <a:pt x="17" y="145"/>
                      <a:pt x="17" y="146"/>
                      <a:pt x="17" y="146"/>
                    </a:cubicBezTo>
                    <a:cubicBezTo>
                      <a:pt x="17" y="146"/>
                      <a:pt x="17" y="146"/>
                      <a:pt x="17" y="146"/>
                    </a:cubicBezTo>
                    <a:cubicBezTo>
                      <a:pt x="17" y="146"/>
                      <a:pt x="17" y="146"/>
                      <a:pt x="17" y="146"/>
                    </a:cubicBezTo>
                    <a:cubicBezTo>
                      <a:pt x="17" y="146"/>
                      <a:pt x="17" y="146"/>
                      <a:pt x="17" y="146"/>
                    </a:cubicBezTo>
                    <a:cubicBezTo>
                      <a:pt x="17" y="146"/>
                      <a:pt x="17" y="146"/>
                      <a:pt x="17" y="146"/>
                    </a:cubicBezTo>
                    <a:cubicBezTo>
                      <a:pt x="16" y="146"/>
                      <a:pt x="16" y="146"/>
                      <a:pt x="16" y="147"/>
                    </a:cubicBezTo>
                    <a:cubicBezTo>
                      <a:pt x="16" y="147"/>
                      <a:pt x="16" y="147"/>
                      <a:pt x="16" y="147"/>
                    </a:cubicBezTo>
                    <a:cubicBezTo>
                      <a:pt x="16" y="147"/>
                      <a:pt x="16" y="148"/>
                      <a:pt x="16" y="148"/>
                    </a:cubicBezTo>
                    <a:cubicBezTo>
                      <a:pt x="16" y="148"/>
                      <a:pt x="16" y="148"/>
                      <a:pt x="16" y="148"/>
                    </a:cubicBezTo>
                    <a:cubicBezTo>
                      <a:pt x="16" y="149"/>
                      <a:pt x="16" y="149"/>
                      <a:pt x="15" y="149"/>
                    </a:cubicBezTo>
                    <a:cubicBezTo>
                      <a:pt x="15" y="149"/>
                      <a:pt x="15" y="150"/>
                      <a:pt x="15" y="150"/>
                    </a:cubicBezTo>
                    <a:cubicBezTo>
                      <a:pt x="15" y="150"/>
                      <a:pt x="15" y="151"/>
                      <a:pt x="15" y="151"/>
                    </a:cubicBezTo>
                    <a:cubicBezTo>
                      <a:pt x="15" y="151"/>
                      <a:pt x="15" y="151"/>
                      <a:pt x="15" y="151"/>
                    </a:cubicBezTo>
                    <a:cubicBezTo>
                      <a:pt x="15" y="151"/>
                      <a:pt x="15" y="151"/>
                      <a:pt x="15" y="151"/>
                    </a:cubicBezTo>
                    <a:cubicBezTo>
                      <a:pt x="15" y="151"/>
                      <a:pt x="15" y="151"/>
                      <a:pt x="15" y="151"/>
                    </a:cubicBezTo>
                    <a:cubicBezTo>
                      <a:pt x="15" y="151"/>
                      <a:pt x="15" y="151"/>
                      <a:pt x="15" y="151"/>
                    </a:cubicBezTo>
                    <a:cubicBezTo>
                      <a:pt x="15" y="151"/>
                      <a:pt x="15" y="151"/>
                      <a:pt x="15" y="151"/>
                    </a:cubicBezTo>
                    <a:cubicBezTo>
                      <a:pt x="15" y="151"/>
                      <a:pt x="15" y="151"/>
                      <a:pt x="15" y="151"/>
                    </a:cubicBezTo>
                    <a:cubicBezTo>
                      <a:pt x="15" y="151"/>
                      <a:pt x="15" y="151"/>
                      <a:pt x="15" y="151"/>
                    </a:cubicBezTo>
                    <a:cubicBezTo>
                      <a:pt x="15" y="151"/>
                      <a:pt x="15" y="151"/>
                      <a:pt x="15" y="151"/>
                    </a:cubicBezTo>
                    <a:cubicBezTo>
                      <a:pt x="15" y="151"/>
                      <a:pt x="15" y="151"/>
                      <a:pt x="15" y="151"/>
                    </a:cubicBezTo>
                    <a:cubicBezTo>
                      <a:pt x="15" y="151"/>
                      <a:pt x="15" y="151"/>
                      <a:pt x="15" y="151"/>
                    </a:cubicBezTo>
                    <a:cubicBezTo>
                      <a:pt x="15" y="151"/>
                      <a:pt x="15" y="151"/>
                      <a:pt x="15" y="151"/>
                    </a:cubicBezTo>
                    <a:cubicBezTo>
                      <a:pt x="15" y="151"/>
                      <a:pt x="15" y="151"/>
                      <a:pt x="15" y="151"/>
                    </a:cubicBezTo>
                    <a:cubicBezTo>
                      <a:pt x="15" y="151"/>
                      <a:pt x="15" y="151"/>
                      <a:pt x="15" y="151"/>
                    </a:cubicBezTo>
                    <a:cubicBezTo>
                      <a:pt x="15" y="151"/>
                      <a:pt x="15" y="151"/>
                      <a:pt x="15" y="151"/>
                    </a:cubicBezTo>
                    <a:cubicBezTo>
                      <a:pt x="15" y="152"/>
                      <a:pt x="15" y="152"/>
                      <a:pt x="15" y="152"/>
                    </a:cubicBezTo>
                    <a:cubicBezTo>
                      <a:pt x="15" y="152"/>
                      <a:pt x="15" y="152"/>
                      <a:pt x="15" y="152"/>
                    </a:cubicBezTo>
                    <a:cubicBezTo>
                      <a:pt x="15" y="152"/>
                      <a:pt x="15" y="152"/>
                      <a:pt x="15" y="152"/>
                    </a:cubicBezTo>
                    <a:cubicBezTo>
                      <a:pt x="15" y="152"/>
                      <a:pt x="15" y="152"/>
                      <a:pt x="15" y="152"/>
                    </a:cubicBezTo>
                    <a:cubicBezTo>
                      <a:pt x="15" y="152"/>
                      <a:pt x="15" y="152"/>
                      <a:pt x="15" y="152"/>
                    </a:cubicBezTo>
                    <a:cubicBezTo>
                      <a:pt x="15" y="152"/>
                      <a:pt x="15" y="152"/>
                      <a:pt x="15" y="152"/>
                    </a:cubicBezTo>
                    <a:cubicBezTo>
                      <a:pt x="15" y="152"/>
                      <a:pt x="15" y="152"/>
                      <a:pt x="15" y="152"/>
                    </a:cubicBezTo>
                    <a:cubicBezTo>
                      <a:pt x="15" y="152"/>
                      <a:pt x="15" y="152"/>
                      <a:pt x="15" y="152"/>
                    </a:cubicBezTo>
                    <a:cubicBezTo>
                      <a:pt x="15" y="152"/>
                      <a:pt x="15" y="152"/>
                      <a:pt x="15" y="152"/>
                    </a:cubicBezTo>
                    <a:cubicBezTo>
                      <a:pt x="15" y="152"/>
                      <a:pt x="15" y="152"/>
                      <a:pt x="15" y="152"/>
                    </a:cubicBezTo>
                    <a:cubicBezTo>
                      <a:pt x="15" y="152"/>
                      <a:pt x="15" y="152"/>
                      <a:pt x="15" y="152"/>
                    </a:cubicBezTo>
                    <a:cubicBezTo>
                      <a:pt x="14" y="152"/>
                      <a:pt x="14" y="152"/>
                      <a:pt x="14" y="152"/>
                    </a:cubicBezTo>
                    <a:cubicBezTo>
                      <a:pt x="14" y="152"/>
                      <a:pt x="14" y="152"/>
                      <a:pt x="14" y="152"/>
                    </a:cubicBezTo>
                    <a:cubicBezTo>
                      <a:pt x="14" y="152"/>
                      <a:pt x="14" y="152"/>
                      <a:pt x="14" y="152"/>
                    </a:cubicBezTo>
                    <a:cubicBezTo>
                      <a:pt x="14" y="152"/>
                      <a:pt x="14" y="152"/>
                      <a:pt x="14" y="152"/>
                    </a:cubicBezTo>
                    <a:cubicBezTo>
                      <a:pt x="14" y="152"/>
                      <a:pt x="14" y="152"/>
                      <a:pt x="14" y="152"/>
                    </a:cubicBezTo>
                    <a:cubicBezTo>
                      <a:pt x="14" y="152"/>
                      <a:pt x="14" y="152"/>
                      <a:pt x="14" y="152"/>
                    </a:cubicBezTo>
                    <a:cubicBezTo>
                      <a:pt x="14" y="152"/>
                      <a:pt x="14" y="152"/>
                      <a:pt x="14" y="152"/>
                    </a:cubicBezTo>
                    <a:cubicBezTo>
                      <a:pt x="14" y="152"/>
                      <a:pt x="14" y="152"/>
                      <a:pt x="14" y="152"/>
                    </a:cubicBezTo>
                    <a:cubicBezTo>
                      <a:pt x="14" y="152"/>
                      <a:pt x="14" y="152"/>
                      <a:pt x="14" y="152"/>
                    </a:cubicBezTo>
                    <a:cubicBezTo>
                      <a:pt x="14" y="152"/>
                      <a:pt x="14" y="152"/>
                      <a:pt x="14" y="152"/>
                    </a:cubicBezTo>
                    <a:cubicBezTo>
                      <a:pt x="14" y="152"/>
                      <a:pt x="14" y="152"/>
                      <a:pt x="14" y="152"/>
                    </a:cubicBezTo>
                    <a:cubicBezTo>
                      <a:pt x="14" y="152"/>
                      <a:pt x="14" y="152"/>
                      <a:pt x="14" y="152"/>
                    </a:cubicBezTo>
                    <a:cubicBezTo>
                      <a:pt x="14" y="152"/>
                      <a:pt x="14" y="152"/>
                      <a:pt x="14" y="152"/>
                    </a:cubicBezTo>
                    <a:cubicBezTo>
                      <a:pt x="14" y="152"/>
                      <a:pt x="14" y="152"/>
                      <a:pt x="14" y="152"/>
                    </a:cubicBezTo>
                    <a:cubicBezTo>
                      <a:pt x="14" y="152"/>
                      <a:pt x="14" y="152"/>
                      <a:pt x="14" y="152"/>
                    </a:cubicBezTo>
                    <a:cubicBezTo>
                      <a:pt x="14" y="152"/>
                      <a:pt x="14" y="152"/>
                      <a:pt x="14" y="152"/>
                    </a:cubicBezTo>
                    <a:cubicBezTo>
                      <a:pt x="14" y="152"/>
                      <a:pt x="14" y="152"/>
                      <a:pt x="14" y="152"/>
                    </a:cubicBezTo>
                    <a:cubicBezTo>
                      <a:pt x="14" y="152"/>
                      <a:pt x="14" y="152"/>
                      <a:pt x="14" y="152"/>
                    </a:cubicBezTo>
                    <a:cubicBezTo>
                      <a:pt x="14" y="152"/>
                      <a:pt x="14" y="152"/>
                      <a:pt x="14" y="152"/>
                    </a:cubicBezTo>
                    <a:cubicBezTo>
                      <a:pt x="14" y="152"/>
                      <a:pt x="14" y="152"/>
                      <a:pt x="14" y="152"/>
                    </a:cubicBezTo>
                    <a:cubicBezTo>
                      <a:pt x="14" y="152"/>
                      <a:pt x="14" y="152"/>
                      <a:pt x="14" y="152"/>
                    </a:cubicBezTo>
                    <a:cubicBezTo>
                      <a:pt x="14" y="153"/>
                      <a:pt x="14" y="153"/>
                      <a:pt x="14" y="153"/>
                    </a:cubicBezTo>
                    <a:cubicBezTo>
                      <a:pt x="14" y="153"/>
                      <a:pt x="14" y="153"/>
                      <a:pt x="14" y="153"/>
                    </a:cubicBezTo>
                    <a:cubicBezTo>
                      <a:pt x="14" y="154"/>
                      <a:pt x="14" y="154"/>
                      <a:pt x="14" y="154"/>
                    </a:cubicBezTo>
                    <a:cubicBezTo>
                      <a:pt x="14" y="154"/>
                      <a:pt x="14" y="154"/>
                      <a:pt x="14" y="155"/>
                    </a:cubicBezTo>
                    <a:cubicBezTo>
                      <a:pt x="14" y="155"/>
                      <a:pt x="14" y="155"/>
                      <a:pt x="13" y="155"/>
                    </a:cubicBezTo>
                    <a:cubicBezTo>
                      <a:pt x="13" y="155"/>
                      <a:pt x="13" y="156"/>
                      <a:pt x="13" y="156"/>
                    </a:cubicBezTo>
                    <a:cubicBezTo>
                      <a:pt x="13" y="156"/>
                      <a:pt x="13" y="156"/>
                      <a:pt x="13" y="156"/>
                    </a:cubicBezTo>
                    <a:cubicBezTo>
                      <a:pt x="13" y="157"/>
                      <a:pt x="13" y="157"/>
                      <a:pt x="12" y="158"/>
                    </a:cubicBezTo>
                    <a:cubicBezTo>
                      <a:pt x="12" y="158"/>
                      <a:pt x="12" y="158"/>
                      <a:pt x="12" y="158"/>
                    </a:cubicBezTo>
                    <a:cubicBezTo>
                      <a:pt x="12" y="158"/>
                      <a:pt x="12" y="158"/>
                      <a:pt x="12" y="158"/>
                    </a:cubicBezTo>
                    <a:cubicBezTo>
                      <a:pt x="12" y="158"/>
                      <a:pt x="12" y="158"/>
                      <a:pt x="12" y="158"/>
                    </a:cubicBezTo>
                    <a:cubicBezTo>
                      <a:pt x="12" y="158"/>
                      <a:pt x="12" y="158"/>
                      <a:pt x="12" y="158"/>
                    </a:cubicBezTo>
                    <a:cubicBezTo>
                      <a:pt x="12" y="158"/>
                      <a:pt x="12" y="158"/>
                      <a:pt x="12" y="158"/>
                    </a:cubicBezTo>
                    <a:cubicBezTo>
                      <a:pt x="12" y="158"/>
                      <a:pt x="12" y="158"/>
                      <a:pt x="12" y="158"/>
                    </a:cubicBezTo>
                    <a:cubicBezTo>
                      <a:pt x="12" y="158"/>
                      <a:pt x="12" y="158"/>
                      <a:pt x="12" y="158"/>
                    </a:cubicBezTo>
                    <a:cubicBezTo>
                      <a:pt x="12" y="158"/>
                      <a:pt x="12" y="158"/>
                      <a:pt x="12" y="158"/>
                    </a:cubicBezTo>
                    <a:cubicBezTo>
                      <a:pt x="12" y="158"/>
                      <a:pt x="12" y="158"/>
                      <a:pt x="12" y="158"/>
                    </a:cubicBezTo>
                    <a:cubicBezTo>
                      <a:pt x="12" y="158"/>
                      <a:pt x="12" y="158"/>
                      <a:pt x="12" y="158"/>
                    </a:cubicBezTo>
                    <a:cubicBezTo>
                      <a:pt x="12" y="158"/>
                      <a:pt x="12" y="158"/>
                      <a:pt x="12" y="158"/>
                    </a:cubicBezTo>
                    <a:cubicBezTo>
                      <a:pt x="12" y="158"/>
                      <a:pt x="12" y="158"/>
                      <a:pt x="12" y="158"/>
                    </a:cubicBezTo>
                    <a:cubicBezTo>
                      <a:pt x="12" y="158"/>
                      <a:pt x="12" y="158"/>
                      <a:pt x="12" y="158"/>
                    </a:cubicBezTo>
                    <a:cubicBezTo>
                      <a:pt x="12" y="158"/>
                      <a:pt x="12" y="158"/>
                      <a:pt x="12" y="158"/>
                    </a:cubicBezTo>
                    <a:cubicBezTo>
                      <a:pt x="12" y="158"/>
                      <a:pt x="12" y="158"/>
                      <a:pt x="12" y="159"/>
                    </a:cubicBezTo>
                    <a:cubicBezTo>
                      <a:pt x="12" y="159"/>
                      <a:pt x="12" y="160"/>
                      <a:pt x="12" y="160"/>
                    </a:cubicBezTo>
                    <a:cubicBezTo>
                      <a:pt x="12" y="160"/>
                      <a:pt x="12" y="160"/>
                      <a:pt x="12" y="160"/>
                    </a:cubicBezTo>
                    <a:cubicBezTo>
                      <a:pt x="12" y="160"/>
                      <a:pt x="12" y="160"/>
                      <a:pt x="12" y="160"/>
                    </a:cubicBezTo>
                    <a:cubicBezTo>
                      <a:pt x="12" y="160"/>
                      <a:pt x="12" y="160"/>
                      <a:pt x="12" y="160"/>
                    </a:cubicBezTo>
                    <a:cubicBezTo>
                      <a:pt x="12" y="160"/>
                      <a:pt x="12" y="160"/>
                      <a:pt x="12" y="160"/>
                    </a:cubicBezTo>
                    <a:cubicBezTo>
                      <a:pt x="12" y="160"/>
                      <a:pt x="12" y="160"/>
                      <a:pt x="12" y="160"/>
                    </a:cubicBezTo>
                    <a:cubicBezTo>
                      <a:pt x="12" y="160"/>
                      <a:pt x="12" y="160"/>
                      <a:pt x="12" y="160"/>
                    </a:cubicBezTo>
                    <a:cubicBezTo>
                      <a:pt x="12" y="160"/>
                      <a:pt x="12" y="160"/>
                      <a:pt x="12" y="160"/>
                    </a:cubicBezTo>
                    <a:cubicBezTo>
                      <a:pt x="12" y="160"/>
                      <a:pt x="12" y="160"/>
                      <a:pt x="12" y="160"/>
                    </a:cubicBezTo>
                    <a:cubicBezTo>
                      <a:pt x="12" y="160"/>
                      <a:pt x="12" y="160"/>
                      <a:pt x="12" y="160"/>
                    </a:cubicBezTo>
                    <a:cubicBezTo>
                      <a:pt x="12" y="160"/>
                      <a:pt x="12" y="160"/>
                      <a:pt x="12" y="160"/>
                    </a:cubicBezTo>
                    <a:cubicBezTo>
                      <a:pt x="12" y="160"/>
                      <a:pt x="12" y="160"/>
                      <a:pt x="12" y="160"/>
                    </a:cubicBezTo>
                    <a:cubicBezTo>
                      <a:pt x="11" y="160"/>
                      <a:pt x="11" y="160"/>
                      <a:pt x="11" y="160"/>
                    </a:cubicBezTo>
                    <a:cubicBezTo>
                      <a:pt x="11" y="161"/>
                      <a:pt x="11" y="161"/>
                      <a:pt x="11" y="161"/>
                    </a:cubicBezTo>
                    <a:cubicBezTo>
                      <a:pt x="11" y="161"/>
                      <a:pt x="11" y="161"/>
                      <a:pt x="11" y="161"/>
                    </a:cubicBezTo>
                    <a:cubicBezTo>
                      <a:pt x="11" y="161"/>
                      <a:pt x="11" y="161"/>
                      <a:pt x="11" y="161"/>
                    </a:cubicBezTo>
                    <a:cubicBezTo>
                      <a:pt x="11" y="161"/>
                      <a:pt x="11" y="161"/>
                      <a:pt x="11" y="161"/>
                    </a:cubicBezTo>
                    <a:cubicBezTo>
                      <a:pt x="11" y="161"/>
                      <a:pt x="11" y="161"/>
                      <a:pt x="11" y="161"/>
                    </a:cubicBezTo>
                    <a:cubicBezTo>
                      <a:pt x="11" y="161"/>
                      <a:pt x="11" y="161"/>
                      <a:pt x="11" y="161"/>
                    </a:cubicBezTo>
                    <a:cubicBezTo>
                      <a:pt x="11" y="161"/>
                      <a:pt x="11" y="161"/>
                      <a:pt x="11" y="161"/>
                    </a:cubicBezTo>
                    <a:cubicBezTo>
                      <a:pt x="11" y="161"/>
                      <a:pt x="11" y="161"/>
                      <a:pt x="11" y="161"/>
                    </a:cubicBezTo>
                    <a:cubicBezTo>
                      <a:pt x="11" y="161"/>
                      <a:pt x="11" y="161"/>
                      <a:pt x="11" y="161"/>
                    </a:cubicBezTo>
                    <a:cubicBezTo>
                      <a:pt x="11" y="161"/>
                      <a:pt x="11" y="162"/>
                      <a:pt x="11" y="162"/>
                    </a:cubicBezTo>
                    <a:cubicBezTo>
                      <a:pt x="11" y="162"/>
                      <a:pt x="11" y="163"/>
                      <a:pt x="11" y="163"/>
                    </a:cubicBezTo>
                    <a:cubicBezTo>
                      <a:pt x="11" y="163"/>
                      <a:pt x="11" y="163"/>
                      <a:pt x="11" y="163"/>
                    </a:cubicBezTo>
                    <a:cubicBezTo>
                      <a:pt x="11" y="163"/>
                      <a:pt x="11" y="163"/>
                      <a:pt x="11" y="163"/>
                    </a:cubicBezTo>
                    <a:cubicBezTo>
                      <a:pt x="11" y="163"/>
                      <a:pt x="11" y="163"/>
                      <a:pt x="11" y="163"/>
                    </a:cubicBezTo>
                    <a:cubicBezTo>
                      <a:pt x="11" y="163"/>
                      <a:pt x="11" y="163"/>
                      <a:pt x="11" y="163"/>
                    </a:cubicBezTo>
                    <a:cubicBezTo>
                      <a:pt x="10" y="163"/>
                      <a:pt x="10" y="164"/>
                      <a:pt x="10" y="164"/>
                    </a:cubicBezTo>
                    <a:cubicBezTo>
                      <a:pt x="10" y="164"/>
                      <a:pt x="10" y="164"/>
                      <a:pt x="10" y="164"/>
                    </a:cubicBezTo>
                    <a:cubicBezTo>
                      <a:pt x="10" y="164"/>
                      <a:pt x="10" y="164"/>
                      <a:pt x="10" y="164"/>
                    </a:cubicBezTo>
                    <a:cubicBezTo>
                      <a:pt x="10" y="164"/>
                      <a:pt x="10" y="164"/>
                      <a:pt x="10" y="164"/>
                    </a:cubicBezTo>
                    <a:cubicBezTo>
                      <a:pt x="10" y="164"/>
                      <a:pt x="10" y="164"/>
                      <a:pt x="10" y="164"/>
                    </a:cubicBezTo>
                    <a:cubicBezTo>
                      <a:pt x="10" y="165"/>
                      <a:pt x="10" y="165"/>
                      <a:pt x="10" y="165"/>
                    </a:cubicBezTo>
                    <a:cubicBezTo>
                      <a:pt x="10" y="165"/>
                      <a:pt x="10" y="165"/>
                      <a:pt x="10" y="165"/>
                    </a:cubicBezTo>
                    <a:cubicBezTo>
                      <a:pt x="10" y="165"/>
                      <a:pt x="10" y="165"/>
                      <a:pt x="10" y="165"/>
                    </a:cubicBezTo>
                    <a:cubicBezTo>
                      <a:pt x="10" y="165"/>
                      <a:pt x="10" y="165"/>
                      <a:pt x="10" y="165"/>
                    </a:cubicBezTo>
                    <a:cubicBezTo>
                      <a:pt x="10" y="165"/>
                      <a:pt x="10" y="165"/>
                      <a:pt x="10" y="165"/>
                    </a:cubicBezTo>
                    <a:cubicBezTo>
                      <a:pt x="10" y="165"/>
                      <a:pt x="10" y="165"/>
                      <a:pt x="10" y="165"/>
                    </a:cubicBezTo>
                    <a:cubicBezTo>
                      <a:pt x="10" y="165"/>
                      <a:pt x="10" y="165"/>
                      <a:pt x="10" y="165"/>
                    </a:cubicBezTo>
                    <a:cubicBezTo>
                      <a:pt x="10" y="165"/>
                      <a:pt x="10" y="165"/>
                      <a:pt x="10" y="165"/>
                    </a:cubicBezTo>
                    <a:cubicBezTo>
                      <a:pt x="10" y="165"/>
                      <a:pt x="10" y="165"/>
                      <a:pt x="10" y="165"/>
                    </a:cubicBezTo>
                    <a:cubicBezTo>
                      <a:pt x="10" y="165"/>
                      <a:pt x="10" y="165"/>
                      <a:pt x="10" y="165"/>
                    </a:cubicBezTo>
                    <a:cubicBezTo>
                      <a:pt x="10" y="165"/>
                      <a:pt x="10" y="165"/>
                      <a:pt x="10" y="165"/>
                    </a:cubicBezTo>
                    <a:cubicBezTo>
                      <a:pt x="10" y="165"/>
                      <a:pt x="10" y="165"/>
                      <a:pt x="10" y="165"/>
                    </a:cubicBezTo>
                    <a:cubicBezTo>
                      <a:pt x="10" y="165"/>
                      <a:pt x="10" y="165"/>
                      <a:pt x="10" y="165"/>
                    </a:cubicBezTo>
                    <a:cubicBezTo>
                      <a:pt x="10" y="165"/>
                      <a:pt x="10" y="165"/>
                      <a:pt x="10" y="165"/>
                    </a:cubicBezTo>
                    <a:cubicBezTo>
                      <a:pt x="10" y="165"/>
                      <a:pt x="10" y="165"/>
                      <a:pt x="10" y="165"/>
                    </a:cubicBezTo>
                    <a:cubicBezTo>
                      <a:pt x="10" y="165"/>
                      <a:pt x="10" y="165"/>
                      <a:pt x="10" y="165"/>
                    </a:cubicBezTo>
                    <a:cubicBezTo>
                      <a:pt x="10" y="165"/>
                      <a:pt x="10" y="165"/>
                      <a:pt x="10" y="165"/>
                    </a:cubicBezTo>
                    <a:cubicBezTo>
                      <a:pt x="10" y="165"/>
                      <a:pt x="10" y="165"/>
                      <a:pt x="10" y="165"/>
                    </a:cubicBezTo>
                    <a:cubicBezTo>
                      <a:pt x="10" y="165"/>
                      <a:pt x="10" y="165"/>
                      <a:pt x="10" y="165"/>
                    </a:cubicBezTo>
                    <a:cubicBezTo>
                      <a:pt x="10" y="165"/>
                      <a:pt x="10" y="165"/>
                      <a:pt x="10" y="165"/>
                    </a:cubicBezTo>
                    <a:cubicBezTo>
                      <a:pt x="10" y="165"/>
                      <a:pt x="10" y="165"/>
                      <a:pt x="10" y="165"/>
                    </a:cubicBezTo>
                    <a:cubicBezTo>
                      <a:pt x="10" y="165"/>
                      <a:pt x="10" y="165"/>
                      <a:pt x="10" y="165"/>
                    </a:cubicBezTo>
                    <a:cubicBezTo>
                      <a:pt x="10" y="165"/>
                      <a:pt x="10" y="165"/>
                      <a:pt x="10" y="165"/>
                    </a:cubicBezTo>
                    <a:cubicBezTo>
                      <a:pt x="10" y="165"/>
                      <a:pt x="10" y="165"/>
                      <a:pt x="10" y="165"/>
                    </a:cubicBezTo>
                    <a:cubicBezTo>
                      <a:pt x="10" y="165"/>
                      <a:pt x="10" y="165"/>
                      <a:pt x="10" y="165"/>
                    </a:cubicBezTo>
                    <a:cubicBezTo>
                      <a:pt x="10" y="165"/>
                      <a:pt x="10" y="165"/>
                      <a:pt x="10" y="165"/>
                    </a:cubicBezTo>
                    <a:cubicBezTo>
                      <a:pt x="10" y="165"/>
                      <a:pt x="10" y="165"/>
                      <a:pt x="10" y="165"/>
                    </a:cubicBezTo>
                    <a:cubicBezTo>
                      <a:pt x="10" y="165"/>
                      <a:pt x="10" y="165"/>
                      <a:pt x="10" y="165"/>
                    </a:cubicBezTo>
                    <a:cubicBezTo>
                      <a:pt x="10" y="165"/>
                      <a:pt x="10" y="165"/>
                      <a:pt x="10" y="165"/>
                    </a:cubicBezTo>
                    <a:cubicBezTo>
                      <a:pt x="10" y="165"/>
                      <a:pt x="10" y="165"/>
                      <a:pt x="10" y="165"/>
                    </a:cubicBezTo>
                    <a:cubicBezTo>
                      <a:pt x="10" y="166"/>
                      <a:pt x="10" y="166"/>
                      <a:pt x="10" y="166"/>
                    </a:cubicBezTo>
                    <a:cubicBezTo>
                      <a:pt x="10" y="166"/>
                      <a:pt x="10" y="166"/>
                      <a:pt x="10" y="166"/>
                    </a:cubicBezTo>
                    <a:cubicBezTo>
                      <a:pt x="10" y="166"/>
                      <a:pt x="10" y="166"/>
                      <a:pt x="10" y="166"/>
                    </a:cubicBezTo>
                    <a:cubicBezTo>
                      <a:pt x="10" y="166"/>
                      <a:pt x="10" y="166"/>
                      <a:pt x="10" y="166"/>
                    </a:cubicBezTo>
                    <a:cubicBezTo>
                      <a:pt x="10" y="166"/>
                      <a:pt x="10" y="166"/>
                      <a:pt x="10" y="166"/>
                    </a:cubicBezTo>
                    <a:cubicBezTo>
                      <a:pt x="10" y="166"/>
                      <a:pt x="10" y="166"/>
                      <a:pt x="10" y="166"/>
                    </a:cubicBezTo>
                    <a:cubicBezTo>
                      <a:pt x="10" y="166"/>
                      <a:pt x="10" y="166"/>
                      <a:pt x="10" y="166"/>
                    </a:cubicBezTo>
                    <a:cubicBezTo>
                      <a:pt x="10" y="166"/>
                      <a:pt x="10" y="166"/>
                      <a:pt x="10" y="166"/>
                    </a:cubicBezTo>
                    <a:cubicBezTo>
                      <a:pt x="10" y="166"/>
                      <a:pt x="10" y="166"/>
                      <a:pt x="10" y="166"/>
                    </a:cubicBezTo>
                    <a:cubicBezTo>
                      <a:pt x="10" y="166"/>
                      <a:pt x="10" y="166"/>
                      <a:pt x="10" y="166"/>
                    </a:cubicBezTo>
                    <a:cubicBezTo>
                      <a:pt x="10" y="166"/>
                      <a:pt x="10" y="166"/>
                      <a:pt x="10" y="166"/>
                    </a:cubicBezTo>
                    <a:cubicBezTo>
                      <a:pt x="10" y="166"/>
                      <a:pt x="10" y="166"/>
                      <a:pt x="10" y="166"/>
                    </a:cubicBezTo>
                    <a:cubicBezTo>
                      <a:pt x="10" y="166"/>
                      <a:pt x="10" y="166"/>
                      <a:pt x="10" y="166"/>
                    </a:cubicBezTo>
                    <a:cubicBezTo>
                      <a:pt x="10" y="166"/>
                      <a:pt x="10" y="166"/>
                      <a:pt x="10" y="166"/>
                    </a:cubicBezTo>
                    <a:cubicBezTo>
                      <a:pt x="10" y="166"/>
                      <a:pt x="10" y="166"/>
                      <a:pt x="10" y="166"/>
                    </a:cubicBezTo>
                    <a:cubicBezTo>
                      <a:pt x="10" y="166"/>
                      <a:pt x="10" y="166"/>
                      <a:pt x="10" y="166"/>
                    </a:cubicBezTo>
                    <a:cubicBezTo>
                      <a:pt x="10" y="166"/>
                      <a:pt x="10" y="166"/>
                      <a:pt x="10" y="166"/>
                    </a:cubicBezTo>
                    <a:cubicBezTo>
                      <a:pt x="10" y="166"/>
                      <a:pt x="10" y="166"/>
                      <a:pt x="10" y="166"/>
                    </a:cubicBezTo>
                    <a:cubicBezTo>
                      <a:pt x="10" y="166"/>
                      <a:pt x="10" y="166"/>
                      <a:pt x="10" y="166"/>
                    </a:cubicBezTo>
                    <a:cubicBezTo>
                      <a:pt x="10" y="166"/>
                      <a:pt x="10" y="166"/>
                      <a:pt x="10" y="166"/>
                    </a:cubicBezTo>
                    <a:cubicBezTo>
                      <a:pt x="10" y="166"/>
                      <a:pt x="10" y="166"/>
                      <a:pt x="10" y="166"/>
                    </a:cubicBezTo>
                    <a:cubicBezTo>
                      <a:pt x="10" y="166"/>
                      <a:pt x="10" y="166"/>
                      <a:pt x="10" y="166"/>
                    </a:cubicBezTo>
                    <a:cubicBezTo>
                      <a:pt x="10" y="166"/>
                      <a:pt x="9" y="166"/>
                      <a:pt x="9" y="166"/>
                    </a:cubicBezTo>
                    <a:cubicBezTo>
                      <a:pt x="9" y="166"/>
                      <a:pt x="9" y="166"/>
                      <a:pt x="9" y="166"/>
                    </a:cubicBezTo>
                    <a:cubicBezTo>
                      <a:pt x="9" y="166"/>
                      <a:pt x="9" y="166"/>
                      <a:pt x="9" y="166"/>
                    </a:cubicBezTo>
                    <a:cubicBezTo>
                      <a:pt x="9" y="166"/>
                      <a:pt x="9" y="166"/>
                      <a:pt x="9" y="166"/>
                    </a:cubicBezTo>
                    <a:cubicBezTo>
                      <a:pt x="9" y="166"/>
                      <a:pt x="9" y="166"/>
                      <a:pt x="9" y="166"/>
                    </a:cubicBezTo>
                    <a:cubicBezTo>
                      <a:pt x="9" y="166"/>
                      <a:pt x="9" y="166"/>
                      <a:pt x="9" y="166"/>
                    </a:cubicBezTo>
                    <a:cubicBezTo>
                      <a:pt x="9" y="166"/>
                      <a:pt x="9" y="166"/>
                      <a:pt x="9" y="166"/>
                    </a:cubicBezTo>
                    <a:cubicBezTo>
                      <a:pt x="9" y="166"/>
                      <a:pt x="9" y="166"/>
                      <a:pt x="9" y="166"/>
                    </a:cubicBezTo>
                    <a:cubicBezTo>
                      <a:pt x="9" y="166"/>
                      <a:pt x="9" y="167"/>
                      <a:pt x="9" y="167"/>
                    </a:cubicBezTo>
                    <a:cubicBezTo>
                      <a:pt x="9" y="167"/>
                      <a:pt x="9" y="167"/>
                      <a:pt x="9" y="167"/>
                    </a:cubicBezTo>
                    <a:cubicBezTo>
                      <a:pt x="9" y="167"/>
                      <a:pt x="9" y="167"/>
                      <a:pt x="9" y="167"/>
                    </a:cubicBezTo>
                    <a:cubicBezTo>
                      <a:pt x="9" y="167"/>
                      <a:pt x="9" y="167"/>
                      <a:pt x="9" y="167"/>
                    </a:cubicBezTo>
                    <a:cubicBezTo>
                      <a:pt x="9" y="167"/>
                      <a:pt x="9" y="167"/>
                      <a:pt x="9" y="167"/>
                    </a:cubicBezTo>
                    <a:cubicBezTo>
                      <a:pt x="9" y="167"/>
                      <a:pt x="9" y="167"/>
                      <a:pt x="9" y="167"/>
                    </a:cubicBezTo>
                    <a:cubicBezTo>
                      <a:pt x="9" y="167"/>
                      <a:pt x="9" y="167"/>
                      <a:pt x="9" y="167"/>
                    </a:cubicBezTo>
                    <a:cubicBezTo>
                      <a:pt x="9" y="167"/>
                      <a:pt x="9" y="167"/>
                      <a:pt x="9" y="167"/>
                    </a:cubicBezTo>
                    <a:cubicBezTo>
                      <a:pt x="9" y="167"/>
                      <a:pt x="9" y="167"/>
                      <a:pt x="9" y="167"/>
                    </a:cubicBezTo>
                    <a:cubicBezTo>
                      <a:pt x="9" y="167"/>
                      <a:pt x="9" y="167"/>
                      <a:pt x="9" y="167"/>
                    </a:cubicBezTo>
                    <a:cubicBezTo>
                      <a:pt x="9" y="167"/>
                      <a:pt x="9" y="167"/>
                      <a:pt x="9" y="167"/>
                    </a:cubicBezTo>
                    <a:cubicBezTo>
                      <a:pt x="9" y="167"/>
                      <a:pt x="9" y="168"/>
                      <a:pt x="9" y="168"/>
                    </a:cubicBezTo>
                    <a:cubicBezTo>
                      <a:pt x="9" y="168"/>
                      <a:pt x="9" y="168"/>
                      <a:pt x="9" y="168"/>
                    </a:cubicBezTo>
                    <a:cubicBezTo>
                      <a:pt x="9" y="168"/>
                      <a:pt x="9" y="168"/>
                      <a:pt x="9" y="168"/>
                    </a:cubicBezTo>
                    <a:cubicBezTo>
                      <a:pt x="9" y="168"/>
                      <a:pt x="9" y="168"/>
                      <a:pt x="9" y="168"/>
                    </a:cubicBezTo>
                    <a:cubicBezTo>
                      <a:pt x="9" y="168"/>
                      <a:pt x="9" y="168"/>
                      <a:pt x="9" y="168"/>
                    </a:cubicBezTo>
                    <a:cubicBezTo>
                      <a:pt x="9" y="168"/>
                      <a:pt x="9" y="168"/>
                      <a:pt x="9" y="168"/>
                    </a:cubicBezTo>
                    <a:cubicBezTo>
                      <a:pt x="9" y="168"/>
                      <a:pt x="9" y="168"/>
                      <a:pt x="9" y="168"/>
                    </a:cubicBezTo>
                    <a:cubicBezTo>
                      <a:pt x="9" y="168"/>
                      <a:pt x="9" y="168"/>
                      <a:pt x="9" y="168"/>
                    </a:cubicBezTo>
                    <a:cubicBezTo>
                      <a:pt x="9" y="168"/>
                      <a:pt x="9" y="168"/>
                      <a:pt x="9" y="168"/>
                    </a:cubicBezTo>
                    <a:cubicBezTo>
                      <a:pt x="9" y="168"/>
                      <a:pt x="9" y="168"/>
                      <a:pt x="9" y="168"/>
                    </a:cubicBezTo>
                    <a:cubicBezTo>
                      <a:pt x="9" y="168"/>
                      <a:pt x="9" y="168"/>
                      <a:pt x="9" y="169"/>
                    </a:cubicBezTo>
                    <a:cubicBezTo>
                      <a:pt x="40" y="169"/>
                      <a:pt x="40" y="169"/>
                      <a:pt x="40" y="169"/>
                    </a:cubicBezTo>
                    <a:cubicBezTo>
                      <a:pt x="40" y="169"/>
                      <a:pt x="40" y="169"/>
                      <a:pt x="40" y="168"/>
                    </a:cubicBezTo>
                    <a:cubicBezTo>
                      <a:pt x="40" y="168"/>
                      <a:pt x="40" y="168"/>
                      <a:pt x="40" y="168"/>
                    </a:cubicBezTo>
                    <a:cubicBezTo>
                      <a:pt x="40" y="168"/>
                      <a:pt x="40" y="168"/>
                      <a:pt x="40" y="168"/>
                    </a:cubicBezTo>
                    <a:cubicBezTo>
                      <a:pt x="40" y="168"/>
                      <a:pt x="40" y="168"/>
                      <a:pt x="40" y="168"/>
                    </a:cubicBezTo>
                    <a:cubicBezTo>
                      <a:pt x="40" y="168"/>
                      <a:pt x="40" y="168"/>
                      <a:pt x="40" y="168"/>
                    </a:cubicBezTo>
                    <a:cubicBezTo>
                      <a:pt x="40" y="168"/>
                      <a:pt x="40" y="168"/>
                      <a:pt x="40" y="168"/>
                    </a:cubicBezTo>
                    <a:cubicBezTo>
                      <a:pt x="40" y="168"/>
                      <a:pt x="40" y="168"/>
                      <a:pt x="40" y="168"/>
                    </a:cubicBezTo>
                    <a:cubicBezTo>
                      <a:pt x="40" y="168"/>
                      <a:pt x="40" y="168"/>
                      <a:pt x="40" y="168"/>
                    </a:cubicBezTo>
                    <a:cubicBezTo>
                      <a:pt x="40" y="168"/>
                      <a:pt x="40" y="168"/>
                      <a:pt x="40" y="168"/>
                    </a:cubicBezTo>
                    <a:cubicBezTo>
                      <a:pt x="40" y="168"/>
                      <a:pt x="40" y="168"/>
                      <a:pt x="40" y="168"/>
                    </a:cubicBezTo>
                    <a:cubicBezTo>
                      <a:pt x="40" y="168"/>
                      <a:pt x="40" y="168"/>
                      <a:pt x="40" y="168"/>
                    </a:cubicBezTo>
                    <a:cubicBezTo>
                      <a:pt x="40" y="168"/>
                      <a:pt x="40" y="168"/>
                      <a:pt x="40" y="168"/>
                    </a:cubicBezTo>
                    <a:cubicBezTo>
                      <a:pt x="40" y="168"/>
                      <a:pt x="40" y="168"/>
                      <a:pt x="40" y="168"/>
                    </a:cubicBezTo>
                    <a:cubicBezTo>
                      <a:pt x="41" y="168"/>
                      <a:pt x="41" y="168"/>
                      <a:pt x="41" y="168"/>
                    </a:cubicBezTo>
                    <a:cubicBezTo>
                      <a:pt x="41" y="168"/>
                      <a:pt x="41" y="168"/>
                      <a:pt x="41" y="168"/>
                    </a:cubicBezTo>
                    <a:cubicBezTo>
                      <a:pt x="41" y="168"/>
                      <a:pt x="41" y="168"/>
                      <a:pt x="41" y="168"/>
                    </a:cubicBezTo>
                    <a:cubicBezTo>
                      <a:pt x="41" y="168"/>
                      <a:pt x="41" y="168"/>
                      <a:pt x="41" y="168"/>
                    </a:cubicBezTo>
                    <a:cubicBezTo>
                      <a:pt x="41" y="168"/>
                      <a:pt x="41" y="168"/>
                      <a:pt x="41" y="168"/>
                    </a:cubicBezTo>
                    <a:cubicBezTo>
                      <a:pt x="41" y="168"/>
                      <a:pt x="41" y="168"/>
                      <a:pt x="41" y="168"/>
                    </a:cubicBezTo>
                    <a:cubicBezTo>
                      <a:pt x="41" y="168"/>
                      <a:pt x="41" y="168"/>
                      <a:pt x="41" y="168"/>
                    </a:cubicBezTo>
                    <a:cubicBezTo>
                      <a:pt x="41" y="168"/>
                      <a:pt x="41" y="168"/>
                      <a:pt x="41" y="168"/>
                    </a:cubicBezTo>
                    <a:cubicBezTo>
                      <a:pt x="41" y="168"/>
                      <a:pt x="41" y="168"/>
                      <a:pt x="41" y="168"/>
                    </a:cubicBezTo>
                    <a:cubicBezTo>
                      <a:pt x="41" y="168"/>
                      <a:pt x="41" y="168"/>
                      <a:pt x="41" y="168"/>
                    </a:cubicBezTo>
                    <a:cubicBezTo>
                      <a:pt x="41" y="168"/>
                      <a:pt x="41" y="167"/>
                      <a:pt x="41" y="167"/>
                    </a:cubicBezTo>
                    <a:cubicBezTo>
                      <a:pt x="41" y="167"/>
                      <a:pt x="41" y="167"/>
                      <a:pt x="41" y="167"/>
                    </a:cubicBezTo>
                    <a:cubicBezTo>
                      <a:pt x="41" y="167"/>
                      <a:pt x="41" y="167"/>
                      <a:pt x="41" y="167"/>
                    </a:cubicBezTo>
                    <a:cubicBezTo>
                      <a:pt x="41" y="167"/>
                      <a:pt x="41" y="167"/>
                      <a:pt x="41" y="167"/>
                    </a:cubicBezTo>
                    <a:cubicBezTo>
                      <a:pt x="41" y="167"/>
                      <a:pt x="41" y="167"/>
                      <a:pt x="41" y="167"/>
                    </a:cubicBezTo>
                    <a:cubicBezTo>
                      <a:pt x="41" y="167"/>
                      <a:pt x="41" y="167"/>
                      <a:pt x="41" y="167"/>
                    </a:cubicBezTo>
                    <a:cubicBezTo>
                      <a:pt x="41" y="167"/>
                      <a:pt x="41" y="167"/>
                      <a:pt x="41" y="167"/>
                    </a:cubicBezTo>
                    <a:cubicBezTo>
                      <a:pt x="41" y="167"/>
                      <a:pt x="41" y="167"/>
                      <a:pt x="41" y="167"/>
                    </a:cubicBezTo>
                    <a:cubicBezTo>
                      <a:pt x="41" y="167"/>
                      <a:pt x="41" y="167"/>
                      <a:pt x="41" y="167"/>
                    </a:cubicBezTo>
                    <a:cubicBezTo>
                      <a:pt x="41" y="167"/>
                      <a:pt x="41" y="167"/>
                      <a:pt x="41" y="167"/>
                    </a:cubicBezTo>
                    <a:cubicBezTo>
                      <a:pt x="41" y="167"/>
                      <a:pt x="41" y="167"/>
                      <a:pt x="41" y="167"/>
                    </a:cubicBezTo>
                    <a:cubicBezTo>
                      <a:pt x="41" y="167"/>
                      <a:pt x="41" y="167"/>
                      <a:pt x="41" y="167"/>
                    </a:cubicBezTo>
                    <a:cubicBezTo>
                      <a:pt x="42" y="167"/>
                      <a:pt x="42" y="167"/>
                      <a:pt x="42" y="167"/>
                    </a:cubicBezTo>
                    <a:cubicBezTo>
                      <a:pt x="42" y="167"/>
                      <a:pt x="42" y="167"/>
                      <a:pt x="42" y="167"/>
                    </a:cubicBezTo>
                    <a:cubicBezTo>
                      <a:pt x="42" y="167"/>
                      <a:pt x="42" y="166"/>
                      <a:pt x="42" y="166"/>
                    </a:cubicBezTo>
                    <a:cubicBezTo>
                      <a:pt x="42" y="166"/>
                      <a:pt x="42" y="166"/>
                      <a:pt x="42" y="166"/>
                    </a:cubicBezTo>
                    <a:cubicBezTo>
                      <a:pt x="42" y="166"/>
                      <a:pt x="42" y="166"/>
                      <a:pt x="42" y="166"/>
                    </a:cubicBezTo>
                    <a:cubicBezTo>
                      <a:pt x="42" y="166"/>
                      <a:pt x="42" y="166"/>
                      <a:pt x="43" y="166"/>
                    </a:cubicBezTo>
                    <a:cubicBezTo>
                      <a:pt x="43" y="166"/>
                      <a:pt x="43" y="165"/>
                      <a:pt x="43" y="165"/>
                    </a:cubicBezTo>
                    <a:cubicBezTo>
                      <a:pt x="43" y="165"/>
                      <a:pt x="43" y="165"/>
                      <a:pt x="43" y="165"/>
                    </a:cubicBezTo>
                    <a:cubicBezTo>
                      <a:pt x="43" y="165"/>
                      <a:pt x="43" y="165"/>
                      <a:pt x="43" y="165"/>
                    </a:cubicBezTo>
                    <a:cubicBezTo>
                      <a:pt x="43" y="165"/>
                      <a:pt x="43" y="165"/>
                      <a:pt x="43" y="165"/>
                    </a:cubicBezTo>
                    <a:cubicBezTo>
                      <a:pt x="44" y="165"/>
                      <a:pt x="44" y="165"/>
                      <a:pt x="44" y="165"/>
                    </a:cubicBezTo>
                    <a:cubicBezTo>
                      <a:pt x="44" y="165"/>
                      <a:pt x="44" y="165"/>
                      <a:pt x="44" y="165"/>
                    </a:cubicBezTo>
                    <a:cubicBezTo>
                      <a:pt x="44" y="165"/>
                      <a:pt x="44" y="165"/>
                      <a:pt x="44" y="165"/>
                    </a:cubicBezTo>
                    <a:cubicBezTo>
                      <a:pt x="44" y="165"/>
                      <a:pt x="44" y="165"/>
                      <a:pt x="44" y="165"/>
                    </a:cubicBezTo>
                    <a:cubicBezTo>
                      <a:pt x="44" y="165"/>
                      <a:pt x="44" y="165"/>
                      <a:pt x="44" y="165"/>
                    </a:cubicBezTo>
                    <a:cubicBezTo>
                      <a:pt x="44" y="164"/>
                      <a:pt x="44" y="164"/>
                      <a:pt x="44" y="164"/>
                    </a:cubicBezTo>
                    <a:cubicBezTo>
                      <a:pt x="44" y="164"/>
                      <a:pt x="44" y="164"/>
                      <a:pt x="44" y="164"/>
                    </a:cubicBezTo>
                    <a:cubicBezTo>
                      <a:pt x="44" y="164"/>
                      <a:pt x="44" y="164"/>
                      <a:pt x="44" y="164"/>
                    </a:cubicBezTo>
                    <a:cubicBezTo>
                      <a:pt x="44" y="164"/>
                      <a:pt x="44" y="164"/>
                      <a:pt x="44" y="164"/>
                    </a:cubicBezTo>
                    <a:cubicBezTo>
                      <a:pt x="44" y="164"/>
                      <a:pt x="44" y="164"/>
                      <a:pt x="44" y="164"/>
                    </a:cubicBezTo>
                    <a:cubicBezTo>
                      <a:pt x="44" y="164"/>
                      <a:pt x="44" y="164"/>
                      <a:pt x="44" y="164"/>
                    </a:cubicBezTo>
                    <a:cubicBezTo>
                      <a:pt x="44" y="164"/>
                      <a:pt x="44" y="164"/>
                      <a:pt x="44" y="164"/>
                    </a:cubicBezTo>
                    <a:cubicBezTo>
                      <a:pt x="44" y="164"/>
                      <a:pt x="44" y="164"/>
                      <a:pt x="44" y="164"/>
                    </a:cubicBezTo>
                    <a:cubicBezTo>
                      <a:pt x="44" y="164"/>
                      <a:pt x="44" y="164"/>
                      <a:pt x="44" y="164"/>
                    </a:cubicBezTo>
                    <a:cubicBezTo>
                      <a:pt x="44" y="164"/>
                      <a:pt x="44" y="164"/>
                      <a:pt x="44" y="164"/>
                    </a:cubicBezTo>
                    <a:cubicBezTo>
                      <a:pt x="44" y="164"/>
                      <a:pt x="44" y="164"/>
                      <a:pt x="44" y="164"/>
                    </a:cubicBezTo>
                    <a:cubicBezTo>
                      <a:pt x="44" y="164"/>
                      <a:pt x="44" y="164"/>
                      <a:pt x="44" y="164"/>
                    </a:cubicBezTo>
                    <a:cubicBezTo>
                      <a:pt x="44" y="164"/>
                      <a:pt x="44" y="164"/>
                      <a:pt x="44" y="164"/>
                    </a:cubicBezTo>
                    <a:cubicBezTo>
                      <a:pt x="44" y="164"/>
                      <a:pt x="44" y="164"/>
                      <a:pt x="44" y="164"/>
                    </a:cubicBezTo>
                    <a:cubicBezTo>
                      <a:pt x="44" y="164"/>
                      <a:pt x="45" y="164"/>
                      <a:pt x="45" y="164"/>
                    </a:cubicBezTo>
                    <a:cubicBezTo>
                      <a:pt x="45" y="164"/>
                      <a:pt x="45" y="164"/>
                      <a:pt x="45" y="164"/>
                    </a:cubicBezTo>
                    <a:cubicBezTo>
                      <a:pt x="45" y="164"/>
                      <a:pt x="45" y="164"/>
                      <a:pt x="45" y="164"/>
                    </a:cubicBezTo>
                    <a:cubicBezTo>
                      <a:pt x="45" y="164"/>
                      <a:pt x="45" y="164"/>
                      <a:pt x="45" y="164"/>
                    </a:cubicBezTo>
                    <a:cubicBezTo>
                      <a:pt x="45" y="164"/>
                      <a:pt x="45" y="164"/>
                      <a:pt x="45" y="164"/>
                    </a:cubicBezTo>
                    <a:cubicBezTo>
                      <a:pt x="45" y="164"/>
                      <a:pt x="45" y="164"/>
                      <a:pt x="45" y="164"/>
                    </a:cubicBezTo>
                    <a:cubicBezTo>
                      <a:pt x="45" y="164"/>
                      <a:pt x="45" y="164"/>
                      <a:pt x="45" y="164"/>
                    </a:cubicBezTo>
                    <a:cubicBezTo>
                      <a:pt x="45" y="164"/>
                      <a:pt x="45" y="164"/>
                      <a:pt x="45" y="164"/>
                    </a:cubicBezTo>
                    <a:cubicBezTo>
                      <a:pt x="45" y="164"/>
                      <a:pt x="45" y="164"/>
                      <a:pt x="45" y="164"/>
                    </a:cubicBezTo>
                    <a:cubicBezTo>
                      <a:pt x="45" y="164"/>
                      <a:pt x="45" y="164"/>
                      <a:pt x="45" y="164"/>
                    </a:cubicBezTo>
                    <a:cubicBezTo>
                      <a:pt x="45" y="164"/>
                      <a:pt x="45" y="164"/>
                      <a:pt x="45" y="164"/>
                    </a:cubicBezTo>
                    <a:cubicBezTo>
                      <a:pt x="45" y="164"/>
                      <a:pt x="45" y="164"/>
                      <a:pt x="45" y="164"/>
                    </a:cubicBezTo>
                    <a:cubicBezTo>
                      <a:pt x="45" y="164"/>
                      <a:pt x="45" y="164"/>
                      <a:pt x="45" y="164"/>
                    </a:cubicBezTo>
                    <a:cubicBezTo>
                      <a:pt x="45" y="164"/>
                      <a:pt x="45" y="164"/>
                      <a:pt x="45" y="164"/>
                    </a:cubicBezTo>
                    <a:cubicBezTo>
                      <a:pt x="45" y="164"/>
                      <a:pt x="45" y="164"/>
                      <a:pt x="45" y="163"/>
                    </a:cubicBezTo>
                    <a:cubicBezTo>
                      <a:pt x="45" y="163"/>
                      <a:pt x="45" y="163"/>
                      <a:pt x="45" y="163"/>
                    </a:cubicBezTo>
                    <a:cubicBezTo>
                      <a:pt x="45" y="163"/>
                      <a:pt x="45" y="163"/>
                      <a:pt x="45" y="163"/>
                    </a:cubicBezTo>
                    <a:cubicBezTo>
                      <a:pt x="45" y="163"/>
                      <a:pt x="45" y="163"/>
                      <a:pt x="45" y="163"/>
                    </a:cubicBezTo>
                    <a:cubicBezTo>
                      <a:pt x="45" y="163"/>
                      <a:pt x="45" y="163"/>
                      <a:pt x="45" y="163"/>
                    </a:cubicBezTo>
                    <a:cubicBezTo>
                      <a:pt x="45" y="163"/>
                      <a:pt x="45" y="163"/>
                      <a:pt x="45" y="163"/>
                    </a:cubicBezTo>
                    <a:cubicBezTo>
                      <a:pt x="45" y="163"/>
                      <a:pt x="45" y="163"/>
                      <a:pt x="45" y="163"/>
                    </a:cubicBezTo>
                    <a:cubicBezTo>
                      <a:pt x="45" y="163"/>
                      <a:pt x="45" y="163"/>
                      <a:pt x="45" y="163"/>
                    </a:cubicBezTo>
                    <a:cubicBezTo>
                      <a:pt x="45" y="163"/>
                      <a:pt x="45" y="163"/>
                      <a:pt x="45" y="163"/>
                    </a:cubicBezTo>
                    <a:cubicBezTo>
                      <a:pt x="45" y="163"/>
                      <a:pt x="45" y="163"/>
                      <a:pt x="45" y="163"/>
                    </a:cubicBezTo>
                    <a:cubicBezTo>
                      <a:pt x="45" y="163"/>
                      <a:pt x="45" y="163"/>
                      <a:pt x="45" y="163"/>
                    </a:cubicBezTo>
                    <a:cubicBezTo>
                      <a:pt x="45" y="163"/>
                      <a:pt x="45" y="163"/>
                      <a:pt x="45" y="163"/>
                    </a:cubicBezTo>
                    <a:cubicBezTo>
                      <a:pt x="45" y="163"/>
                      <a:pt x="45" y="163"/>
                      <a:pt x="45" y="163"/>
                    </a:cubicBezTo>
                    <a:cubicBezTo>
                      <a:pt x="45" y="163"/>
                      <a:pt x="45" y="163"/>
                      <a:pt x="45" y="163"/>
                    </a:cubicBezTo>
                    <a:cubicBezTo>
                      <a:pt x="45" y="163"/>
                      <a:pt x="45" y="163"/>
                      <a:pt x="45" y="163"/>
                    </a:cubicBezTo>
                    <a:cubicBezTo>
                      <a:pt x="46" y="163"/>
                      <a:pt x="46" y="163"/>
                      <a:pt x="46" y="163"/>
                    </a:cubicBezTo>
                    <a:cubicBezTo>
                      <a:pt x="46" y="163"/>
                      <a:pt x="46" y="163"/>
                      <a:pt x="46" y="163"/>
                    </a:cubicBezTo>
                    <a:cubicBezTo>
                      <a:pt x="46" y="163"/>
                      <a:pt x="46" y="163"/>
                      <a:pt x="46" y="163"/>
                    </a:cubicBezTo>
                    <a:cubicBezTo>
                      <a:pt x="46" y="163"/>
                      <a:pt x="46" y="163"/>
                      <a:pt x="46" y="163"/>
                    </a:cubicBezTo>
                    <a:cubicBezTo>
                      <a:pt x="46" y="163"/>
                      <a:pt x="46" y="163"/>
                      <a:pt x="46" y="163"/>
                    </a:cubicBezTo>
                    <a:cubicBezTo>
                      <a:pt x="46" y="163"/>
                      <a:pt x="46" y="163"/>
                      <a:pt x="46" y="163"/>
                    </a:cubicBezTo>
                    <a:cubicBezTo>
                      <a:pt x="46" y="163"/>
                      <a:pt x="46" y="163"/>
                      <a:pt x="46" y="163"/>
                    </a:cubicBezTo>
                    <a:cubicBezTo>
                      <a:pt x="46" y="163"/>
                      <a:pt x="46" y="163"/>
                      <a:pt x="46" y="163"/>
                    </a:cubicBezTo>
                    <a:cubicBezTo>
                      <a:pt x="46" y="163"/>
                      <a:pt x="46" y="163"/>
                      <a:pt x="46" y="163"/>
                    </a:cubicBezTo>
                    <a:cubicBezTo>
                      <a:pt x="46" y="163"/>
                      <a:pt x="46" y="163"/>
                      <a:pt x="46" y="163"/>
                    </a:cubicBezTo>
                    <a:cubicBezTo>
                      <a:pt x="46" y="163"/>
                      <a:pt x="46" y="163"/>
                      <a:pt x="46" y="163"/>
                    </a:cubicBezTo>
                    <a:cubicBezTo>
                      <a:pt x="46" y="163"/>
                      <a:pt x="46" y="163"/>
                      <a:pt x="46" y="163"/>
                    </a:cubicBezTo>
                    <a:cubicBezTo>
                      <a:pt x="46" y="163"/>
                      <a:pt x="46" y="163"/>
                      <a:pt x="46" y="163"/>
                    </a:cubicBezTo>
                    <a:cubicBezTo>
                      <a:pt x="46" y="163"/>
                      <a:pt x="46" y="163"/>
                      <a:pt x="46" y="163"/>
                    </a:cubicBezTo>
                    <a:cubicBezTo>
                      <a:pt x="46" y="163"/>
                      <a:pt x="46" y="163"/>
                      <a:pt x="46" y="163"/>
                    </a:cubicBezTo>
                    <a:cubicBezTo>
                      <a:pt x="46" y="163"/>
                      <a:pt x="46" y="163"/>
                      <a:pt x="46" y="163"/>
                    </a:cubicBezTo>
                    <a:cubicBezTo>
                      <a:pt x="46" y="163"/>
                      <a:pt x="46" y="163"/>
                      <a:pt x="46" y="163"/>
                    </a:cubicBezTo>
                    <a:cubicBezTo>
                      <a:pt x="46" y="163"/>
                      <a:pt x="46" y="163"/>
                      <a:pt x="46" y="163"/>
                    </a:cubicBezTo>
                    <a:cubicBezTo>
                      <a:pt x="46" y="163"/>
                      <a:pt x="46" y="163"/>
                      <a:pt x="46" y="163"/>
                    </a:cubicBezTo>
                    <a:cubicBezTo>
                      <a:pt x="46" y="163"/>
                      <a:pt x="46" y="163"/>
                      <a:pt x="46" y="163"/>
                    </a:cubicBezTo>
                    <a:cubicBezTo>
                      <a:pt x="46" y="163"/>
                      <a:pt x="46" y="163"/>
                      <a:pt x="46" y="163"/>
                    </a:cubicBezTo>
                    <a:cubicBezTo>
                      <a:pt x="46" y="163"/>
                      <a:pt x="46" y="163"/>
                      <a:pt x="46" y="163"/>
                    </a:cubicBezTo>
                    <a:cubicBezTo>
                      <a:pt x="46" y="163"/>
                      <a:pt x="46" y="163"/>
                      <a:pt x="46" y="163"/>
                    </a:cubicBezTo>
                    <a:cubicBezTo>
                      <a:pt x="46" y="163"/>
                      <a:pt x="46" y="163"/>
                      <a:pt x="46" y="163"/>
                    </a:cubicBezTo>
                    <a:cubicBezTo>
                      <a:pt x="46" y="163"/>
                      <a:pt x="46" y="163"/>
                      <a:pt x="46" y="163"/>
                    </a:cubicBezTo>
                    <a:cubicBezTo>
                      <a:pt x="46" y="163"/>
                      <a:pt x="46" y="163"/>
                      <a:pt x="46" y="163"/>
                    </a:cubicBezTo>
                    <a:cubicBezTo>
                      <a:pt x="46" y="163"/>
                      <a:pt x="46" y="163"/>
                      <a:pt x="46" y="163"/>
                    </a:cubicBezTo>
                    <a:cubicBezTo>
                      <a:pt x="46" y="163"/>
                      <a:pt x="46" y="163"/>
                      <a:pt x="46" y="163"/>
                    </a:cubicBezTo>
                    <a:cubicBezTo>
                      <a:pt x="46" y="163"/>
                      <a:pt x="46" y="163"/>
                      <a:pt x="46" y="163"/>
                    </a:cubicBezTo>
                    <a:cubicBezTo>
                      <a:pt x="46" y="163"/>
                      <a:pt x="46" y="163"/>
                      <a:pt x="46" y="163"/>
                    </a:cubicBezTo>
                    <a:cubicBezTo>
                      <a:pt x="46" y="163"/>
                      <a:pt x="46" y="163"/>
                      <a:pt x="46" y="163"/>
                    </a:cubicBezTo>
                    <a:cubicBezTo>
                      <a:pt x="46" y="162"/>
                      <a:pt x="46" y="162"/>
                      <a:pt x="46" y="162"/>
                    </a:cubicBezTo>
                    <a:cubicBezTo>
                      <a:pt x="46" y="162"/>
                      <a:pt x="46" y="162"/>
                      <a:pt x="46" y="162"/>
                    </a:cubicBezTo>
                    <a:cubicBezTo>
                      <a:pt x="46" y="162"/>
                      <a:pt x="46" y="162"/>
                      <a:pt x="46" y="162"/>
                    </a:cubicBezTo>
                    <a:cubicBezTo>
                      <a:pt x="46" y="162"/>
                      <a:pt x="47" y="162"/>
                      <a:pt x="47" y="162"/>
                    </a:cubicBezTo>
                    <a:cubicBezTo>
                      <a:pt x="47" y="162"/>
                      <a:pt x="47" y="162"/>
                      <a:pt x="47" y="162"/>
                    </a:cubicBezTo>
                    <a:cubicBezTo>
                      <a:pt x="47" y="162"/>
                      <a:pt x="47" y="162"/>
                      <a:pt x="47" y="162"/>
                    </a:cubicBezTo>
                    <a:cubicBezTo>
                      <a:pt x="47" y="162"/>
                      <a:pt x="47" y="162"/>
                      <a:pt x="47" y="162"/>
                    </a:cubicBezTo>
                    <a:cubicBezTo>
                      <a:pt x="47" y="162"/>
                      <a:pt x="47" y="162"/>
                      <a:pt x="47" y="162"/>
                    </a:cubicBezTo>
                    <a:cubicBezTo>
                      <a:pt x="47" y="162"/>
                      <a:pt x="47" y="162"/>
                      <a:pt x="47" y="162"/>
                    </a:cubicBezTo>
                    <a:cubicBezTo>
                      <a:pt x="47" y="162"/>
                      <a:pt x="47" y="162"/>
                      <a:pt x="47" y="162"/>
                    </a:cubicBezTo>
                    <a:cubicBezTo>
                      <a:pt x="47" y="162"/>
                      <a:pt x="47" y="162"/>
                      <a:pt x="47" y="162"/>
                    </a:cubicBezTo>
                    <a:cubicBezTo>
                      <a:pt x="47" y="162"/>
                      <a:pt x="47" y="162"/>
                      <a:pt x="47" y="162"/>
                    </a:cubicBezTo>
                    <a:cubicBezTo>
                      <a:pt x="47" y="162"/>
                      <a:pt x="47" y="162"/>
                      <a:pt x="47" y="162"/>
                    </a:cubicBezTo>
                    <a:cubicBezTo>
                      <a:pt x="47" y="162"/>
                      <a:pt x="47" y="162"/>
                      <a:pt x="47" y="162"/>
                    </a:cubicBezTo>
                    <a:cubicBezTo>
                      <a:pt x="47" y="162"/>
                      <a:pt x="47" y="162"/>
                      <a:pt x="47" y="162"/>
                    </a:cubicBezTo>
                    <a:cubicBezTo>
                      <a:pt x="47" y="162"/>
                      <a:pt x="47" y="162"/>
                      <a:pt x="47" y="162"/>
                    </a:cubicBezTo>
                    <a:cubicBezTo>
                      <a:pt x="47" y="162"/>
                      <a:pt x="47" y="162"/>
                      <a:pt x="47" y="162"/>
                    </a:cubicBezTo>
                    <a:cubicBezTo>
                      <a:pt x="47" y="162"/>
                      <a:pt x="47" y="162"/>
                      <a:pt x="47" y="162"/>
                    </a:cubicBezTo>
                    <a:cubicBezTo>
                      <a:pt x="47" y="162"/>
                      <a:pt x="47" y="162"/>
                      <a:pt x="47" y="162"/>
                    </a:cubicBezTo>
                    <a:cubicBezTo>
                      <a:pt x="47" y="162"/>
                      <a:pt x="47" y="162"/>
                      <a:pt x="47" y="162"/>
                    </a:cubicBezTo>
                    <a:cubicBezTo>
                      <a:pt x="47" y="162"/>
                      <a:pt x="47" y="162"/>
                      <a:pt x="47" y="162"/>
                    </a:cubicBezTo>
                    <a:cubicBezTo>
                      <a:pt x="47" y="162"/>
                      <a:pt x="47" y="162"/>
                      <a:pt x="47" y="162"/>
                    </a:cubicBezTo>
                    <a:cubicBezTo>
                      <a:pt x="47" y="162"/>
                      <a:pt x="47" y="162"/>
                      <a:pt x="47" y="162"/>
                    </a:cubicBezTo>
                    <a:cubicBezTo>
                      <a:pt x="47" y="162"/>
                      <a:pt x="47" y="162"/>
                      <a:pt x="47" y="162"/>
                    </a:cubicBezTo>
                    <a:cubicBezTo>
                      <a:pt x="47" y="162"/>
                      <a:pt x="47" y="162"/>
                      <a:pt x="47" y="162"/>
                    </a:cubicBezTo>
                    <a:cubicBezTo>
                      <a:pt x="47" y="162"/>
                      <a:pt x="47" y="162"/>
                      <a:pt x="47" y="162"/>
                    </a:cubicBezTo>
                    <a:cubicBezTo>
                      <a:pt x="47" y="162"/>
                      <a:pt x="47" y="162"/>
                      <a:pt x="47" y="162"/>
                    </a:cubicBezTo>
                    <a:cubicBezTo>
                      <a:pt x="47" y="162"/>
                      <a:pt x="47" y="162"/>
                      <a:pt x="47" y="162"/>
                    </a:cubicBezTo>
                    <a:cubicBezTo>
                      <a:pt x="47" y="162"/>
                      <a:pt x="47" y="162"/>
                      <a:pt x="47" y="162"/>
                    </a:cubicBezTo>
                    <a:cubicBezTo>
                      <a:pt x="47" y="162"/>
                      <a:pt x="47" y="162"/>
                      <a:pt x="47" y="162"/>
                    </a:cubicBezTo>
                    <a:cubicBezTo>
                      <a:pt x="47" y="162"/>
                      <a:pt x="47" y="162"/>
                      <a:pt x="47" y="162"/>
                    </a:cubicBezTo>
                    <a:cubicBezTo>
                      <a:pt x="47" y="162"/>
                      <a:pt x="47" y="162"/>
                      <a:pt x="47" y="162"/>
                    </a:cubicBezTo>
                    <a:cubicBezTo>
                      <a:pt x="47" y="162"/>
                      <a:pt x="47" y="162"/>
                      <a:pt x="47" y="162"/>
                    </a:cubicBezTo>
                    <a:cubicBezTo>
                      <a:pt x="47" y="162"/>
                      <a:pt x="47" y="162"/>
                      <a:pt x="47" y="162"/>
                    </a:cubicBezTo>
                    <a:cubicBezTo>
                      <a:pt x="47" y="162"/>
                      <a:pt x="47" y="162"/>
                      <a:pt x="47" y="162"/>
                    </a:cubicBezTo>
                    <a:cubicBezTo>
                      <a:pt x="47" y="162"/>
                      <a:pt x="47" y="162"/>
                      <a:pt x="47" y="162"/>
                    </a:cubicBezTo>
                    <a:cubicBezTo>
                      <a:pt x="47" y="162"/>
                      <a:pt x="47" y="162"/>
                      <a:pt x="47" y="162"/>
                    </a:cubicBezTo>
                    <a:cubicBezTo>
                      <a:pt x="47" y="162"/>
                      <a:pt x="47" y="162"/>
                      <a:pt x="47" y="162"/>
                    </a:cubicBezTo>
                    <a:cubicBezTo>
                      <a:pt x="47" y="162"/>
                      <a:pt x="47" y="162"/>
                      <a:pt x="47" y="162"/>
                    </a:cubicBezTo>
                    <a:cubicBezTo>
                      <a:pt x="47" y="162"/>
                      <a:pt x="47" y="162"/>
                      <a:pt x="48" y="162"/>
                    </a:cubicBezTo>
                    <a:cubicBezTo>
                      <a:pt x="48" y="162"/>
                      <a:pt x="48" y="162"/>
                      <a:pt x="48" y="162"/>
                    </a:cubicBezTo>
                    <a:cubicBezTo>
                      <a:pt x="48" y="162"/>
                      <a:pt x="48" y="162"/>
                      <a:pt x="48" y="162"/>
                    </a:cubicBezTo>
                    <a:cubicBezTo>
                      <a:pt x="48" y="162"/>
                      <a:pt x="48" y="162"/>
                      <a:pt x="48" y="162"/>
                    </a:cubicBezTo>
                    <a:cubicBezTo>
                      <a:pt x="48" y="162"/>
                      <a:pt x="48" y="162"/>
                      <a:pt x="48" y="162"/>
                    </a:cubicBezTo>
                    <a:cubicBezTo>
                      <a:pt x="48" y="162"/>
                      <a:pt x="48" y="162"/>
                      <a:pt x="48" y="162"/>
                    </a:cubicBezTo>
                    <a:cubicBezTo>
                      <a:pt x="48" y="162"/>
                      <a:pt x="48" y="162"/>
                      <a:pt x="48" y="162"/>
                    </a:cubicBezTo>
                    <a:cubicBezTo>
                      <a:pt x="48" y="162"/>
                      <a:pt x="48" y="162"/>
                      <a:pt x="48" y="162"/>
                    </a:cubicBezTo>
                    <a:cubicBezTo>
                      <a:pt x="48" y="162"/>
                      <a:pt x="48" y="162"/>
                      <a:pt x="48" y="162"/>
                    </a:cubicBezTo>
                    <a:cubicBezTo>
                      <a:pt x="48" y="162"/>
                      <a:pt x="48" y="162"/>
                      <a:pt x="48" y="162"/>
                    </a:cubicBezTo>
                    <a:cubicBezTo>
                      <a:pt x="48" y="162"/>
                      <a:pt x="48" y="162"/>
                      <a:pt x="48" y="162"/>
                    </a:cubicBezTo>
                    <a:cubicBezTo>
                      <a:pt x="48" y="162"/>
                      <a:pt x="48" y="162"/>
                      <a:pt x="48" y="162"/>
                    </a:cubicBezTo>
                    <a:cubicBezTo>
                      <a:pt x="48" y="162"/>
                      <a:pt x="48" y="162"/>
                      <a:pt x="48" y="162"/>
                    </a:cubicBezTo>
                    <a:cubicBezTo>
                      <a:pt x="48" y="162"/>
                      <a:pt x="48" y="162"/>
                      <a:pt x="48" y="162"/>
                    </a:cubicBezTo>
                    <a:cubicBezTo>
                      <a:pt x="48" y="162"/>
                      <a:pt x="48" y="161"/>
                      <a:pt x="48" y="161"/>
                    </a:cubicBezTo>
                    <a:cubicBezTo>
                      <a:pt x="48" y="161"/>
                      <a:pt x="48" y="161"/>
                      <a:pt x="48" y="161"/>
                    </a:cubicBezTo>
                    <a:cubicBezTo>
                      <a:pt x="48" y="161"/>
                      <a:pt x="48" y="161"/>
                      <a:pt x="48" y="161"/>
                    </a:cubicBezTo>
                    <a:cubicBezTo>
                      <a:pt x="48" y="161"/>
                      <a:pt x="48" y="161"/>
                      <a:pt x="48" y="161"/>
                    </a:cubicBezTo>
                    <a:cubicBezTo>
                      <a:pt x="48" y="161"/>
                      <a:pt x="48" y="161"/>
                      <a:pt x="48" y="161"/>
                    </a:cubicBezTo>
                    <a:cubicBezTo>
                      <a:pt x="48" y="161"/>
                      <a:pt x="48" y="161"/>
                      <a:pt x="48" y="161"/>
                    </a:cubicBezTo>
                    <a:cubicBezTo>
                      <a:pt x="48" y="161"/>
                      <a:pt x="48" y="161"/>
                      <a:pt x="48" y="161"/>
                    </a:cubicBezTo>
                    <a:cubicBezTo>
                      <a:pt x="48" y="161"/>
                      <a:pt x="48" y="161"/>
                      <a:pt x="48" y="161"/>
                    </a:cubicBezTo>
                    <a:cubicBezTo>
                      <a:pt x="48" y="161"/>
                      <a:pt x="48" y="161"/>
                      <a:pt x="48" y="161"/>
                    </a:cubicBezTo>
                    <a:cubicBezTo>
                      <a:pt x="48" y="161"/>
                      <a:pt x="48" y="161"/>
                      <a:pt x="48" y="161"/>
                    </a:cubicBezTo>
                    <a:cubicBezTo>
                      <a:pt x="48" y="161"/>
                      <a:pt x="48" y="161"/>
                      <a:pt x="48" y="161"/>
                    </a:cubicBezTo>
                    <a:cubicBezTo>
                      <a:pt x="49" y="161"/>
                      <a:pt x="49" y="161"/>
                      <a:pt x="49" y="161"/>
                    </a:cubicBezTo>
                    <a:cubicBezTo>
                      <a:pt x="49" y="161"/>
                      <a:pt x="49" y="161"/>
                      <a:pt x="49" y="161"/>
                    </a:cubicBezTo>
                    <a:cubicBezTo>
                      <a:pt x="49" y="161"/>
                      <a:pt x="49" y="161"/>
                      <a:pt x="49" y="161"/>
                    </a:cubicBezTo>
                    <a:cubicBezTo>
                      <a:pt x="49" y="161"/>
                      <a:pt x="49" y="161"/>
                      <a:pt x="49" y="161"/>
                    </a:cubicBezTo>
                    <a:cubicBezTo>
                      <a:pt x="49" y="161"/>
                      <a:pt x="49" y="161"/>
                      <a:pt x="49" y="161"/>
                    </a:cubicBezTo>
                    <a:cubicBezTo>
                      <a:pt x="49" y="161"/>
                      <a:pt x="49" y="161"/>
                      <a:pt x="49" y="161"/>
                    </a:cubicBezTo>
                    <a:cubicBezTo>
                      <a:pt x="49" y="161"/>
                      <a:pt x="49" y="161"/>
                      <a:pt x="49" y="161"/>
                    </a:cubicBezTo>
                    <a:cubicBezTo>
                      <a:pt x="49" y="161"/>
                      <a:pt x="49" y="161"/>
                      <a:pt x="49" y="161"/>
                    </a:cubicBezTo>
                    <a:cubicBezTo>
                      <a:pt x="49" y="161"/>
                      <a:pt x="49" y="161"/>
                      <a:pt x="49" y="161"/>
                    </a:cubicBezTo>
                    <a:cubicBezTo>
                      <a:pt x="49" y="161"/>
                      <a:pt x="49" y="161"/>
                      <a:pt x="49" y="161"/>
                    </a:cubicBezTo>
                    <a:cubicBezTo>
                      <a:pt x="49" y="161"/>
                      <a:pt x="49" y="161"/>
                      <a:pt x="49" y="161"/>
                    </a:cubicBezTo>
                    <a:cubicBezTo>
                      <a:pt x="49" y="161"/>
                      <a:pt x="49" y="161"/>
                      <a:pt x="49" y="161"/>
                    </a:cubicBezTo>
                    <a:cubicBezTo>
                      <a:pt x="49" y="161"/>
                      <a:pt x="49" y="161"/>
                      <a:pt x="49" y="161"/>
                    </a:cubicBezTo>
                    <a:cubicBezTo>
                      <a:pt x="49" y="161"/>
                      <a:pt x="49" y="161"/>
                      <a:pt x="49" y="161"/>
                    </a:cubicBezTo>
                    <a:cubicBezTo>
                      <a:pt x="49" y="161"/>
                      <a:pt x="49" y="161"/>
                      <a:pt x="49" y="161"/>
                    </a:cubicBezTo>
                    <a:cubicBezTo>
                      <a:pt x="49" y="161"/>
                      <a:pt x="49" y="161"/>
                      <a:pt x="49" y="161"/>
                    </a:cubicBezTo>
                    <a:cubicBezTo>
                      <a:pt x="49" y="161"/>
                      <a:pt x="49" y="161"/>
                      <a:pt x="49" y="161"/>
                    </a:cubicBezTo>
                    <a:cubicBezTo>
                      <a:pt x="49" y="161"/>
                      <a:pt x="49" y="161"/>
                      <a:pt x="49" y="161"/>
                    </a:cubicBezTo>
                    <a:cubicBezTo>
                      <a:pt x="49" y="161"/>
                      <a:pt x="49" y="161"/>
                      <a:pt x="49" y="161"/>
                    </a:cubicBezTo>
                    <a:cubicBezTo>
                      <a:pt x="49" y="161"/>
                      <a:pt x="49" y="161"/>
                      <a:pt x="49" y="161"/>
                    </a:cubicBezTo>
                    <a:cubicBezTo>
                      <a:pt x="49" y="161"/>
                      <a:pt x="49" y="161"/>
                      <a:pt x="49" y="161"/>
                    </a:cubicBezTo>
                    <a:cubicBezTo>
                      <a:pt x="49" y="161"/>
                      <a:pt x="49" y="161"/>
                      <a:pt x="49" y="161"/>
                    </a:cubicBezTo>
                    <a:cubicBezTo>
                      <a:pt x="49" y="161"/>
                      <a:pt x="49" y="161"/>
                      <a:pt x="49" y="161"/>
                    </a:cubicBezTo>
                    <a:cubicBezTo>
                      <a:pt x="49" y="161"/>
                      <a:pt x="49" y="161"/>
                      <a:pt x="49" y="161"/>
                    </a:cubicBezTo>
                    <a:cubicBezTo>
                      <a:pt x="49" y="161"/>
                      <a:pt x="49" y="161"/>
                      <a:pt x="49" y="161"/>
                    </a:cubicBezTo>
                    <a:cubicBezTo>
                      <a:pt x="49" y="161"/>
                      <a:pt x="49" y="161"/>
                      <a:pt x="49" y="161"/>
                    </a:cubicBezTo>
                    <a:cubicBezTo>
                      <a:pt x="49" y="161"/>
                      <a:pt x="49" y="161"/>
                      <a:pt x="49" y="161"/>
                    </a:cubicBezTo>
                    <a:cubicBezTo>
                      <a:pt x="49" y="161"/>
                      <a:pt x="49" y="161"/>
                      <a:pt x="49" y="161"/>
                    </a:cubicBezTo>
                    <a:cubicBezTo>
                      <a:pt x="49" y="161"/>
                      <a:pt x="49" y="161"/>
                      <a:pt x="49" y="161"/>
                    </a:cubicBezTo>
                    <a:cubicBezTo>
                      <a:pt x="49" y="161"/>
                      <a:pt x="49" y="161"/>
                      <a:pt x="49" y="161"/>
                    </a:cubicBezTo>
                    <a:cubicBezTo>
                      <a:pt x="49" y="161"/>
                      <a:pt x="49" y="161"/>
                      <a:pt x="49" y="161"/>
                    </a:cubicBezTo>
                    <a:cubicBezTo>
                      <a:pt x="49" y="161"/>
                      <a:pt x="49" y="161"/>
                      <a:pt x="49" y="161"/>
                    </a:cubicBezTo>
                    <a:cubicBezTo>
                      <a:pt x="49" y="161"/>
                      <a:pt x="49" y="161"/>
                      <a:pt x="49" y="161"/>
                    </a:cubicBezTo>
                    <a:cubicBezTo>
                      <a:pt x="49" y="161"/>
                      <a:pt x="49" y="161"/>
                      <a:pt x="49" y="161"/>
                    </a:cubicBezTo>
                    <a:cubicBezTo>
                      <a:pt x="49" y="161"/>
                      <a:pt x="49" y="161"/>
                      <a:pt x="49" y="161"/>
                    </a:cubicBezTo>
                    <a:cubicBezTo>
                      <a:pt x="49" y="161"/>
                      <a:pt x="49" y="161"/>
                      <a:pt x="49" y="161"/>
                    </a:cubicBezTo>
                    <a:cubicBezTo>
                      <a:pt x="49" y="161"/>
                      <a:pt x="49" y="161"/>
                      <a:pt x="49" y="161"/>
                    </a:cubicBezTo>
                    <a:cubicBezTo>
                      <a:pt x="49" y="161"/>
                      <a:pt x="49" y="161"/>
                      <a:pt x="49" y="161"/>
                    </a:cubicBezTo>
                    <a:cubicBezTo>
                      <a:pt x="49" y="161"/>
                      <a:pt x="49" y="161"/>
                      <a:pt x="49" y="161"/>
                    </a:cubicBezTo>
                    <a:cubicBezTo>
                      <a:pt x="50" y="161"/>
                      <a:pt x="50" y="161"/>
                      <a:pt x="50" y="161"/>
                    </a:cubicBezTo>
                    <a:cubicBezTo>
                      <a:pt x="50" y="161"/>
                      <a:pt x="50" y="161"/>
                      <a:pt x="50" y="161"/>
                    </a:cubicBezTo>
                    <a:cubicBezTo>
                      <a:pt x="50" y="161"/>
                      <a:pt x="50" y="161"/>
                      <a:pt x="50" y="161"/>
                    </a:cubicBezTo>
                    <a:cubicBezTo>
                      <a:pt x="50" y="161"/>
                      <a:pt x="50" y="161"/>
                      <a:pt x="50" y="161"/>
                    </a:cubicBezTo>
                    <a:cubicBezTo>
                      <a:pt x="50" y="161"/>
                      <a:pt x="50" y="161"/>
                      <a:pt x="50" y="161"/>
                    </a:cubicBezTo>
                    <a:cubicBezTo>
                      <a:pt x="50" y="161"/>
                      <a:pt x="50" y="161"/>
                      <a:pt x="50" y="161"/>
                    </a:cubicBezTo>
                    <a:cubicBezTo>
                      <a:pt x="50" y="161"/>
                      <a:pt x="50" y="161"/>
                      <a:pt x="50" y="161"/>
                    </a:cubicBezTo>
                    <a:cubicBezTo>
                      <a:pt x="50" y="161"/>
                      <a:pt x="50" y="161"/>
                      <a:pt x="50" y="161"/>
                    </a:cubicBezTo>
                    <a:cubicBezTo>
                      <a:pt x="50" y="161"/>
                      <a:pt x="50" y="161"/>
                      <a:pt x="50" y="161"/>
                    </a:cubicBezTo>
                    <a:cubicBezTo>
                      <a:pt x="50" y="161"/>
                      <a:pt x="50" y="161"/>
                      <a:pt x="50" y="161"/>
                    </a:cubicBezTo>
                    <a:cubicBezTo>
                      <a:pt x="50" y="161"/>
                      <a:pt x="50" y="161"/>
                      <a:pt x="50" y="161"/>
                    </a:cubicBezTo>
                    <a:cubicBezTo>
                      <a:pt x="50" y="161"/>
                      <a:pt x="50" y="161"/>
                      <a:pt x="50" y="161"/>
                    </a:cubicBezTo>
                    <a:cubicBezTo>
                      <a:pt x="50" y="161"/>
                      <a:pt x="50" y="161"/>
                      <a:pt x="50" y="161"/>
                    </a:cubicBezTo>
                    <a:cubicBezTo>
                      <a:pt x="50" y="161"/>
                      <a:pt x="50" y="161"/>
                      <a:pt x="50" y="161"/>
                    </a:cubicBezTo>
                    <a:cubicBezTo>
                      <a:pt x="50" y="161"/>
                      <a:pt x="50" y="160"/>
                      <a:pt x="50" y="160"/>
                    </a:cubicBezTo>
                    <a:cubicBezTo>
                      <a:pt x="50" y="160"/>
                      <a:pt x="50" y="160"/>
                      <a:pt x="50" y="160"/>
                    </a:cubicBezTo>
                    <a:cubicBezTo>
                      <a:pt x="50" y="160"/>
                      <a:pt x="50" y="160"/>
                      <a:pt x="50" y="160"/>
                    </a:cubicBezTo>
                    <a:cubicBezTo>
                      <a:pt x="50" y="160"/>
                      <a:pt x="50" y="160"/>
                      <a:pt x="50" y="160"/>
                    </a:cubicBezTo>
                    <a:cubicBezTo>
                      <a:pt x="50" y="160"/>
                      <a:pt x="50" y="160"/>
                      <a:pt x="50" y="160"/>
                    </a:cubicBezTo>
                    <a:cubicBezTo>
                      <a:pt x="50" y="160"/>
                      <a:pt x="50" y="160"/>
                      <a:pt x="50" y="160"/>
                    </a:cubicBezTo>
                    <a:cubicBezTo>
                      <a:pt x="50" y="160"/>
                      <a:pt x="50" y="160"/>
                      <a:pt x="50" y="160"/>
                    </a:cubicBezTo>
                    <a:cubicBezTo>
                      <a:pt x="50" y="160"/>
                      <a:pt x="50" y="160"/>
                      <a:pt x="50" y="160"/>
                    </a:cubicBezTo>
                    <a:cubicBezTo>
                      <a:pt x="50" y="160"/>
                      <a:pt x="50" y="160"/>
                      <a:pt x="50" y="160"/>
                    </a:cubicBezTo>
                    <a:cubicBezTo>
                      <a:pt x="50" y="160"/>
                      <a:pt x="50" y="160"/>
                      <a:pt x="50" y="160"/>
                    </a:cubicBezTo>
                    <a:cubicBezTo>
                      <a:pt x="50" y="160"/>
                      <a:pt x="50" y="160"/>
                      <a:pt x="50" y="160"/>
                    </a:cubicBezTo>
                    <a:cubicBezTo>
                      <a:pt x="50" y="160"/>
                      <a:pt x="50" y="160"/>
                      <a:pt x="50" y="160"/>
                    </a:cubicBezTo>
                    <a:cubicBezTo>
                      <a:pt x="50" y="160"/>
                      <a:pt x="50" y="160"/>
                      <a:pt x="50" y="160"/>
                    </a:cubicBezTo>
                    <a:cubicBezTo>
                      <a:pt x="50" y="160"/>
                      <a:pt x="50" y="160"/>
                      <a:pt x="50" y="160"/>
                    </a:cubicBezTo>
                    <a:cubicBezTo>
                      <a:pt x="50" y="160"/>
                      <a:pt x="50" y="160"/>
                      <a:pt x="50" y="160"/>
                    </a:cubicBezTo>
                    <a:cubicBezTo>
                      <a:pt x="50" y="160"/>
                      <a:pt x="50" y="160"/>
                      <a:pt x="50" y="160"/>
                    </a:cubicBezTo>
                    <a:cubicBezTo>
                      <a:pt x="50" y="160"/>
                      <a:pt x="50" y="160"/>
                      <a:pt x="50" y="160"/>
                    </a:cubicBezTo>
                    <a:cubicBezTo>
                      <a:pt x="50" y="160"/>
                      <a:pt x="50" y="160"/>
                      <a:pt x="50" y="160"/>
                    </a:cubicBezTo>
                    <a:cubicBezTo>
                      <a:pt x="50" y="160"/>
                      <a:pt x="50" y="160"/>
                      <a:pt x="50" y="160"/>
                    </a:cubicBezTo>
                    <a:cubicBezTo>
                      <a:pt x="50" y="160"/>
                      <a:pt x="50" y="160"/>
                      <a:pt x="50" y="160"/>
                    </a:cubicBezTo>
                    <a:cubicBezTo>
                      <a:pt x="50" y="160"/>
                      <a:pt x="50" y="160"/>
                      <a:pt x="50" y="160"/>
                    </a:cubicBezTo>
                    <a:cubicBezTo>
                      <a:pt x="50" y="160"/>
                      <a:pt x="50" y="160"/>
                      <a:pt x="50" y="160"/>
                    </a:cubicBezTo>
                    <a:cubicBezTo>
                      <a:pt x="50" y="160"/>
                      <a:pt x="50" y="160"/>
                      <a:pt x="50" y="160"/>
                    </a:cubicBezTo>
                    <a:cubicBezTo>
                      <a:pt x="50" y="160"/>
                      <a:pt x="50" y="160"/>
                      <a:pt x="50" y="160"/>
                    </a:cubicBezTo>
                    <a:cubicBezTo>
                      <a:pt x="50" y="160"/>
                      <a:pt x="50" y="160"/>
                      <a:pt x="50" y="160"/>
                    </a:cubicBezTo>
                    <a:cubicBezTo>
                      <a:pt x="50" y="160"/>
                      <a:pt x="50" y="160"/>
                      <a:pt x="50" y="160"/>
                    </a:cubicBezTo>
                    <a:cubicBezTo>
                      <a:pt x="50" y="160"/>
                      <a:pt x="50" y="160"/>
                      <a:pt x="50" y="160"/>
                    </a:cubicBezTo>
                    <a:cubicBezTo>
                      <a:pt x="50" y="160"/>
                      <a:pt x="50" y="160"/>
                      <a:pt x="50" y="160"/>
                    </a:cubicBezTo>
                    <a:cubicBezTo>
                      <a:pt x="50" y="160"/>
                      <a:pt x="51" y="160"/>
                      <a:pt x="51" y="160"/>
                    </a:cubicBezTo>
                    <a:cubicBezTo>
                      <a:pt x="51" y="160"/>
                      <a:pt x="51" y="160"/>
                      <a:pt x="51" y="160"/>
                    </a:cubicBezTo>
                    <a:cubicBezTo>
                      <a:pt x="51" y="160"/>
                      <a:pt x="51" y="160"/>
                      <a:pt x="51" y="160"/>
                    </a:cubicBezTo>
                    <a:cubicBezTo>
                      <a:pt x="51" y="160"/>
                      <a:pt x="51" y="160"/>
                      <a:pt x="51" y="160"/>
                    </a:cubicBezTo>
                    <a:cubicBezTo>
                      <a:pt x="51" y="160"/>
                      <a:pt x="51" y="160"/>
                      <a:pt x="51" y="160"/>
                    </a:cubicBezTo>
                    <a:cubicBezTo>
                      <a:pt x="51" y="160"/>
                      <a:pt x="51" y="160"/>
                      <a:pt x="51" y="160"/>
                    </a:cubicBezTo>
                    <a:cubicBezTo>
                      <a:pt x="51" y="160"/>
                      <a:pt x="51" y="160"/>
                      <a:pt x="51" y="160"/>
                    </a:cubicBezTo>
                    <a:cubicBezTo>
                      <a:pt x="51" y="160"/>
                      <a:pt x="51" y="160"/>
                      <a:pt x="51" y="160"/>
                    </a:cubicBezTo>
                    <a:cubicBezTo>
                      <a:pt x="51" y="160"/>
                      <a:pt x="51" y="160"/>
                      <a:pt x="51" y="160"/>
                    </a:cubicBezTo>
                    <a:cubicBezTo>
                      <a:pt x="51" y="160"/>
                      <a:pt x="51" y="160"/>
                      <a:pt x="51" y="160"/>
                    </a:cubicBezTo>
                    <a:cubicBezTo>
                      <a:pt x="51" y="160"/>
                      <a:pt x="51" y="160"/>
                      <a:pt x="51" y="160"/>
                    </a:cubicBezTo>
                    <a:cubicBezTo>
                      <a:pt x="51" y="160"/>
                      <a:pt x="51" y="160"/>
                      <a:pt x="51" y="160"/>
                    </a:cubicBezTo>
                    <a:cubicBezTo>
                      <a:pt x="51" y="160"/>
                      <a:pt x="51" y="160"/>
                      <a:pt x="51" y="160"/>
                    </a:cubicBezTo>
                    <a:cubicBezTo>
                      <a:pt x="51" y="160"/>
                      <a:pt x="51" y="160"/>
                      <a:pt x="51" y="160"/>
                    </a:cubicBezTo>
                    <a:cubicBezTo>
                      <a:pt x="51" y="160"/>
                      <a:pt x="51" y="160"/>
                      <a:pt x="51" y="160"/>
                    </a:cubicBezTo>
                    <a:cubicBezTo>
                      <a:pt x="51" y="160"/>
                      <a:pt x="51" y="160"/>
                      <a:pt x="51" y="160"/>
                    </a:cubicBezTo>
                    <a:cubicBezTo>
                      <a:pt x="51" y="160"/>
                      <a:pt x="51" y="160"/>
                      <a:pt x="51" y="160"/>
                    </a:cubicBezTo>
                    <a:cubicBezTo>
                      <a:pt x="51" y="160"/>
                      <a:pt x="51" y="160"/>
                      <a:pt x="51" y="160"/>
                    </a:cubicBezTo>
                    <a:cubicBezTo>
                      <a:pt x="51" y="160"/>
                      <a:pt x="51" y="160"/>
                      <a:pt x="51" y="160"/>
                    </a:cubicBezTo>
                    <a:cubicBezTo>
                      <a:pt x="51" y="160"/>
                      <a:pt x="51" y="160"/>
                      <a:pt x="51" y="160"/>
                    </a:cubicBezTo>
                    <a:cubicBezTo>
                      <a:pt x="51" y="160"/>
                      <a:pt x="51" y="160"/>
                      <a:pt x="51" y="160"/>
                    </a:cubicBezTo>
                    <a:cubicBezTo>
                      <a:pt x="51" y="160"/>
                      <a:pt x="51" y="160"/>
                      <a:pt x="51" y="160"/>
                    </a:cubicBezTo>
                    <a:cubicBezTo>
                      <a:pt x="51" y="160"/>
                      <a:pt x="51" y="160"/>
                      <a:pt x="51" y="160"/>
                    </a:cubicBezTo>
                    <a:cubicBezTo>
                      <a:pt x="51" y="160"/>
                      <a:pt x="51" y="160"/>
                      <a:pt x="51" y="160"/>
                    </a:cubicBezTo>
                    <a:cubicBezTo>
                      <a:pt x="51" y="160"/>
                      <a:pt x="51" y="160"/>
                      <a:pt x="51" y="160"/>
                    </a:cubicBezTo>
                    <a:cubicBezTo>
                      <a:pt x="51" y="160"/>
                      <a:pt x="51" y="160"/>
                      <a:pt x="51" y="160"/>
                    </a:cubicBezTo>
                    <a:cubicBezTo>
                      <a:pt x="51" y="160"/>
                      <a:pt x="51" y="160"/>
                      <a:pt x="51" y="160"/>
                    </a:cubicBezTo>
                    <a:cubicBezTo>
                      <a:pt x="51" y="160"/>
                      <a:pt x="51" y="160"/>
                      <a:pt x="51" y="160"/>
                    </a:cubicBezTo>
                    <a:cubicBezTo>
                      <a:pt x="51" y="160"/>
                      <a:pt x="51" y="160"/>
                      <a:pt x="51" y="160"/>
                    </a:cubicBezTo>
                    <a:cubicBezTo>
                      <a:pt x="51" y="160"/>
                      <a:pt x="51" y="160"/>
                      <a:pt x="51" y="160"/>
                    </a:cubicBezTo>
                    <a:cubicBezTo>
                      <a:pt x="51" y="160"/>
                      <a:pt x="51" y="160"/>
                      <a:pt x="51" y="160"/>
                    </a:cubicBezTo>
                    <a:cubicBezTo>
                      <a:pt x="51" y="160"/>
                      <a:pt x="51" y="160"/>
                      <a:pt x="51" y="160"/>
                    </a:cubicBezTo>
                    <a:cubicBezTo>
                      <a:pt x="51" y="160"/>
                      <a:pt x="51" y="160"/>
                      <a:pt x="51" y="160"/>
                    </a:cubicBezTo>
                    <a:cubicBezTo>
                      <a:pt x="51" y="160"/>
                      <a:pt x="51" y="160"/>
                      <a:pt x="51" y="160"/>
                    </a:cubicBezTo>
                    <a:cubicBezTo>
                      <a:pt x="51" y="160"/>
                      <a:pt x="51" y="160"/>
                      <a:pt x="51" y="160"/>
                    </a:cubicBezTo>
                    <a:cubicBezTo>
                      <a:pt x="51" y="160"/>
                      <a:pt x="51" y="160"/>
                      <a:pt x="51" y="160"/>
                    </a:cubicBezTo>
                    <a:cubicBezTo>
                      <a:pt x="51" y="160"/>
                      <a:pt x="51" y="160"/>
                      <a:pt x="51" y="160"/>
                    </a:cubicBezTo>
                    <a:cubicBezTo>
                      <a:pt x="51" y="160"/>
                      <a:pt x="51" y="160"/>
                      <a:pt x="51" y="160"/>
                    </a:cubicBezTo>
                    <a:cubicBezTo>
                      <a:pt x="51" y="160"/>
                      <a:pt x="51" y="160"/>
                      <a:pt x="51" y="160"/>
                    </a:cubicBezTo>
                    <a:cubicBezTo>
                      <a:pt x="51" y="160"/>
                      <a:pt x="51" y="160"/>
                      <a:pt x="51" y="160"/>
                    </a:cubicBezTo>
                    <a:cubicBezTo>
                      <a:pt x="52" y="160"/>
                      <a:pt x="52" y="160"/>
                      <a:pt x="52" y="160"/>
                    </a:cubicBezTo>
                    <a:cubicBezTo>
                      <a:pt x="52" y="160"/>
                      <a:pt x="52" y="160"/>
                      <a:pt x="52" y="160"/>
                    </a:cubicBezTo>
                    <a:cubicBezTo>
                      <a:pt x="52" y="160"/>
                      <a:pt x="52" y="160"/>
                      <a:pt x="52" y="160"/>
                    </a:cubicBezTo>
                    <a:cubicBezTo>
                      <a:pt x="52" y="160"/>
                      <a:pt x="52" y="160"/>
                      <a:pt x="52" y="160"/>
                    </a:cubicBezTo>
                    <a:cubicBezTo>
                      <a:pt x="52" y="160"/>
                      <a:pt x="52" y="160"/>
                      <a:pt x="52" y="160"/>
                    </a:cubicBezTo>
                    <a:cubicBezTo>
                      <a:pt x="52" y="160"/>
                      <a:pt x="52" y="160"/>
                      <a:pt x="52" y="160"/>
                    </a:cubicBezTo>
                    <a:cubicBezTo>
                      <a:pt x="52" y="160"/>
                      <a:pt x="52" y="160"/>
                      <a:pt x="52" y="160"/>
                    </a:cubicBezTo>
                    <a:cubicBezTo>
                      <a:pt x="52" y="160"/>
                      <a:pt x="52" y="160"/>
                      <a:pt x="52" y="160"/>
                    </a:cubicBezTo>
                    <a:cubicBezTo>
                      <a:pt x="52" y="160"/>
                      <a:pt x="52" y="160"/>
                      <a:pt x="52" y="160"/>
                    </a:cubicBezTo>
                    <a:cubicBezTo>
                      <a:pt x="52" y="160"/>
                      <a:pt x="52" y="160"/>
                      <a:pt x="52" y="160"/>
                    </a:cubicBezTo>
                    <a:cubicBezTo>
                      <a:pt x="52" y="160"/>
                      <a:pt x="52" y="160"/>
                      <a:pt x="52" y="160"/>
                    </a:cubicBezTo>
                    <a:cubicBezTo>
                      <a:pt x="52" y="160"/>
                      <a:pt x="52" y="160"/>
                      <a:pt x="52" y="160"/>
                    </a:cubicBezTo>
                    <a:cubicBezTo>
                      <a:pt x="52" y="160"/>
                      <a:pt x="52" y="160"/>
                      <a:pt x="52" y="160"/>
                    </a:cubicBezTo>
                    <a:cubicBezTo>
                      <a:pt x="52" y="160"/>
                      <a:pt x="52" y="160"/>
                      <a:pt x="52" y="160"/>
                    </a:cubicBezTo>
                    <a:cubicBezTo>
                      <a:pt x="52" y="160"/>
                      <a:pt x="52" y="160"/>
                      <a:pt x="52" y="160"/>
                    </a:cubicBezTo>
                    <a:cubicBezTo>
                      <a:pt x="52" y="159"/>
                      <a:pt x="53" y="159"/>
                      <a:pt x="53" y="159"/>
                    </a:cubicBezTo>
                    <a:cubicBezTo>
                      <a:pt x="54" y="159"/>
                      <a:pt x="54" y="159"/>
                      <a:pt x="54" y="159"/>
                    </a:cubicBezTo>
                    <a:cubicBezTo>
                      <a:pt x="54" y="159"/>
                      <a:pt x="54" y="159"/>
                      <a:pt x="55" y="159"/>
                    </a:cubicBezTo>
                    <a:cubicBezTo>
                      <a:pt x="55" y="159"/>
                      <a:pt x="55" y="159"/>
                      <a:pt x="55" y="159"/>
                    </a:cubicBezTo>
                    <a:cubicBezTo>
                      <a:pt x="55" y="159"/>
                      <a:pt x="55" y="159"/>
                      <a:pt x="55" y="159"/>
                    </a:cubicBezTo>
                    <a:cubicBezTo>
                      <a:pt x="55" y="159"/>
                      <a:pt x="55" y="159"/>
                      <a:pt x="55" y="159"/>
                    </a:cubicBezTo>
                    <a:cubicBezTo>
                      <a:pt x="55" y="159"/>
                      <a:pt x="55" y="159"/>
                      <a:pt x="55" y="159"/>
                    </a:cubicBezTo>
                    <a:cubicBezTo>
                      <a:pt x="55" y="159"/>
                      <a:pt x="55" y="159"/>
                      <a:pt x="55" y="159"/>
                    </a:cubicBezTo>
                    <a:cubicBezTo>
                      <a:pt x="55" y="159"/>
                      <a:pt x="55" y="159"/>
                      <a:pt x="55" y="159"/>
                    </a:cubicBezTo>
                    <a:cubicBezTo>
                      <a:pt x="55" y="159"/>
                      <a:pt x="55" y="159"/>
                      <a:pt x="55" y="159"/>
                    </a:cubicBezTo>
                    <a:cubicBezTo>
                      <a:pt x="55" y="159"/>
                      <a:pt x="55" y="159"/>
                      <a:pt x="55" y="159"/>
                    </a:cubicBezTo>
                    <a:cubicBezTo>
                      <a:pt x="55" y="159"/>
                      <a:pt x="55" y="159"/>
                      <a:pt x="55" y="159"/>
                    </a:cubicBezTo>
                    <a:cubicBezTo>
                      <a:pt x="55" y="159"/>
                      <a:pt x="55" y="159"/>
                      <a:pt x="55" y="159"/>
                    </a:cubicBezTo>
                    <a:cubicBezTo>
                      <a:pt x="55" y="159"/>
                      <a:pt x="55" y="159"/>
                      <a:pt x="55" y="159"/>
                    </a:cubicBezTo>
                    <a:cubicBezTo>
                      <a:pt x="55" y="159"/>
                      <a:pt x="55" y="159"/>
                      <a:pt x="55" y="159"/>
                    </a:cubicBezTo>
                    <a:cubicBezTo>
                      <a:pt x="55" y="159"/>
                      <a:pt x="55" y="159"/>
                      <a:pt x="55" y="159"/>
                    </a:cubicBezTo>
                    <a:cubicBezTo>
                      <a:pt x="55" y="159"/>
                      <a:pt x="55" y="159"/>
                      <a:pt x="55" y="159"/>
                    </a:cubicBezTo>
                    <a:cubicBezTo>
                      <a:pt x="55" y="159"/>
                      <a:pt x="55" y="159"/>
                      <a:pt x="55" y="159"/>
                    </a:cubicBezTo>
                    <a:cubicBezTo>
                      <a:pt x="55" y="159"/>
                      <a:pt x="56" y="159"/>
                      <a:pt x="56" y="159"/>
                    </a:cubicBezTo>
                    <a:cubicBezTo>
                      <a:pt x="56" y="159"/>
                      <a:pt x="56" y="159"/>
                      <a:pt x="56" y="158"/>
                    </a:cubicBezTo>
                    <a:cubicBezTo>
                      <a:pt x="56" y="158"/>
                      <a:pt x="56" y="158"/>
                      <a:pt x="57" y="158"/>
                    </a:cubicBezTo>
                    <a:cubicBezTo>
                      <a:pt x="57" y="158"/>
                      <a:pt x="57" y="158"/>
                      <a:pt x="57" y="158"/>
                    </a:cubicBezTo>
                    <a:cubicBezTo>
                      <a:pt x="57" y="158"/>
                      <a:pt x="57" y="158"/>
                      <a:pt x="58" y="158"/>
                    </a:cubicBezTo>
                    <a:cubicBezTo>
                      <a:pt x="58" y="158"/>
                      <a:pt x="58" y="158"/>
                      <a:pt x="58" y="158"/>
                    </a:cubicBezTo>
                    <a:cubicBezTo>
                      <a:pt x="58" y="158"/>
                      <a:pt x="58" y="158"/>
                      <a:pt x="58" y="158"/>
                    </a:cubicBezTo>
                    <a:cubicBezTo>
                      <a:pt x="58" y="158"/>
                      <a:pt x="58" y="158"/>
                      <a:pt x="58" y="158"/>
                    </a:cubicBezTo>
                    <a:cubicBezTo>
                      <a:pt x="58" y="158"/>
                      <a:pt x="58" y="158"/>
                      <a:pt x="58" y="158"/>
                    </a:cubicBezTo>
                    <a:cubicBezTo>
                      <a:pt x="58" y="158"/>
                      <a:pt x="58" y="158"/>
                      <a:pt x="58" y="158"/>
                    </a:cubicBezTo>
                    <a:cubicBezTo>
                      <a:pt x="58" y="158"/>
                      <a:pt x="58" y="158"/>
                      <a:pt x="58" y="158"/>
                    </a:cubicBezTo>
                    <a:cubicBezTo>
                      <a:pt x="58" y="158"/>
                      <a:pt x="58" y="158"/>
                      <a:pt x="58" y="158"/>
                    </a:cubicBezTo>
                    <a:cubicBezTo>
                      <a:pt x="59" y="158"/>
                      <a:pt x="59" y="158"/>
                      <a:pt x="59" y="158"/>
                    </a:cubicBezTo>
                    <a:cubicBezTo>
                      <a:pt x="59" y="158"/>
                      <a:pt x="59" y="158"/>
                      <a:pt x="59" y="158"/>
                    </a:cubicBezTo>
                    <a:cubicBezTo>
                      <a:pt x="59" y="158"/>
                      <a:pt x="59" y="158"/>
                      <a:pt x="59" y="158"/>
                    </a:cubicBezTo>
                    <a:cubicBezTo>
                      <a:pt x="59" y="158"/>
                      <a:pt x="59" y="158"/>
                      <a:pt x="59" y="158"/>
                    </a:cubicBezTo>
                    <a:cubicBezTo>
                      <a:pt x="59" y="158"/>
                      <a:pt x="59" y="158"/>
                      <a:pt x="59" y="158"/>
                    </a:cubicBezTo>
                    <a:cubicBezTo>
                      <a:pt x="59" y="158"/>
                      <a:pt x="59" y="158"/>
                      <a:pt x="59" y="158"/>
                    </a:cubicBezTo>
                    <a:cubicBezTo>
                      <a:pt x="59" y="158"/>
                      <a:pt x="59" y="158"/>
                      <a:pt x="59" y="158"/>
                    </a:cubicBezTo>
                    <a:cubicBezTo>
                      <a:pt x="60" y="158"/>
                      <a:pt x="60" y="158"/>
                      <a:pt x="60" y="158"/>
                    </a:cubicBezTo>
                    <a:cubicBezTo>
                      <a:pt x="60" y="158"/>
                      <a:pt x="60" y="158"/>
                      <a:pt x="60" y="158"/>
                    </a:cubicBezTo>
                    <a:cubicBezTo>
                      <a:pt x="60" y="158"/>
                      <a:pt x="60" y="158"/>
                      <a:pt x="60" y="158"/>
                    </a:cubicBezTo>
                    <a:cubicBezTo>
                      <a:pt x="60" y="158"/>
                      <a:pt x="60" y="158"/>
                      <a:pt x="60" y="158"/>
                    </a:cubicBezTo>
                    <a:cubicBezTo>
                      <a:pt x="60" y="158"/>
                      <a:pt x="60" y="158"/>
                      <a:pt x="60" y="158"/>
                    </a:cubicBezTo>
                    <a:cubicBezTo>
                      <a:pt x="60" y="158"/>
                      <a:pt x="60" y="158"/>
                      <a:pt x="60" y="158"/>
                    </a:cubicBezTo>
                    <a:cubicBezTo>
                      <a:pt x="61" y="158"/>
                      <a:pt x="61" y="158"/>
                      <a:pt x="61" y="158"/>
                    </a:cubicBezTo>
                    <a:cubicBezTo>
                      <a:pt x="61" y="158"/>
                      <a:pt x="61" y="158"/>
                      <a:pt x="61" y="158"/>
                    </a:cubicBezTo>
                    <a:cubicBezTo>
                      <a:pt x="61" y="158"/>
                      <a:pt x="61" y="158"/>
                      <a:pt x="61" y="158"/>
                    </a:cubicBezTo>
                    <a:cubicBezTo>
                      <a:pt x="61" y="158"/>
                      <a:pt x="61" y="158"/>
                      <a:pt x="61" y="158"/>
                    </a:cubicBezTo>
                    <a:cubicBezTo>
                      <a:pt x="61" y="158"/>
                      <a:pt x="61" y="158"/>
                      <a:pt x="61" y="158"/>
                    </a:cubicBezTo>
                    <a:cubicBezTo>
                      <a:pt x="61" y="158"/>
                      <a:pt x="61" y="158"/>
                      <a:pt x="61" y="158"/>
                    </a:cubicBezTo>
                    <a:cubicBezTo>
                      <a:pt x="61" y="158"/>
                      <a:pt x="61" y="158"/>
                      <a:pt x="61" y="158"/>
                    </a:cubicBezTo>
                    <a:cubicBezTo>
                      <a:pt x="61" y="158"/>
                      <a:pt x="61" y="158"/>
                      <a:pt x="61" y="158"/>
                    </a:cubicBezTo>
                    <a:cubicBezTo>
                      <a:pt x="62" y="158"/>
                      <a:pt x="62" y="158"/>
                      <a:pt x="62" y="158"/>
                    </a:cubicBezTo>
                    <a:cubicBezTo>
                      <a:pt x="62" y="158"/>
                      <a:pt x="62" y="158"/>
                      <a:pt x="62" y="158"/>
                    </a:cubicBezTo>
                    <a:cubicBezTo>
                      <a:pt x="62" y="158"/>
                      <a:pt x="62" y="158"/>
                      <a:pt x="63" y="158"/>
                    </a:cubicBezTo>
                    <a:cubicBezTo>
                      <a:pt x="63" y="158"/>
                      <a:pt x="63" y="158"/>
                      <a:pt x="63" y="158"/>
                    </a:cubicBezTo>
                    <a:cubicBezTo>
                      <a:pt x="63" y="158"/>
                      <a:pt x="63" y="158"/>
                      <a:pt x="63" y="158"/>
                    </a:cubicBezTo>
                    <a:cubicBezTo>
                      <a:pt x="63" y="158"/>
                      <a:pt x="63" y="158"/>
                      <a:pt x="63" y="158"/>
                    </a:cubicBezTo>
                    <a:cubicBezTo>
                      <a:pt x="63" y="158"/>
                      <a:pt x="64" y="158"/>
                      <a:pt x="64" y="158"/>
                    </a:cubicBezTo>
                    <a:cubicBezTo>
                      <a:pt x="65" y="158"/>
                      <a:pt x="65" y="158"/>
                      <a:pt x="65" y="158"/>
                    </a:cubicBezTo>
                    <a:cubicBezTo>
                      <a:pt x="65" y="158"/>
                      <a:pt x="65" y="158"/>
                      <a:pt x="65" y="158"/>
                    </a:cubicBezTo>
                    <a:cubicBezTo>
                      <a:pt x="66" y="158"/>
                      <a:pt x="66" y="158"/>
                      <a:pt x="66" y="158"/>
                    </a:cubicBezTo>
                    <a:cubicBezTo>
                      <a:pt x="66" y="158"/>
                      <a:pt x="66" y="158"/>
                      <a:pt x="66" y="158"/>
                    </a:cubicBezTo>
                    <a:cubicBezTo>
                      <a:pt x="66" y="158"/>
                      <a:pt x="66" y="158"/>
                      <a:pt x="66" y="158"/>
                    </a:cubicBezTo>
                    <a:cubicBezTo>
                      <a:pt x="66" y="158"/>
                      <a:pt x="66" y="158"/>
                      <a:pt x="66" y="158"/>
                    </a:cubicBezTo>
                    <a:cubicBezTo>
                      <a:pt x="66" y="158"/>
                      <a:pt x="66" y="158"/>
                      <a:pt x="66" y="158"/>
                    </a:cubicBezTo>
                    <a:cubicBezTo>
                      <a:pt x="67" y="158"/>
                      <a:pt x="67" y="158"/>
                      <a:pt x="67" y="158"/>
                    </a:cubicBezTo>
                    <a:cubicBezTo>
                      <a:pt x="67" y="158"/>
                      <a:pt x="67" y="158"/>
                      <a:pt x="67" y="158"/>
                    </a:cubicBezTo>
                    <a:cubicBezTo>
                      <a:pt x="67" y="158"/>
                      <a:pt x="67" y="158"/>
                      <a:pt x="67" y="158"/>
                    </a:cubicBezTo>
                    <a:cubicBezTo>
                      <a:pt x="67" y="158"/>
                      <a:pt x="67" y="158"/>
                      <a:pt x="67" y="158"/>
                    </a:cubicBezTo>
                    <a:cubicBezTo>
                      <a:pt x="67" y="158"/>
                      <a:pt x="67" y="158"/>
                      <a:pt x="67" y="158"/>
                    </a:cubicBezTo>
                    <a:cubicBezTo>
                      <a:pt x="67" y="158"/>
                      <a:pt x="67" y="158"/>
                      <a:pt x="67" y="158"/>
                    </a:cubicBezTo>
                    <a:cubicBezTo>
                      <a:pt x="68" y="158"/>
                      <a:pt x="68" y="158"/>
                      <a:pt x="68" y="158"/>
                    </a:cubicBezTo>
                    <a:cubicBezTo>
                      <a:pt x="68" y="158"/>
                      <a:pt x="68" y="158"/>
                      <a:pt x="68" y="158"/>
                    </a:cubicBezTo>
                    <a:cubicBezTo>
                      <a:pt x="69" y="158"/>
                      <a:pt x="69" y="158"/>
                      <a:pt x="70" y="158"/>
                    </a:cubicBezTo>
                    <a:cubicBezTo>
                      <a:pt x="70" y="158"/>
                      <a:pt x="70" y="158"/>
                      <a:pt x="70" y="158"/>
                    </a:cubicBezTo>
                    <a:cubicBezTo>
                      <a:pt x="70" y="158"/>
                      <a:pt x="70" y="158"/>
                      <a:pt x="70" y="158"/>
                    </a:cubicBezTo>
                    <a:cubicBezTo>
                      <a:pt x="70" y="158"/>
                      <a:pt x="70" y="158"/>
                      <a:pt x="70" y="158"/>
                    </a:cubicBezTo>
                    <a:cubicBezTo>
                      <a:pt x="70" y="158"/>
                      <a:pt x="70" y="158"/>
                      <a:pt x="70" y="158"/>
                    </a:cubicBezTo>
                    <a:cubicBezTo>
                      <a:pt x="70" y="158"/>
                      <a:pt x="70" y="158"/>
                      <a:pt x="70" y="158"/>
                    </a:cubicBezTo>
                    <a:cubicBezTo>
                      <a:pt x="70" y="158"/>
                      <a:pt x="71" y="158"/>
                      <a:pt x="71" y="158"/>
                    </a:cubicBezTo>
                    <a:cubicBezTo>
                      <a:pt x="71" y="158"/>
                      <a:pt x="71" y="158"/>
                      <a:pt x="71" y="158"/>
                    </a:cubicBezTo>
                    <a:cubicBezTo>
                      <a:pt x="71" y="158"/>
                      <a:pt x="71" y="158"/>
                      <a:pt x="71" y="158"/>
                    </a:cubicBezTo>
                    <a:cubicBezTo>
                      <a:pt x="71" y="158"/>
                      <a:pt x="71" y="158"/>
                      <a:pt x="71" y="158"/>
                    </a:cubicBezTo>
                    <a:cubicBezTo>
                      <a:pt x="71" y="158"/>
                      <a:pt x="71" y="158"/>
                      <a:pt x="71" y="158"/>
                    </a:cubicBezTo>
                    <a:cubicBezTo>
                      <a:pt x="71" y="158"/>
                      <a:pt x="71" y="158"/>
                      <a:pt x="71" y="158"/>
                    </a:cubicBezTo>
                    <a:cubicBezTo>
                      <a:pt x="71" y="158"/>
                      <a:pt x="71" y="158"/>
                      <a:pt x="71" y="158"/>
                    </a:cubicBezTo>
                    <a:cubicBezTo>
                      <a:pt x="71" y="158"/>
                      <a:pt x="71" y="158"/>
                      <a:pt x="71" y="158"/>
                    </a:cubicBezTo>
                    <a:cubicBezTo>
                      <a:pt x="71" y="159"/>
                      <a:pt x="71" y="159"/>
                      <a:pt x="71" y="159"/>
                    </a:cubicBezTo>
                    <a:cubicBezTo>
                      <a:pt x="71" y="159"/>
                      <a:pt x="71" y="159"/>
                      <a:pt x="71" y="159"/>
                    </a:cubicBezTo>
                    <a:cubicBezTo>
                      <a:pt x="71" y="159"/>
                      <a:pt x="71" y="159"/>
                      <a:pt x="71" y="159"/>
                    </a:cubicBezTo>
                    <a:cubicBezTo>
                      <a:pt x="71" y="159"/>
                      <a:pt x="71" y="159"/>
                      <a:pt x="71" y="159"/>
                    </a:cubicBezTo>
                    <a:cubicBezTo>
                      <a:pt x="71" y="159"/>
                      <a:pt x="71" y="159"/>
                      <a:pt x="71" y="159"/>
                    </a:cubicBezTo>
                    <a:cubicBezTo>
                      <a:pt x="71" y="159"/>
                      <a:pt x="71" y="159"/>
                      <a:pt x="71" y="159"/>
                    </a:cubicBezTo>
                    <a:cubicBezTo>
                      <a:pt x="71" y="159"/>
                      <a:pt x="71" y="159"/>
                      <a:pt x="71" y="159"/>
                    </a:cubicBezTo>
                    <a:cubicBezTo>
                      <a:pt x="71" y="159"/>
                      <a:pt x="71" y="159"/>
                      <a:pt x="71" y="159"/>
                    </a:cubicBezTo>
                    <a:cubicBezTo>
                      <a:pt x="72" y="159"/>
                      <a:pt x="72" y="159"/>
                      <a:pt x="72" y="159"/>
                    </a:cubicBezTo>
                    <a:cubicBezTo>
                      <a:pt x="72" y="159"/>
                      <a:pt x="72" y="159"/>
                      <a:pt x="72" y="159"/>
                    </a:cubicBezTo>
                    <a:cubicBezTo>
                      <a:pt x="72" y="159"/>
                      <a:pt x="72" y="159"/>
                      <a:pt x="72" y="159"/>
                    </a:cubicBezTo>
                    <a:cubicBezTo>
                      <a:pt x="72" y="159"/>
                      <a:pt x="72" y="159"/>
                      <a:pt x="72" y="159"/>
                    </a:cubicBezTo>
                    <a:cubicBezTo>
                      <a:pt x="72" y="159"/>
                      <a:pt x="72" y="159"/>
                      <a:pt x="72" y="159"/>
                    </a:cubicBezTo>
                    <a:cubicBezTo>
                      <a:pt x="72" y="159"/>
                      <a:pt x="72" y="159"/>
                      <a:pt x="72" y="159"/>
                    </a:cubicBezTo>
                    <a:cubicBezTo>
                      <a:pt x="72" y="159"/>
                      <a:pt x="72" y="159"/>
                      <a:pt x="72" y="159"/>
                    </a:cubicBezTo>
                    <a:cubicBezTo>
                      <a:pt x="72" y="159"/>
                      <a:pt x="72" y="159"/>
                      <a:pt x="72" y="159"/>
                    </a:cubicBezTo>
                    <a:cubicBezTo>
                      <a:pt x="72" y="159"/>
                      <a:pt x="72" y="159"/>
                      <a:pt x="72" y="159"/>
                    </a:cubicBezTo>
                    <a:cubicBezTo>
                      <a:pt x="72" y="159"/>
                      <a:pt x="72" y="159"/>
                      <a:pt x="72" y="159"/>
                    </a:cubicBezTo>
                    <a:cubicBezTo>
                      <a:pt x="72" y="159"/>
                      <a:pt x="72" y="159"/>
                      <a:pt x="72" y="159"/>
                    </a:cubicBezTo>
                    <a:cubicBezTo>
                      <a:pt x="72" y="159"/>
                      <a:pt x="72" y="159"/>
                      <a:pt x="72" y="159"/>
                    </a:cubicBezTo>
                    <a:cubicBezTo>
                      <a:pt x="72" y="159"/>
                      <a:pt x="72" y="159"/>
                      <a:pt x="72" y="159"/>
                    </a:cubicBezTo>
                    <a:cubicBezTo>
                      <a:pt x="72" y="159"/>
                      <a:pt x="72" y="159"/>
                      <a:pt x="72" y="159"/>
                    </a:cubicBezTo>
                    <a:cubicBezTo>
                      <a:pt x="72" y="159"/>
                      <a:pt x="72" y="159"/>
                      <a:pt x="72" y="159"/>
                    </a:cubicBezTo>
                    <a:cubicBezTo>
                      <a:pt x="72" y="159"/>
                      <a:pt x="72" y="159"/>
                      <a:pt x="72" y="159"/>
                    </a:cubicBezTo>
                    <a:cubicBezTo>
                      <a:pt x="72" y="159"/>
                      <a:pt x="72" y="159"/>
                      <a:pt x="72" y="159"/>
                    </a:cubicBezTo>
                    <a:cubicBezTo>
                      <a:pt x="72" y="159"/>
                      <a:pt x="72" y="159"/>
                      <a:pt x="72" y="159"/>
                    </a:cubicBezTo>
                    <a:cubicBezTo>
                      <a:pt x="72" y="159"/>
                      <a:pt x="72" y="159"/>
                      <a:pt x="72" y="159"/>
                    </a:cubicBezTo>
                    <a:cubicBezTo>
                      <a:pt x="72" y="159"/>
                      <a:pt x="72" y="159"/>
                      <a:pt x="72" y="159"/>
                    </a:cubicBezTo>
                    <a:cubicBezTo>
                      <a:pt x="72" y="159"/>
                      <a:pt x="72" y="159"/>
                      <a:pt x="72" y="159"/>
                    </a:cubicBezTo>
                    <a:cubicBezTo>
                      <a:pt x="72" y="159"/>
                      <a:pt x="72" y="159"/>
                      <a:pt x="72" y="159"/>
                    </a:cubicBezTo>
                    <a:cubicBezTo>
                      <a:pt x="72" y="159"/>
                      <a:pt x="72" y="159"/>
                      <a:pt x="72" y="159"/>
                    </a:cubicBezTo>
                    <a:cubicBezTo>
                      <a:pt x="72" y="159"/>
                      <a:pt x="72" y="159"/>
                      <a:pt x="72" y="159"/>
                    </a:cubicBezTo>
                    <a:cubicBezTo>
                      <a:pt x="72" y="159"/>
                      <a:pt x="72" y="159"/>
                      <a:pt x="72" y="159"/>
                    </a:cubicBezTo>
                    <a:cubicBezTo>
                      <a:pt x="72" y="159"/>
                      <a:pt x="72" y="159"/>
                      <a:pt x="72" y="159"/>
                    </a:cubicBezTo>
                    <a:cubicBezTo>
                      <a:pt x="72" y="159"/>
                      <a:pt x="72" y="159"/>
                      <a:pt x="72" y="159"/>
                    </a:cubicBezTo>
                    <a:cubicBezTo>
                      <a:pt x="72" y="159"/>
                      <a:pt x="72" y="159"/>
                      <a:pt x="72" y="159"/>
                    </a:cubicBezTo>
                    <a:cubicBezTo>
                      <a:pt x="72" y="159"/>
                      <a:pt x="72" y="159"/>
                      <a:pt x="72" y="159"/>
                    </a:cubicBezTo>
                    <a:cubicBezTo>
                      <a:pt x="72" y="159"/>
                      <a:pt x="72" y="159"/>
                      <a:pt x="72" y="159"/>
                    </a:cubicBezTo>
                    <a:cubicBezTo>
                      <a:pt x="72" y="159"/>
                      <a:pt x="72" y="159"/>
                      <a:pt x="72" y="159"/>
                    </a:cubicBezTo>
                    <a:cubicBezTo>
                      <a:pt x="72" y="159"/>
                      <a:pt x="72" y="159"/>
                      <a:pt x="72" y="159"/>
                    </a:cubicBezTo>
                    <a:cubicBezTo>
                      <a:pt x="73" y="159"/>
                      <a:pt x="73" y="159"/>
                      <a:pt x="73" y="159"/>
                    </a:cubicBezTo>
                    <a:cubicBezTo>
                      <a:pt x="73" y="159"/>
                      <a:pt x="73" y="159"/>
                      <a:pt x="73" y="159"/>
                    </a:cubicBezTo>
                    <a:cubicBezTo>
                      <a:pt x="73" y="159"/>
                      <a:pt x="73" y="159"/>
                      <a:pt x="73" y="159"/>
                    </a:cubicBezTo>
                    <a:cubicBezTo>
                      <a:pt x="73" y="159"/>
                      <a:pt x="73" y="159"/>
                      <a:pt x="73" y="159"/>
                    </a:cubicBezTo>
                    <a:cubicBezTo>
                      <a:pt x="73" y="159"/>
                      <a:pt x="73" y="159"/>
                      <a:pt x="73" y="159"/>
                    </a:cubicBezTo>
                    <a:cubicBezTo>
                      <a:pt x="73" y="159"/>
                      <a:pt x="73" y="159"/>
                      <a:pt x="73" y="159"/>
                    </a:cubicBezTo>
                    <a:cubicBezTo>
                      <a:pt x="73" y="159"/>
                      <a:pt x="73" y="159"/>
                      <a:pt x="73" y="159"/>
                    </a:cubicBezTo>
                    <a:cubicBezTo>
                      <a:pt x="73" y="159"/>
                      <a:pt x="73" y="159"/>
                      <a:pt x="73" y="159"/>
                    </a:cubicBezTo>
                    <a:cubicBezTo>
                      <a:pt x="73" y="159"/>
                      <a:pt x="73" y="159"/>
                      <a:pt x="73" y="159"/>
                    </a:cubicBezTo>
                    <a:cubicBezTo>
                      <a:pt x="73" y="159"/>
                      <a:pt x="73" y="159"/>
                      <a:pt x="73" y="159"/>
                    </a:cubicBezTo>
                    <a:cubicBezTo>
                      <a:pt x="73" y="159"/>
                      <a:pt x="73" y="159"/>
                      <a:pt x="73" y="159"/>
                    </a:cubicBezTo>
                    <a:cubicBezTo>
                      <a:pt x="73" y="159"/>
                      <a:pt x="73" y="159"/>
                      <a:pt x="73" y="159"/>
                    </a:cubicBezTo>
                    <a:cubicBezTo>
                      <a:pt x="73" y="159"/>
                      <a:pt x="73" y="159"/>
                      <a:pt x="73" y="159"/>
                    </a:cubicBezTo>
                    <a:cubicBezTo>
                      <a:pt x="73" y="159"/>
                      <a:pt x="73" y="159"/>
                      <a:pt x="73" y="159"/>
                    </a:cubicBezTo>
                    <a:cubicBezTo>
                      <a:pt x="73" y="159"/>
                      <a:pt x="73" y="159"/>
                      <a:pt x="73" y="159"/>
                    </a:cubicBezTo>
                    <a:cubicBezTo>
                      <a:pt x="73" y="159"/>
                      <a:pt x="73" y="159"/>
                      <a:pt x="73" y="159"/>
                    </a:cubicBezTo>
                    <a:cubicBezTo>
                      <a:pt x="73" y="159"/>
                      <a:pt x="73" y="159"/>
                      <a:pt x="73" y="159"/>
                    </a:cubicBezTo>
                    <a:cubicBezTo>
                      <a:pt x="73" y="159"/>
                      <a:pt x="73" y="159"/>
                      <a:pt x="73" y="159"/>
                    </a:cubicBezTo>
                    <a:cubicBezTo>
                      <a:pt x="73" y="159"/>
                      <a:pt x="73" y="159"/>
                      <a:pt x="73" y="159"/>
                    </a:cubicBezTo>
                    <a:cubicBezTo>
                      <a:pt x="73" y="159"/>
                      <a:pt x="73" y="159"/>
                      <a:pt x="73" y="159"/>
                    </a:cubicBezTo>
                    <a:cubicBezTo>
                      <a:pt x="73" y="159"/>
                      <a:pt x="73" y="159"/>
                      <a:pt x="73" y="159"/>
                    </a:cubicBezTo>
                    <a:cubicBezTo>
                      <a:pt x="73" y="159"/>
                      <a:pt x="73" y="159"/>
                      <a:pt x="73" y="159"/>
                    </a:cubicBezTo>
                    <a:cubicBezTo>
                      <a:pt x="73" y="159"/>
                      <a:pt x="73" y="159"/>
                      <a:pt x="73" y="159"/>
                    </a:cubicBezTo>
                    <a:cubicBezTo>
                      <a:pt x="73" y="159"/>
                      <a:pt x="73" y="159"/>
                      <a:pt x="73" y="159"/>
                    </a:cubicBezTo>
                    <a:cubicBezTo>
                      <a:pt x="73" y="159"/>
                      <a:pt x="73" y="159"/>
                      <a:pt x="73" y="159"/>
                    </a:cubicBezTo>
                    <a:cubicBezTo>
                      <a:pt x="73" y="159"/>
                      <a:pt x="73" y="159"/>
                      <a:pt x="73" y="159"/>
                    </a:cubicBezTo>
                    <a:cubicBezTo>
                      <a:pt x="74" y="159"/>
                      <a:pt x="74" y="159"/>
                      <a:pt x="74" y="159"/>
                    </a:cubicBezTo>
                    <a:cubicBezTo>
                      <a:pt x="74" y="159"/>
                      <a:pt x="74" y="159"/>
                      <a:pt x="74" y="159"/>
                    </a:cubicBezTo>
                    <a:cubicBezTo>
                      <a:pt x="74" y="159"/>
                      <a:pt x="74" y="159"/>
                      <a:pt x="74" y="159"/>
                    </a:cubicBezTo>
                    <a:cubicBezTo>
                      <a:pt x="74" y="159"/>
                      <a:pt x="74" y="159"/>
                      <a:pt x="74" y="159"/>
                    </a:cubicBezTo>
                    <a:cubicBezTo>
                      <a:pt x="74" y="159"/>
                      <a:pt x="74" y="159"/>
                      <a:pt x="74" y="159"/>
                    </a:cubicBezTo>
                    <a:cubicBezTo>
                      <a:pt x="74" y="159"/>
                      <a:pt x="74" y="159"/>
                      <a:pt x="74" y="159"/>
                    </a:cubicBezTo>
                    <a:cubicBezTo>
                      <a:pt x="74" y="159"/>
                      <a:pt x="74" y="159"/>
                      <a:pt x="74" y="159"/>
                    </a:cubicBezTo>
                    <a:cubicBezTo>
                      <a:pt x="74" y="159"/>
                      <a:pt x="74" y="159"/>
                      <a:pt x="74" y="159"/>
                    </a:cubicBezTo>
                    <a:cubicBezTo>
                      <a:pt x="74" y="159"/>
                      <a:pt x="74" y="159"/>
                      <a:pt x="74" y="159"/>
                    </a:cubicBezTo>
                    <a:cubicBezTo>
                      <a:pt x="74" y="160"/>
                      <a:pt x="74" y="160"/>
                      <a:pt x="74" y="160"/>
                    </a:cubicBezTo>
                    <a:cubicBezTo>
                      <a:pt x="74" y="160"/>
                      <a:pt x="74" y="160"/>
                      <a:pt x="74" y="160"/>
                    </a:cubicBezTo>
                    <a:cubicBezTo>
                      <a:pt x="74" y="160"/>
                      <a:pt x="74" y="160"/>
                      <a:pt x="74" y="160"/>
                    </a:cubicBezTo>
                    <a:cubicBezTo>
                      <a:pt x="74" y="160"/>
                      <a:pt x="74" y="160"/>
                      <a:pt x="74" y="160"/>
                    </a:cubicBezTo>
                    <a:cubicBezTo>
                      <a:pt x="74" y="160"/>
                      <a:pt x="74" y="160"/>
                      <a:pt x="74" y="160"/>
                    </a:cubicBezTo>
                    <a:cubicBezTo>
                      <a:pt x="74" y="160"/>
                      <a:pt x="74" y="160"/>
                      <a:pt x="74" y="160"/>
                    </a:cubicBezTo>
                    <a:cubicBezTo>
                      <a:pt x="74" y="160"/>
                      <a:pt x="74" y="160"/>
                      <a:pt x="74" y="160"/>
                    </a:cubicBezTo>
                    <a:cubicBezTo>
                      <a:pt x="74" y="160"/>
                      <a:pt x="74" y="160"/>
                      <a:pt x="74" y="160"/>
                    </a:cubicBezTo>
                    <a:cubicBezTo>
                      <a:pt x="74" y="160"/>
                      <a:pt x="74" y="160"/>
                      <a:pt x="74" y="160"/>
                    </a:cubicBezTo>
                    <a:cubicBezTo>
                      <a:pt x="74" y="160"/>
                      <a:pt x="74" y="160"/>
                      <a:pt x="74" y="160"/>
                    </a:cubicBezTo>
                    <a:cubicBezTo>
                      <a:pt x="74" y="160"/>
                      <a:pt x="74" y="160"/>
                      <a:pt x="74" y="160"/>
                    </a:cubicBezTo>
                    <a:cubicBezTo>
                      <a:pt x="74" y="160"/>
                      <a:pt x="74" y="160"/>
                      <a:pt x="74" y="160"/>
                    </a:cubicBezTo>
                    <a:cubicBezTo>
                      <a:pt x="74" y="160"/>
                      <a:pt x="74" y="160"/>
                      <a:pt x="74" y="160"/>
                    </a:cubicBezTo>
                    <a:cubicBezTo>
                      <a:pt x="74" y="160"/>
                      <a:pt x="74" y="160"/>
                      <a:pt x="74" y="160"/>
                    </a:cubicBezTo>
                    <a:cubicBezTo>
                      <a:pt x="74" y="160"/>
                      <a:pt x="74" y="160"/>
                      <a:pt x="74" y="160"/>
                    </a:cubicBezTo>
                    <a:cubicBezTo>
                      <a:pt x="74" y="160"/>
                      <a:pt x="74" y="160"/>
                      <a:pt x="74" y="160"/>
                    </a:cubicBezTo>
                    <a:cubicBezTo>
                      <a:pt x="74" y="160"/>
                      <a:pt x="74" y="160"/>
                      <a:pt x="74" y="160"/>
                    </a:cubicBezTo>
                    <a:cubicBezTo>
                      <a:pt x="74" y="160"/>
                      <a:pt x="74" y="160"/>
                      <a:pt x="74" y="160"/>
                    </a:cubicBezTo>
                    <a:cubicBezTo>
                      <a:pt x="74" y="160"/>
                      <a:pt x="74" y="160"/>
                      <a:pt x="74" y="160"/>
                    </a:cubicBezTo>
                    <a:cubicBezTo>
                      <a:pt x="74" y="160"/>
                      <a:pt x="74" y="160"/>
                      <a:pt x="74" y="160"/>
                    </a:cubicBezTo>
                    <a:cubicBezTo>
                      <a:pt x="74" y="160"/>
                      <a:pt x="74" y="160"/>
                      <a:pt x="74" y="160"/>
                    </a:cubicBezTo>
                    <a:cubicBezTo>
                      <a:pt x="74" y="160"/>
                      <a:pt x="74" y="160"/>
                      <a:pt x="74" y="160"/>
                    </a:cubicBezTo>
                    <a:cubicBezTo>
                      <a:pt x="74" y="160"/>
                      <a:pt x="74" y="160"/>
                      <a:pt x="74" y="160"/>
                    </a:cubicBezTo>
                    <a:cubicBezTo>
                      <a:pt x="74" y="160"/>
                      <a:pt x="74" y="160"/>
                      <a:pt x="74" y="160"/>
                    </a:cubicBezTo>
                    <a:cubicBezTo>
                      <a:pt x="74" y="160"/>
                      <a:pt x="74" y="160"/>
                      <a:pt x="74" y="160"/>
                    </a:cubicBezTo>
                    <a:cubicBezTo>
                      <a:pt x="74" y="160"/>
                      <a:pt x="74" y="160"/>
                      <a:pt x="74" y="160"/>
                    </a:cubicBezTo>
                    <a:cubicBezTo>
                      <a:pt x="74" y="160"/>
                      <a:pt x="74" y="160"/>
                      <a:pt x="74" y="160"/>
                    </a:cubicBezTo>
                    <a:cubicBezTo>
                      <a:pt x="75" y="160"/>
                      <a:pt x="75" y="160"/>
                      <a:pt x="75" y="160"/>
                    </a:cubicBezTo>
                    <a:cubicBezTo>
                      <a:pt x="75" y="160"/>
                      <a:pt x="75" y="160"/>
                      <a:pt x="75" y="160"/>
                    </a:cubicBezTo>
                    <a:cubicBezTo>
                      <a:pt x="75" y="160"/>
                      <a:pt x="75" y="160"/>
                      <a:pt x="75" y="160"/>
                    </a:cubicBezTo>
                    <a:cubicBezTo>
                      <a:pt x="75" y="160"/>
                      <a:pt x="75" y="160"/>
                      <a:pt x="75" y="160"/>
                    </a:cubicBezTo>
                    <a:cubicBezTo>
                      <a:pt x="75" y="160"/>
                      <a:pt x="75" y="160"/>
                      <a:pt x="75" y="160"/>
                    </a:cubicBezTo>
                    <a:cubicBezTo>
                      <a:pt x="75" y="160"/>
                      <a:pt x="75" y="160"/>
                      <a:pt x="75" y="160"/>
                    </a:cubicBezTo>
                    <a:cubicBezTo>
                      <a:pt x="75" y="160"/>
                      <a:pt x="75" y="160"/>
                      <a:pt x="75" y="160"/>
                    </a:cubicBezTo>
                    <a:cubicBezTo>
                      <a:pt x="75" y="160"/>
                      <a:pt x="75" y="160"/>
                      <a:pt x="75" y="160"/>
                    </a:cubicBezTo>
                    <a:cubicBezTo>
                      <a:pt x="75" y="160"/>
                      <a:pt x="75" y="160"/>
                      <a:pt x="75" y="160"/>
                    </a:cubicBezTo>
                    <a:cubicBezTo>
                      <a:pt x="75" y="160"/>
                      <a:pt x="75" y="160"/>
                      <a:pt x="75" y="160"/>
                    </a:cubicBezTo>
                    <a:cubicBezTo>
                      <a:pt x="75" y="160"/>
                      <a:pt x="75" y="160"/>
                      <a:pt x="75" y="160"/>
                    </a:cubicBezTo>
                    <a:cubicBezTo>
                      <a:pt x="75" y="160"/>
                      <a:pt x="75" y="160"/>
                      <a:pt x="75" y="160"/>
                    </a:cubicBezTo>
                    <a:cubicBezTo>
                      <a:pt x="75" y="160"/>
                      <a:pt x="75" y="160"/>
                      <a:pt x="75" y="160"/>
                    </a:cubicBezTo>
                    <a:cubicBezTo>
                      <a:pt x="75" y="160"/>
                      <a:pt x="75" y="160"/>
                      <a:pt x="75" y="160"/>
                    </a:cubicBezTo>
                    <a:cubicBezTo>
                      <a:pt x="75" y="160"/>
                      <a:pt x="75" y="160"/>
                      <a:pt x="75" y="160"/>
                    </a:cubicBezTo>
                    <a:cubicBezTo>
                      <a:pt x="75" y="160"/>
                      <a:pt x="75" y="160"/>
                      <a:pt x="75" y="160"/>
                    </a:cubicBezTo>
                    <a:cubicBezTo>
                      <a:pt x="75" y="160"/>
                      <a:pt x="75" y="160"/>
                      <a:pt x="75" y="160"/>
                    </a:cubicBezTo>
                    <a:cubicBezTo>
                      <a:pt x="75" y="160"/>
                      <a:pt x="75" y="160"/>
                      <a:pt x="75" y="160"/>
                    </a:cubicBezTo>
                    <a:cubicBezTo>
                      <a:pt x="75" y="160"/>
                      <a:pt x="75" y="160"/>
                      <a:pt x="75" y="160"/>
                    </a:cubicBezTo>
                    <a:cubicBezTo>
                      <a:pt x="75" y="160"/>
                      <a:pt x="75" y="160"/>
                      <a:pt x="75" y="160"/>
                    </a:cubicBezTo>
                    <a:cubicBezTo>
                      <a:pt x="75" y="160"/>
                      <a:pt x="75" y="160"/>
                      <a:pt x="75" y="160"/>
                    </a:cubicBezTo>
                    <a:cubicBezTo>
                      <a:pt x="75" y="160"/>
                      <a:pt x="75" y="160"/>
                      <a:pt x="75" y="160"/>
                    </a:cubicBezTo>
                    <a:cubicBezTo>
                      <a:pt x="75" y="160"/>
                      <a:pt x="75" y="160"/>
                      <a:pt x="75" y="160"/>
                    </a:cubicBezTo>
                    <a:cubicBezTo>
                      <a:pt x="75" y="160"/>
                      <a:pt x="75" y="160"/>
                      <a:pt x="75" y="160"/>
                    </a:cubicBezTo>
                    <a:cubicBezTo>
                      <a:pt x="75" y="160"/>
                      <a:pt x="75" y="160"/>
                      <a:pt x="75" y="160"/>
                    </a:cubicBezTo>
                    <a:cubicBezTo>
                      <a:pt x="75" y="160"/>
                      <a:pt x="75" y="160"/>
                      <a:pt x="75" y="160"/>
                    </a:cubicBezTo>
                    <a:cubicBezTo>
                      <a:pt x="75" y="160"/>
                      <a:pt x="76" y="160"/>
                      <a:pt x="76" y="160"/>
                    </a:cubicBezTo>
                    <a:cubicBezTo>
                      <a:pt x="76" y="160"/>
                      <a:pt x="76" y="160"/>
                      <a:pt x="76" y="160"/>
                    </a:cubicBezTo>
                    <a:cubicBezTo>
                      <a:pt x="76" y="160"/>
                      <a:pt x="76" y="160"/>
                      <a:pt x="76" y="160"/>
                    </a:cubicBezTo>
                    <a:cubicBezTo>
                      <a:pt x="76" y="160"/>
                      <a:pt x="76" y="160"/>
                      <a:pt x="76" y="160"/>
                    </a:cubicBezTo>
                    <a:cubicBezTo>
                      <a:pt x="76" y="160"/>
                      <a:pt x="76" y="160"/>
                      <a:pt x="76" y="160"/>
                    </a:cubicBezTo>
                    <a:cubicBezTo>
                      <a:pt x="76" y="160"/>
                      <a:pt x="76" y="160"/>
                      <a:pt x="76" y="161"/>
                    </a:cubicBezTo>
                    <a:cubicBezTo>
                      <a:pt x="76" y="161"/>
                      <a:pt x="76" y="161"/>
                      <a:pt x="76" y="161"/>
                    </a:cubicBezTo>
                    <a:cubicBezTo>
                      <a:pt x="76" y="161"/>
                      <a:pt x="76" y="161"/>
                      <a:pt x="76" y="161"/>
                    </a:cubicBezTo>
                    <a:cubicBezTo>
                      <a:pt x="76" y="161"/>
                      <a:pt x="76" y="161"/>
                      <a:pt x="76" y="161"/>
                    </a:cubicBezTo>
                    <a:cubicBezTo>
                      <a:pt x="76" y="161"/>
                      <a:pt x="76" y="161"/>
                      <a:pt x="76" y="161"/>
                    </a:cubicBezTo>
                    <a:cubicBezTo>
                      <a:pt x="76" y="161"/>
                      <a:pt x="76" y="161"/>
                      <a:pt x="76" y="161"/>
                    </a:cubicBezTo>
                    <a:cubicBezTo>
                      <a:pt x="76" y="161"/>
                      <a:pt x="76" y="161"/>
                      <a:pt x="76" y="161"/>
                    </a:cubicBezTo>
                    <a:cubicBezTo>
                      <a:pt x="76" y="161"/>
                      <a:pt x="76" y="161"/>
                      <a:pt x="76" y="161"/>
                    </a:cubicBezTo>
                    <a:cubicBezTo>
                      <a:pt x="76" y="161"/>
                      <a:pt x="76" y="161"/>
                      <a:pt x="76" y="161"/>
                    </a:cubicBezTo>
                    <a:cubicBezTo>
                      <a:pt x="76" y="161"/>
                      <a:pt x="76" y="161"/>
                      <a:pt x="76" y="161"/>
                    </a:cubicBezTo>
                    <a:cubicBezTo>
                      <a:pt x="76" y="161"/>
                      <a:pt x="76" y="161"/>
                      <a:pt x="76" y="161"/>
                    </a:cubicBezTo>
                    <a:cubicBezTo>
                      <a:pt x="76" y="161"/>
                      <a:pt x="76" y="161"/>
                      <a:pt x="76" y="161"/>
                    </a:cubicBezTo>
                    <a:cubicBezTo>
                      <a:pt x="76" y="161"/>
                      <a:pt x="76" y="161"/>
                      <a:pt x="76" y="161"/>
                    </a:cubicBezTo>
                    <a:cubicBezTo>
                      <a:pt x="76" y="161"/>
                      <a:pt x="76" y="161"/>
                      <a:pt x="76" y="161"/>
                    </a:cubicBezTo>
                    <a:cubicBezTo>
                      <a:pt x="76" y="161"/>
                      <a:pt x="76" y="161"/>
                      <a:pt x="76" y="161"/>
                    </a:cubicBezTo>
                    <a:cubicBezTo>
                      <a:pt x="76" y="161"/>
                      <a:pt x="76" y="161"/>
                      <a:pt x="76" y="161"/>
                    </a:cubicBezTo>
                    <a:cubicBezTo>
                      <a:pt x="76" y="161"/>
                      <a:pt x="76" y="161"/>
                      <a:pt x="76" y="161"/>
                    </a:cubicBezTo>
                    <a:cubicBezTo>
                      <a:pt x="76" y="161"/>
                      <a:pt x="76" y="161"/>
                      <a:pt x="76" y="161"/>
                    </a:cubicBezTo>
                    <a:cubicBezTo>
                      <a:pt x="76" y="161"/>
                      <a:pt x="76" y="161"/>
                      <a:pt x="76" y="161"/>
                    </a:cubicBezTo>
                    <a:cubicBezTo>
                      <a:pt x="76" y="161"/>
                      <a:pt x="76" y="161"/>
                      <a:pt x="76" y="161"/>
                    </a:cubicBezTo>
                    <a:cubicBezTo>
                      <a:pt x="76" y="161"/>
                      <a:pt x="76" y="161"/>
                      <a:pt x="76" y="161"/>
                    </a:cubicBezTo>
                    <a:cubicBezTo>
                      <a:pt x="76" y="161"/>
                      <a:pt x="76" y="161"/>
                      <a:pt x="76" y="161"/>
                    </a:cubicBezTo>
                    <a:cubicBezTo>
                      <a:pt x="76" y="161"/>
                      <a:pt x="76" y="161"/>
                      <a:pt x="76" y="161"/>
                    </a:cubicBezTo>
                    <a:cubicBezTo>
                      <a:pt x="76" y="161"/>
                      <a:pt x="76" y="161"/>
                      <a:pt x="76" y="161"/>
                    </a:cubicBezTo>
                    <a:cubicBezTo>
                      <a:pt x="76" y="161"/>
                      <a:pt x="76" y="161"/>
                      <a:pt x="76" y="161"/>
                    </a:cubicBezTo>
                    <a:cubicBezTo>
                      <a:pt x="76" y="161"/>
                      <a:pt x="76" y="161"/>
                      <a:pt x="76" y="161"/>
                    </a:cubicBezTo>
                    <a:cubicBezTo>
                      <a:pt x="76" y="161"/>
                      <a:pt x="76" y="161"/>
                      <a:pt x="76" y="161"/>
                    </a:cubicBezTo>
                    <a:cubicBezTo>
                      <a:pt x="76" y="161"/>
                      <a:pt x="76" y="161"/>
                      <a:pt x="76" y="161"/>
                    </a:cubicBezTo>
                    <a:cubicBezTo>
                      <a:pt x="76" y="161"/>
                      <a:pt x="76" y="161"/>
                      <a:pt x="76" y="161"/>
                    </a:cubicBezTo>
                    <a:cubicBezTo>
                      <a:pt x="76" y="161"/>
                      <a:pt x="77" y="161"/>
                      <a:pt x="77" y="161"/>
                    </a:cubicBezTo>
                    <a:cubicBezTo>
                      <a:pt x="77" y="161"/>
                      <a:pt x="77" y="161"/>
                      <a:pt x="77" y="161"/>
                    </a:cubicBezTo>
                    <a:cubicBezTo>
                      <a:pt x="77" y="161"/>
                      <a:pt x="77" y="161"/>
                      <a:pt x="77" y="161"/>
                    </a:cubicBezTo>
                    <a:cubicBezTo>
                      <a:pt x="77" y="161"/>
                      <a:pt x="77" y="161"/>
                      <a:pt x="77" y="161"/>
                    </a:cubicBezTo>
                    <a:cubicBezTo>
                      <a:pt x="77" y="161"/>
                      <a:pt x="77" y="161"/>
                      <a:pt x="77" y="161"/>
                    </a:cubicBezTo>
                    <a:cubicBezTo>
                      <a:pt x="77" y="161"/>
                      <a:pt x="77" y="161"/>
                      <a:pt x="77" y="161"/>
                    </a:cubicBezTo>
                    <a:cubicBezTo>
                      <a:pt x="77" y="161"/>
                      <a:pt x="77" y="161"/>
                      <a:pt x="77" y="161"/>
                    </a:cubicBezTo>
                    <a:cubicBezTo>
                      <a:pt x="77" y="161"/>
                      <a:pt x="77" y="161"/>
                      <a:pt x="77" y="161"/>
                    </a:cubicBezTo>
                    <a:cubicBezTo>
                      <a:pt x="77" y="161"/>
                      <a:pt x="77" y="161"/>
                      <a:pt x="77" y="161"/>
                    </a:cubicBezTo>
                    <a:cubicBezTo>
                      <a:pt x="77" y="161"/>
                      <a:pt x="77" y="161"/>
                      <a:pt x="77" y="161"/>
                    </a:cubicBezTo>
                    <a:cubicBezTo>
                      <a:pt x="77" y="161"/>
                      <a:pt x="77" y="161"/>
                      <a:pt x="77" y="161"/>
                    </a:cubicBezTo>
                    <a:cubicBezTo>
                      <a:pt x="77" y="161"/>
                      <a:pt x="77" y="161"/>
                      <a:pt x="77" y="161"/>
                    </a:cubicBezTo>
                    <a:cubicBezTo>
                      <a:pt x="77" y="161"/>
                      <a:pt x="77" y="161"/>
                      <a:pt x="77" y="161"/>
                    </a:cubicBezTo>
                    <a:cubicBezTo>
                      <a:pt x="77" y="161"/>
                      <a:pt x="77" y="161"/>
                      <a:pt x="77" y="161"/>
                    </a:cubicBezTo>
                    <a:cubicBezTo>
                      <a:pt x="77" y="161"/>
                      <a:pt x="77" y="161"/>
                      <a:pt x="77" y="161"/>
                    </a:cubicBezTo>
                    <a:cubicBezTo>
                      <a:pt x="77" y="161"/>
                      <a:pt x="77" y="161"/>
                      <a:pt x="77" y="161"/>
                    </a:cubicBezTo>
                    <a:cubicBezTo>
                      <a:pt x="77" y="161"/>
                      <a:pt x="77" y="161"/>
                      <a:pt x="77" y="161"/>
                    </a:cubicBezTo>
                    <a:cubicBezTo>
                      <a:pt x="77" y="161"/>
                      <a:pt x="77" y="161"/>
                      <a:pt x="77" y="161"/>
                    </a:cubicBezTo>
                    <a:cubicBezTo>
                      <a:pt x="77" y="161"/>
                      <a:pt x="77" y="161"/>
                      <a:pt x="77" y="161"/>
                    </a:cubicBezTo>
                    <a:cubicBezTo>
                      <a:pt x="77" y="161"/>
                      <a:pt x="77" y="161"/>
                      <a:pt x="77" y="161"/>
                    </a:cubicBezTo>
                    <a:cubicBezTo>
                      <a:pt x="77" y="161"/>
                      <a:pt x="77" y="161"/>
                      <a:pt x="77" y="161"/>
                    </a:cubicBezTo>
                    <a:cubicBezTo>
                      <a:pt x="77" y="161"/>
                      <a:pt x="77" y="161"/>
                      <a:pt x="77" y="161"/>
                    </a:cubicBezTo>
                    <a:cubicBezTo>
                      <a:pt x="77" y="161"/>
                      <a:pt x="77" y="161"/>
                      <a:pt x="77" y="161"/>
                    </a:cubicBezTo>
                    <a:cubicBezTo>
                      <a:pt x="77" y="161"/>
                      <a:pt x="77" y="162"/>
                      <a:pt x="77" y="162"/>
                    </a:cubicBezTo>
                    <a:cubicBezTo>
                      <a:pt x="77" y="162"/>
                      <a:pt x="77" y="162"/>
                      <a:pt x="77" y="162"/>
                    </a:cubicBezTo>
                    <a:cubicBezTo>
                      <a:pt x="77" y="162"/>
                      <a:pt x="77" y="162"/>
                      <a:pt x="77" y="162"/>
                    </a:cubicBezTo>
                    <a:cubicBezTo>
                      <a:pt x="77" y="162"/>
                      <a:pt x="77" y="162"/>
                      <a:pt x="77" y="162"/>
                    </a:cubicBezTo>
                    <a:cubicBezTo>
                      <a:pt x="77" y="162"/>
                      <a:pt x="77" y="162"/>
                      <a:pt x="77" y="162"/>
                    </a:cubicBezTo>
                    <a:cubicBezTo>
                      <a:pt x="77" y="162"/>
                      <a:pt x="77" y="162"/>
                      <a:pt x="77" y="162"/>
                    </a:cubicBezTo>
                    <a:cubicBezTo>
                      <a:pt x="77" y="162"/>
                      <a:pt x="77" y="162"/>
                      <a:pt x="77" y="162"/>
                    </a:cubicBezTo>
                    <a:cubicBezTo>
                      <a:pt x="78" y="162"/>
                      <a:pt x="78" y="162"/>
                      <a:pt x="78" y="162"/>
                    </a:cubicBezTo>
                    <a:cubicBezTo>
                      <a:pt x="78" y="162"/>
                      <a:pt x="78" y="162"/>
                      <a:pt x="78" y="162"/>
                    </a:cubicBezTo>
                    <a:cubicBezTo>
                      <a:pt x="78" y="162"/>
                      <a:pt x="78" y="162"/>
                      <a:pt x="78" y="162"/>
                    </a:cubicBezTo>
                    <a:cubicBezTo>
                      <a:pt x="78" y="162"/>
                      <a:pt x="78" y="162"/>
                      <a:pt x="78" y="162"/>
                    </a:cubicBezTo>
                    <a:cubicBezTo>
                      <a:pt x="78" y="162"/>
                      <a:pt x="78" y="162"/>
                      <a:pt x="78" y="162"/>
                    </a:cubicBezTo>
                    <a:cubicBezTo>
                      <a:pt x="78" y="162"/>
                      <a:pt x="78" y="162"/>
                      <a:pt x="78" y="162"/>
                    </a:cubicBezTo>
                    <a:cubicBezTo>
                      <a:pt x="78" y="162"/>
                      <a:pt x="78" y="162"/>
                      <a:pt x="78" y="162"/>
                    </a:cubicBezTo>
                    <a:cubicBezTo>
                      <a:pt x="78" y="162"/>
                      <a:pt x="78" y="162"/>
                      <a:pt x="78" y="162"/>
                    </a:cubicBezTo>
                    <a:cubicBezTo>
                      <a:pt x="78" y="162"/>
                      <a:pt x="78" y="162"/>
                      <a:pt x="78" y="162"/>
                    </a:cubicBezTo>
                    <a:cubicBezTo>
                      <a:pt x="78" y="162"/>
                      <a:pt x="78" y="162"/>
                      <a:pt x="78" y="162"/>
                    </a:cubicBezTo>
                    <a:cubicBezTo>
                      <a:pt x="78" y="162"/>
                      <a:pt x="78" y="162"/>
                      <a:pt x="78" y="162"/>
                    </a:cubicBezTo>
                    <a:cubicBezTo>
                      <a:pt x="78" y="162"/>
                      <a:pt x="78" y="162"/>
                      <a:pt x="78" y="162"/>
                    </a:cubicBezTo>
                    <a:cubicBezTo>
                      <a:pt x="78" y="162"/>
                      <a:pt x="78" y="163"/>
                      <a:pt x="79" y="163"/>
                    </a:cubicBezTo>
                    <a:cubicBezTo>
                      <a:pt x="79" y="163"/>
                      <a:pt x="79" y="163"/>
                      <a:pt x="79" y="163"/>
                    </a:cubicBezTo>
                    <a:cubicBezTo>
                      <a:pt x="79" y="163"/>
                      <a:pt x="79" y="163"/>
                      <a:pt x="79" y="163"/>
                    </a:cubicBezTo>
                    <a:cubicBezTo>
                      <a:pt x="79" y="163"/>
                      <a:pt x="79" y="163"/>
                      <a:pt x="79" y="163"/>
                    </a:cubicBezTo>
                    <a:cubicBezTo>
                      <a:pt x="79" y="163"/>
                      <a:pt x="79" y="163"/>
                      <a:pt x="79" y="163"/>
                    </a:cubicBezTo>
                    <a:cubicBezTo>
                      <a:pt x="79" y="164"/>
                      <a:pt x="79" y="164"/>
                      <a:pt x="79" y="164"/>
                    </a:cubicBezTo>
                    <a:cubicBezTo>
                      <a:pt x="79" y="164"/>
                      <a:pt x="79" y="164"/>
                      <a:pt x="79" y="164"/>
                    </a:cubicBezTo>
                    <a:cubicBezTo>
                      <a:pt x="79" y="164"/>
                      <a:pt x="79" y="164"/>
                      <a:pt x="79" y="164"/>
                    </a:cubicBezTo>
                    <a:cubicBezTo>
                      <a:pt x="79" y="164"/>
                      <a:pt x="79" y="164"/>
                      <a:pt x="79" y="164"/>
                    </a:cubicBezTo>
                    <a:cubicBezTo>
                      <a:pt x="79" y="164"/>
                      <a:pt x="79" y="164"/>
                      <a:pt x="79" y="164"/>
                    </a:cubicBezTo>
                    <a:cubicBezTo>
                      <a:pt x="79" y="164"/>
                      <a:pt x="79" y="164"/>
                      <a:pt x="79" y="164"/>
                    </a:cubicBezTo>
                    <a:cubicBezTo>
                      <a:pt x="79" y="164"/>
                      <a:pt x="79" y="164"/>
                      <a:pt x="79" y="164"/>
                    </a:cubicBezTo>
                    <a:cubicBezTo>
                      <a:pt x="80" y="164"/>
                      <a:pt x="80" y="164"/>
                      <a:pt x="80" y="164"/>
                    </a:cubicBezTo>
                    <a:cubicBezTo>
                      <a:pt x="80" y="164"/>
                      <a:pt x="80" y="164"/>
                      <a:pt x="80" y="164"/>
                    </a:cubicBezTo>
                    <a:cubicBezTo>
                      <a:pt x="80" y="164"/>
                      <a:pt x="80" y="164"/>
                      <a:pt x="80" y="164"/>
                    </a:cubicBezTo>
                    <a:cubicBezTo>
                      <a:pt x="80" y="164"/>
                      <a:pt x="80" y="164"/>
                      <a:pt x="80" y="164"/>
                    </a:cubicBezTo>
                    <a:cubicBezTo>
                      <a:pt x="80" y="164"/>
                      <a:pt x="80" y="164"/>
                      <a:pt x="80" y="164"/>
                    </a:cubicBezTo>
                    <a:cubicBezTo>
                      <a:pt x="80" y="164"/>
                      <a:pt x="80" y="164"/>
                      <a:pt x="80" y="164"/>
                    </a:cubicBezTo>
                    <a:cubicBezTo>
                      <a:pt x="80" y="164"/>
                      <a:pt x="80" y="164"/>
                      <a:pt x="80" y="164"/>
                    </a:cubicBezTo>
                    <a:cubicBezTo>
                      <a:pt x="80" y="164"/>
                      <a:pt x="80" y="164"/>
                      <a:pt x="80" y="164"/>
                    </a:cubicBezTo>
                    <a:cubicBezTo>
                      <a:pt x="80" y="164"/>
                      <a:pt x="80" y="164"/>
                      <a:pt x="80" y="164"/>
                    </a:cubicBezTo>
                    <a:cubicBezTo>
                      <a:pt x="80" y="164"/>
                      <a:pt x="80" y="164"/>
                      <a:pt x="80" y="164"/>
                    </a:cubicBezTo>
                    <a:cubicBezTo>
                      <a:pt x="80" y="164"/>
                      <a:pt x="80" y="164"/>
                      <a:pt x="80" y="164"/>
                    </a:cubicBezTo>
                    <a:cubicBezTo>
                      <a:pt x="80" y="164"/>
                      <a:pt x="80" y="164"/>
                      <a:pt x="80" y="164"/>
                    </a:cubicBezTo>
                    <a:cubicBezTo>
                      <a:pt x="80" y="164"/>
                      <a:pt x="80" y="164"/>
                      <a:pt x="80" y="164"/>
                    </a:cubicBezTo>
                    <a:cubicBezTo>
                      <a:pt x="80" y="164"/>
                      <a:pt x="80" y="164"/>
                      <a:pt x="80" y="164"/>
                    </a:cubicBezTo>
                    <a:cubicBezTo>
                      <a:pt x="80" y="164"/>
                      <a:pt x="80" y="164"/>
                      <a:pt x="80" y="164"/>
                    </a:cubicBezTo>
                    <a:cubicBezTo>
                      <a:pt x="80" y="164"/>
                      <a:pt x="80" y="164"/>
                      <a:pt x="80" y="164"/>
                    </a:cubicBezTo>
                    <a:cubicBezTo>
                      <a:pt x="80" y="164"/>
                      <a:pt x="80" y="164"/>
                      <a:pt x="80" y="164"/>
                    </a:cubicBezTo>
                    <a:cubicBezTo>
                      <a:pt x="80" y="164"/>
                      <a:pt x="80" y="164"/>
                      <a:pt x="80" y="164"/>
                    </a:cubicBezTo>
                    <a:cubicBezTo>
                      <a:pt x="80" y="164"/>
                      <a:pt x="80" y="164"/>
                      <a:pt x="80" y="164"/>
                    </a:cubicBezTo>
                    <a:cubicBezTo>
                      <a:pt x="80" y="164"/>
                      <a:pt x="80" y="164"/>
                      <a:pt x="80" y="164"/>
                    </a:cubicBezTo>
                    <a:cubicBezTo>
                      <a:pt x="80" y="164"/>
                      <a:pt x="80" y="164"/>
                      <a:pt x="80" y="164"/>
                    </a:cubicBezTo>
                    <a:cubicBezTo>
                      <a:pt x="80" y="165"/>
                      <a:pt x="80" y="165"/>
                      <a:pt x="80" y="165"/>
                    </a:cubicBezTo>
                    <a:cubicBezTo>
                      <a:pt x="80" y="165"/>
                      <a:pt x="80" y="165"/>
                      <a:pt x="80" y="165"/>
                    </a:cubicBezTo>
                    <a:cubicBezTo>
                      <a:pt x="80" y="165"/>
                      <a:pt x="80" y="165"/>
                      <a:pt x="80" y="165"/>
                    </a:cubicBezTo>
                    <a:cubicBezTo>
                      <a:pt x="80" y="165"/>
                      <a:pt x="80" y="165"/>
                      <a:pt x="80" y="165"/>
                    </a:cubicBezTo>
                    <a:cubicBezTo>
                      <a:pt x="80" y="165"/>
                      <a:pt x="80" y="165"/>
                      <a:pt x="80" y="165"/>
                    </a:cubicBezTo>
                    <a:cubicBezTo>
                      <a:pt x="80" y="165"/>
                      <a:pt x="80" y="165"/>
                      <a:pt x="80" y="165"/>
                    </a:cubicBezTo>
                    <a:cubicBezTo>
                      <a:pt x="80" y="165"/>
                      <a:pt x="80" y="165"/>
                      <a:pt x="80" y="165"/>
                    </a:cubicBezTo>
                    <a:cubicBezTo>
                      <a:pt x="80" y="165"/>
                      <a:pt x="80" y="165"/>
                      <a:pt x="80" y="165"/>
                    </a:cubicBezTo>
                    <a:cubicBezTo>
                      <a:pt x="80" y="165"/>
                      <a:pt x="80" y="165"/>
                      <a:pt x="80" y="165"/>
                    </a:cubicBezTo>
                    <a:cubicBezTo>
                      <a:pt x="80" y="165"/>
                      <a:pt x="80" y="165"/>
                      <a:pt x="80" y="165"/>
                    </a:cubicBezTo>
                    <a:cubicBezTo>
                      <a:pt x="80" y="165"/>
                      <a:pt x="80" y="165"/>
                      <a:pt x="80" y="165"/>
                    </a:cubicBezTo>
                    <a:cubicBezTo>
                      <a:pt x="80" y="165"/>
                      <a:pt x="80" y="165"/>
                      <a:pt x="80" y="165"/>
                    </a:cubicBezTo>
                    <a:cubicBezTo>
                      <a:pt x="80" y="165"/>
                      <a:pt x="80" y="165"/>
                      <a:pt x="80" y="165"/>
                    </a:cubicBezTo>
                    <a:cubicBezTo>
                      <a:pt x="80" y="165"/>
                      <a:pt x="80" y="165"/>
                      <a:pt x="80" y="165"/>
                    </a:cubicBezTo>
                    <a:cubicBezTo>
                      <a:pt x="80" y="165"/>
                      <a:pt x="80" y="165"/>
                      <a:pt x="80" y="165"/>
                    </a:cubicBezTo>
                    <a:cubicBezTo>
                      <a:pt x="80" y="165"/>
                      <a:pt x="80" y="165"/>
                      <a:pt x="80" y="165"/>
                    </a:cubicBezTo>
                    <a:cubicBezTo>
                      <a:pt x="80" y="165"/>
                      <a:pt x="80" y="165"/>
                      <a:pt x="80" y="165"/>
                    </a:cubicBezTo>
                    <a:cubicBezTo>
                      <a:pt x="80" y="165"/>
                      <a:pt x="80" y="165"/>
                      <a:pt x="80" y="165"/>
                    </a:cubicBezTo>
                    <a:cubicBezTo>
                      <a:pt x="80" y="165"/>
                      <a:pt x="80" y="165"/>
                      <a:pt x="80" y="165"/>
                    </a:cubicBezTo>
                    <a:cubicBezTo>
                      <a:pt x="80" y="165"/>
                      <a:pt x="80" y="165"/>
                      <a:pt x="80" y="165"/>
                    </a:cubicBezTo>
                    <a:cubicBezTo>
                      <a:pt x="80" y="165"/>
                      <a:pt x="80" y="165"/>
                      <a:pt x="80" y="165"/>
                    </a:cubicBezTo>
                    <a:cubicBezTo>
                      <a:pt x="80" y="165"/>
                      <a:pt x="80" y="165"/>
                      <a:pt x="80" y="165"/>
                    </a:cubicBezTo>
                    <a:cubicBezTo>
                      <a:pt x="80" y="165"/>
                      <a:pt x="80" y="165"/>
                      <a:pt x="80" y="165"/>
                    </a:cubicBezTo>
                    <a:cubicBezTo>
                      <a:pt x="80" y="165"/>
                      <a:pt x="81" y="165"/>
                      <a:pt x="81" y="165"/>
                    </a:cubicBezTo>
                    <a:cubicBezTo>
                      <a:pt x="81" y="165"/>
                      <a:pt x="81" y="165"/>
                      <a:pt x="81" y="165"/>
                    </a:cubicBezTo>
                    <a:cubicBezTo>
                      <a:pt x="81" y="165"/>
                      <a:pt x="81" y="165"/>
                      <a:pt x="81" y="165"/>
                    </a:cubicBezTo>
                    <a:cubicBezTo>
                      <a:pt x="81" y="165"/>
                      <a:pt x="81" y="165"/>
                      <a:pt x="81" y="165"/>
                    </a:cubicBezTo>
                    <a:cubicBezTo>
                      <a:pt x="81" y="165"/>
                      <a:pt x="81" y="165"/>
                      <a:pt x="81" y="165"/>
                    </a:cubicBezTo>
                    <a:cubicBezTo>
                      <a:pt x="81" y="165"/>
                      <a:pt x="81" y="165"/>
                      <a:pt x="81" y="165"/>
                    </a:cubicBezTo>
                    <a:cubicBezTo>
                      <a:pt x="81" y="165"/>
                      <a:pt x="81" y="165"/>
                      <a:pt x="81" y="165"/>
                    </a:cubicBezTo>
                    <a:cubicBezTo>
                      <a:pt x="81" y="165"/>
                      <a:pt x="81" y="165"/>
                      <a:pt x="81" y="165"/>
                    </a:cubicBezTo>
                    <a:cubicBezTo>
                      <a:pt x="81" y="165"/>
                      <a:pt x="81" y="165"/>
                      <a:pt x="81" y="165"/>
                    </a:cubicBezTo>
                    <a:cubicBezTo>
                      <a:pt x="81" y="165"/>
                      <a:pt x="81" y="165"/>
                      <a:pt x="81" y="165"/>
                    </a:cubicBezTo>
                    <a:cubicBezTo>
                      <a:pt x="81" y="165"/>
                      <a:pt x="81" y="165"/>
                      <a:pt x="81" y="165"/>
                    </a:cubicBezTo>
                    <a:cubicBezTo>
                      <a:pt x="81" y="165"/>
                      <a:pt x="81" y="165"/>
                      <a:pt x="81" y="165"/>
                    </a:cubicBezTo>
                    <a:cubicBezTo>
                      <a:pt x="81" y="165"/>
                      <a:pt x="81" y="165"/>
                      <a:pt x="81" y="165"/>
                    </a:cubicBezTo>
                    <a:cubicBezTo>
                      <a:pt x="81" y="165"/>
                      <a:pt x="81" y="165"/>
                      <a:pt x="81" y="165"/>
                    </a:cubicBezTo>
                    <a:cubicBezTo>
                      <a:pt x="81" y="165"/>
                      <a:pt x="81" y="165"/>
                      <a:pt x="81" y="165"/>
                    </a:cubicBezTo>
                    <a:cubicBezTo>
                      <a:pt x="81" y="165"/>
                      <a:pt x="81" y="165"/>
                      <a:pt x="81" y="165"/>
                    </a:cubicBezTo>
                    <a:cubicBezTo>
                      <a:pt x="81" y="166"/>
                      <a:pt x="81" y="166"/>
                      <a:pt x="81" y="166"/>
                    </a:cubicBezTo>
                    <a:cubicBezTo>
                      <a:pt x="81" y="166"/>
                      <a:pt x="81" y="166"/>
                      <a:pt x="81" y="166"/>
                    </a:cubicBezTo>
                    <a:cubicBezTo>
                      <a:pt x="81" y="166"/>
                      <a:pt x="81" y="166"/>
                      <a:pt x="81" y="166"/>
                    </a:cubicBezTo>
                    <a:cubicBezTo>
                      <a:pt x="81" y="166"/>
                      <a:pt x="81" y="166"/>
                      <a:pt x="81" y="166"/>
                    </a:cubicBezTo>
                    <a:cubicBezTo>
                      <a:pt x="81" y="166"/>
                      <a:pt x="81" y="166"/>
                      <a:pt x="81" y="166"/>
                    </a:cubicBezTo>
                    <a:cubicBezTo>
                      <a:pt x="81" y="166"/>
                      <a:pt x="81" y="166"/>
                      <a:pt x="81" y="166"/>
                    </a:cubicBezTo>
                    <a:cubicBezTo>
                      <a:pt x="81" y="166"/>
                      <a:pt x="81" y="166"/>
                      <a:pt x="81" y="166"/>
                    </a:cubicBezTo>
                    <a:cubicBezTo>
                      <a:pt x="81" y="166"/>
                      <a:pt x="81" y="166"/>
                      <a:pt x="81" y="166"/>
                    </a:cubicBezTo>
                    <a:cubicBezTo>
                      <a:pt x="81" y="166"/>
                      <a:pt x="81" y="166"/>
                      <a:pt x="81" y="166"/>
                    </a:cubicBezTo>
                    <a:cubicBezTo>
                      <a:pt x="81" y="166"/>
                      <a:pt x="81" y="166"/>
                      <a:pt x="81" y="166"/>
                    </a:cubicBezTo>
                    <a:cubicBezTo>
                      <a:pt x="81" y="166"/>
                      <a:pt x="81" y="166"/>
                      <a:pt x="81" y="166"/>
                    </a:cubicBezTo>
                    <a:cubicBezTo>
                      <a:pt x="81" y="166"/>
                      <a:pt x="81" y="166"/>
                      <a:pt x="81" y="166"/>
                    </a:cubicBezTo>
                    <a:cubicBezTo>
                      <a:pt x="81" y="166"/>
                      <a:pt x="81" y="166"/>
                      <a:pt x="81" y="166"/>
                    </a:cubicBezTo>
                    <a:cubicBezTo>
                      <a:pt x="81" y="166"/>
                      <a:pt x="81" y="166"/>
                      <a:pt x="81" y="166"/>
                    </a:cubicBezTo>
                    <a:cubicBezTo>
                      <a:pt x="81" y="166"/>
                      <a:pt x="81" y="166"/>
                      <a:pt x="81" y="166"/>
                    </a:cubicBezTo>
                    <a:cubicBezTo>
                      <a:pt x="81" y="166"/>
                      <a:pt x="81" y="166"/>
                      <a:pt x="81" y="166"/>
                    </a:cubicBezTo>
                    <a:cubicBezTo>
                      <a:pt x="81" y="166"/>
                      <a:pt x="81" y="166"/>
                      <a:pt x="81" y="166"/>
                    </a:cubicBezTo>
                    <a:cubicBezTo>
                      <a:pt x="81" y="166"/>
                      <a:pt x="81" y="166"/>
                      <a:pt x="81" y="166"/>
                    </a:cubicBezTo>
                    <a:cubicBezTo>
                      <a:pt x="81" y="166"/>
                      <a:pt x="81" y="166"/>
                      <a:pt x="81" y="166"/>
                    </a:cubicBezTo>
                    <a:cubicBezTo>
                      <a:pt x="81" y="166"/>
                      <a:pt x="81" y="166"/>
                      <a:pt x="81" y="166"/>
                    </a:cubicBezTo>
                    <a:cubicBezTo>
                      <a:pt x="81" y="166"/>
                      <a:pt x="81" y="166"/>
                      <a:pt x="81" y="166"/>
                    </a:cubicBezTo>
                    <a:cubicBezTo>
                      <a:pt x="81" y="166"/>
                      <a:pt x="81" y="166"/>
                      <a:pt x="81" y="166"/>
                    </a:cubicBezTo>
                    <a:cubicBezTo>
                      <a:pt x="81" y="166"/>
                      <a:pt x="81" y="166"/>
                      <a:pt x="81" y="166"/>
                    </a:cubicBezTo>
                    <a:cubicBezTo>
                      <a:pt x="81" y="166"/>
                      <a:pt x="81" y="166"/>
                      <a:pt x="81" y="166"/>
                    </a:cubicBezTo>
                    <a:cubicBezTo>
                      <a:pt x="81" y="166"/>
                      <a:pt x="81" y="166"/>
                      <a:pt x="81" y="166"/>
                    </a:cubicBezTo>
                    <a:cubicBezTo>
                      <a:pt x="81" y="167"/>
                      <a:pt x="81" y="167"/>
                      <a:pt x="81" y="167"/>
                    </a:cubicBezTo>
                    <a:cubicBezTo>
                      <a:pt x="81" y="167"/>
                      <a:pt x="81" y="167"/>
                      <a:pt x="81" y="167"/>
                    </a:cubicBezTo>
                    <a:cubicBezTo>
                      <a:pt x="81" y="167"/>
                      <a:pt x="81" y="167"/>
                      <a:pt x="81" y="167"/>
                    </a:cubicBezTo>
                    <a:cubicBezTo>
                      <a:pt x="81" y="167"/>
                      <a:pt x="81" y="167"/>
                      <a:pt x="81" y="167"/>
                    </a:cubicBezTo>
                    <a:cubicBezTo>
                      <a:pt x="81" y="167"/>
                      <a:pt x="81" y="167"/>
                      <a:pt x="81" y="167"/>
                    </a:cubicBezTo>
                    <a:cubicBezTo>
                      <a:pt x="81" y="167"/>
                      <a:pt x="81" y="167"/>
                      <a:pt x="81" y="167"/>
                    </a:cubicBezTo>
                    <a:cubicBezTo>
                      <a:pt x="81" y="167"/>
                      <a:pt x="81" y="167"/>
                      <a:pt x="81" y="167"/>
                    </a:cubicBezTo>
                    <a:cubicBezTo>
                      <a:pt x="81" y="167"/>
                      <a:pt x="81" y="167"/>
                      <a:pt x="81" y="167"/>
                    </a:cubicBezTo>
                    <a:cubicBezTo>
                      <a:pt x="81" y="167"/>
                      <a:pt x="81" y="167"/>
                      <a:pt x="81" y="167"/>
                    </a:cubicBezTo>
                    <a:cubicBezTo>
                      <a:pt x="81" y="167"/>
                      <a:pt x="81" y="167"/>
                      <a:pt x="81" y="167"/>
                    </a:cubicBezTo>
                    <a:cubicBezTo>
                      <a:pt x="81" y="167"/>
                      <a:pt x="81" y="167"/>
                      <a:pt x="81" y="167"/>
                    </a:cubicBezTo>
                    <a:cubicBezTo>
                      <a:pt x="81" y="167"/>
                      <a:pt x="81" y="167"/>
                      <a:pt x="81" y="167"/>
                    </a:cubicBezTo>
                    <a:cubicBezTo>
                      <a:pt x="81" y="167"/>
                      <a:pt x="81" y="167"/>
                      <a:pt x="81" y="167"/>
                    </a:cubicBezTo>
                    <a:cubicBezTo>
                      <a:pt x="82" y="167"/>
                      <a:pt x="82" y="167"/>
                      <a:pt x="82" y="167"/>
                    </a:cubicBezTo>
                    <a:cubicBezTo>
                      <a:pt x="82" y="167"/>
                      <a:pt x="82" y="167"/>
                      <a:pt x="82" y="167"/>
                    </a:cubicBezTo>
                    <a:cubicBezTo>
                      <a:pt x="82" y="167"/>
                      <a:pt x="82" y="167"/>
                      <a:pt x="82" y="167"/>
                    </a:cubicBezTo>
                    <a:cubicBezTo>
                      <a:pt x="82" y="167"/>
                      <a:pt x="82" y="167"/>
                      <a:pt x="82" y="167"/>
                    </a:cubicBezTo>
                    <a:cubicBezTo>
                      <a:pt x="82" y="167"/>
                      <a:pt x="82" y="167"/>
                      <a:pt x="82" y="167"/>
                    </a:cubicBezTo>
                    <a:cubicBezTo>
                      <a:pt x="82" y="167"/>
                      <a:pt x="82" y="167"/>
                      <a:pt x="82" y="167"/>
                    </a:cubicBezTo>
                    <a:cubicBezTo>
                      <a:pt x="82" y="167"/>
                      <a:pt x="82" y="167"/>
                      <a:pt x="82" y="167"/>
                    </a:cubicBezTo>
                    <a:cubicBezTo>
                      <a:pt x="82" y="167"/>
                      <a:pt x="82" y="167"/>
                      <a:pt x="82" y="167"/>
                    </a:cubicBezTo>
                    <a:cubicBezTo>
                      <a:pt x="82" y="167"/>
                      <a:pt x="82" y="167"/>
                      <a:pt x="82" y="167"/>
                    </a:cubicBezTo>
                    <a:cubicBezTo>
                      <a:pt x="82" y="167"/>
                      <a:pt x="82" y="167"/>
                      <a:pt x="82" y="167"/>
                    </a:cubicBezTo>
                    <a:cubicBezTo>
                      <a:pt x="82" y="167"/>
                      <a:pt x="82" y="167"/>
                      <a:pt x="82" y="167"/>
                    </a:cubicBezTo>
                    <a:cubicBezTo>
                      <a:pt x="82" y="167"/>
                      <a:pt x="82" y="167"/>
                      <a:pt x="82" y="167"/>
                    </a:cubicBezTo>
                    <a:cubicBezTo>
                      <a:pt x="82" y="167"/>
                      <a:pt x="82" y="167"/>
                      <a:pt x="82" y="167"/>
                    </a:cubicBezTo>
                    <a:cubicBezTo>
                      <a:pt x="82" y="167"/>
                      <a:pt x="82" y="167"/>
                      <a:pt x="82" y="167"/>
                    </a:cubicBezTo>
                    <a:cubicBezTo>
                      <a:pt x="82" y="167"/>
                      <a:pt x="82" y="167"/>
                      <a:pt x="82" y="167"/>
                    </a:cubicBezTo>
                    <a:cubicBezTo>
                      <a:pt x="82" y="167"/>
                      <a:pt x="82" y="167"/>
                      <a:pt x="82" y="167"/>
                    </a:cubicBezTo>
                    <a:cubicBezTo>
                      <a:pt x="82" y="167"/>
                      <a:pt x="82" y="167"/>
                      <a:pt x="82" y="167"/>
                    </a:cubicBezTo>
                    <a:cubicBezTo>
                      <a:pt x="82" y="167"/>
                      <a:pt x="82" y="167"/>
                      <a:pt x="82" y="167"/>
                    </a:cubicBezTo>
                    <a:cubicBezTo>
                      <a:pt x="82" y="167"/>
                      <a:pt x="82" y="167"/>
                      <a:pt x="82" y="167"/>
                    </a:cubicBezTo>
                    <a:cubicBezTo>
                      <a:pt x="82" y="167"/>
                      <a:pt x="82" y="167"/>
                      <a:pt x="82" y="167"/>
                    </a:cubicBezTo>
                    <a:cubicBezTo>
                      <a:pt x="82" y="167"/>
                      <a:pt x="82" y="167"/>
                      <a:pt x="82" y="167"/>
                    </a:cubicBezTo>
                    <a:cubicBezTo>
                      <a:pt x="82" y="167"/>
                      <a:pt x="82" y="167"/>
                      <a:pt x="82" y="167"/>
                    </a:cubicBezTo>
                    <a:cubicBezTo>
                      <a:pt x="82" y="167"/>
                      <a:pt x="82" y="167"/>
                      <a:pt x="82" y="167"/>
                    </a:cubicBezTo>
                    <a:cubicBezTo>
                      <a:pt x="82" y="167"/>
                      <a:pt x="82" y="167"/>
                      <a:pt x="82" y="168"/>
                    </a:cubicBezTo>
                    <a:cubicBezTo>
                      <a:pt x="82" y="168"/>
                      <a:pt x="82" y="168"/>
                      <a:pt x="82" y="168"/>
                    </a:cubicBezTo>
                    <a:cubicBezTo>
                      <a:pt x="82" y="168"/>
                      <a:pt x="82" y="168"/>
                      <a:pt x="82" y="168"/>
                    </a:cubicBezTo>
                    <a:cubicBezTo>
                      <a:pt x="82" y="168"/>
                      <a:pt x="82" y="168"/>
                      <a:pt x="82" y="168"/>
                    </a:cubicBezTo>
                    <a:cubicBezTo>
                      <a:pt x="82" y="168"/>
                      <a:pt x="82" y="168"/>
                      <a:pt x="82" y="168"/>
                    </a:cubicBezTo>
                    <a:cubicBezTo>
                      <a:pt x="82" y="168"/>
                      <a:pt x="82" y="168"/>
                      <a:pt x="82" y="168"/>
                    </a:cubicBezTo>
                    <a:cubicBezTo>
                      <a:pt x="82" y="168"/>
                      <a:pt x="82" y="168"/>
                      <a:pt x="82" y="168"/>
                    </a:cubicBezTo>
                    <a:cubicBezTo>
                      <a:pt x="82" y="168"/>
                      <a:pt x="82" y="168"/>
                      <a:pt x="82" y="168"/>
                    </a:cubicBezTo>
                    <a:cubicBezTo>
                      <a:pt x="82" y="168"/>
                      <a:pt x="82" y="168"/>
                      <a:pt x="82" y="168"/>
                    </a:cubicBezTo>
                    <a:cubicBezTo>
                      <a:pt x="82" y="168"/>
                      <a:pt x="82" y="168"/>
                      <a:pt x="82" y="168"/>
                    </a:cubicBezTo>
                    <a:cubicBezTo>
                      <a:pt x="82" y="168"/>
                      <a:pt x="82" y="168"/>
                      <a:pt x="82" y="168"/>
                    </a:cubicBezTo>
                    <a:cubicBezTo>
                      <a:pt x="82" y="168"/>
                      <a:pt x="82" y="168"/>
                      <a:pt x="82" y="168"/>
                    </a:cubicBezTo>
                    <a:cubicBezTo>
                      <a:pt x="82" y="168"/>
                      <a:pt x="82" y="168"/>
                      <a:pt x="82" y="168"/>
                    </a:cubicBezTo>
                    <a:cubicBezTo>
                      <a:pt x="82" y="168"/>
                      <a:pt x="82" y="168"/>
                      <a:pt x="82" y="168"/>
                    </a:cubicBezTo>
                    <a:cubicBezTo>
                      <a:pt x="82" y="168"/>
                      <a:pt x="82" y="168"/>
                      <a:pt x="82" y="168"/>
                    </a:cubicBezTo>
                    <a:cubicBezTo>
                      <a:pt x="82" y="168"/>
                      <a:pt x="82" y="168"/>
                      <a:pt x="82" y="168"/>
                    </a:cubicBezTo>
                    <a:cubicBezTo>
                      <a:pt x="82" y="168"/>
                      <a:pt x="82" y="168"/>
                      <a:pt x="82" y="168"/>
                    </a:cubicBezTo>
                    <a:cubicBezTo>
                      <a:pt x="82" y="168"/>
                      <a:pt x="82" y="168"/>
                      <a:pt x="82" y="168"/>
                    </a:cubicBezTo>
                    <a:cubicBezTo>
                      <a:pt x="82" y="168"/>
                      <a:pt x="82" y="168"/>
                      <a:pt x="82" y="168"/>
                    </a:cubicBezTo>
                    <a:cubicBezTo>
                      <a:pt x="82" y="168"/>
                      <a:pt x="82" y="168"/>
                      <a:pt x="82" y="168"/>
                    </a:cubicBezTo>
                    <a:cubicBezTo>
                      <a:pt x="82" y="168"/>
                      <a:pt x="82" y="168"/>
                      <a:pt x="82" y="168"/>
                    </a:cubicBezTo>
                    <a:cubicBezTo>
                      <a:pt x="82" y="168"/>
                      <a:pt x="82" y="168"/>
                      <a:pt x="82" y="168"/>
                    </a:cubicBezTo>
                    <a:cubicBezTo>
                      <a:pt x="82" y="168"/>
                      <a:pt x="82" y="168"/>
                      <a:pt x="82" y="168"/>
                    </a:cubicBezTo>
                    <a:cubicBezTo>
                      <a:pt x="82" y="168"/>
                      <a:pt x="82" y="168"/>
                      <a:pt x="82" y="168"/>
                    </a:cubicBezTo>
                    <a:cubicBezTo>
                      <a:pt x="82" y="168"/>
                      <a:pt x="82" y="168"/>
                      <a:pt x="82" y="168"/>
                    </a:cubicBezTo>
                    <a:cubicBezTo>
                      <a:pt x="82" y="168"/>
                      <a:pt x="82" y="168"/>
                      <a:pt x="82" y="168"/>
                    </a:cubicBezTo>
                    <a:cubicBezTo>
                      <a:pt x="82" y="168"/>
                      <a:pt x="82" y="168"/>
                      <a:pt x="82" y="168"/>
                    </a:cubicBezTo>
                    <a:cubicBezTo>
                      <a:pt x="82" y="168"/>
                      <a:pt x="82" y="168"/>
                      <a:pt x="82" y="168"/>
                    </a:cubicBezTo>
                    <a:cubicBezTo>
                      <a:pt x="82" y="169"/>
                      <a:pt x="82" y="169"/>
                      <a:pt x="82" y="169"/>
                    </a:cubicBezTo>
                    <a:cubicBezTo>
                      <a:pt x="82" y="169"/>
                      <a:pt x="82" y="169"/>
                      <a:pt x="82" y="169"/>
                    </a:cubicBezTo>
                    <a:cubicBezTo>
                      <a:pt x="82" y="169"/>
                      <a:pt x="82" y="169"/>
                      <a:pt x="82" y="169"/>
                    </a:cubicBezTo>
                    <a:cubicBezTo>
                      <a:pt x="82" y="169"/>
                      <a:pt x="82" y="169"/>
                      <a:pt x="82" y="169"/>
                    </a:cubicBezTo>
                    <a:cubicBezTo>
                      <a:pt x="82" y="169"/>
                      <a:pt x="82" y="169"/>
                      <a:pt x="82" y="169"/>
                    </a:cubicBezTo>
                    <a:cubicBezTo>
                      <a:pt x="82" y="169"/>
                      <a:pt x="82" y="169"/>
                      <a:pt x="82" y="169"/>
                    </a:cubicBezTo>
                    <a:cubicBezTo>
                      <a:pt x="82" y="169"/>
                      <a:pt x="82" y="169"/>
                      <a:pt x="82" y="169"/>
                    </a:cubicBezTo>
                    <a:cubicBezTo>
                      <a:pt x="82" y="169"/>
                      <a:pt x="82" y="170"/>
                      <a:pt x="82" y="170"/>
                    </a:cubicBezTo>
                    <a:cubicBezTo>
                      <a:pt x="82" y="170"/>
                      <a:pt x="82" y="170"/>
                      <a:pt x="82" y="170"/>
                    </a:cubicBezTo>
                    <a:cubicBezTo>
                      <a:pt x="82" y="170"/>
                      <a:pt x="82" y="170"/>
                      <a:pt x="83" y="170"/>
                    </a:cubicBezTo>
                    <a:cubicBezTo>
                      <a:pt x="83" y="170"/>
                      <a:pt x="83" y="170"/>
                      <a:pt x="83" y="170"/>
                    </a:cubicBezTo>
                    <a:cubicBezTo>
                      <a:pt x="83" y="170"/>
                      <a:pt x="83" y="170"/>
                      <a:pt x="83" y="170"/>
                    </a:cubicBezTo>
                    <a:cubicBezTo>
                      <a:pt x="83" y="170"/>
                      <a:pt x="83" y="170"/>
                      <a:pt x="83" y="170"/>
                    </a:cubicBezTo>
                    <a:cubicBezTo>
                      <a:pt x="83" y="170"/>
                      <a:pt x="83" y="170"/>
                      <a:pt x="83" y="170"/>
                    </a:cubicBezTo>
                    <a:cubicBezTo>
                      <a:pt x="83" y="170"/>
                      <a:pt x="83" y="170"/>
                      <a:pt x="83" y="170"/>
                    </a:cubicBezTo>
                    <a:cubicBezTo>
                      <a:pt x="83" y="170"/>
                      <a:pt x="83" y="170"/>
                      <a:pt x="83" y="170"/>
                    </a:cubicBezTo>
                    <a:cubicBezTo>
                      <a:pt x="83" y="170"/>
                      <a:pt x="83" y="171"/>
                      <a:pt x="83" y="171"/>
                    </a:cubicBezTo>
                    <a:cubicBezTo>
                      <a:pt x="83" y="171"/>
                      <a:pt x="83" y="171"/>
                      <a:pt x="83" y="171"/>
                    </a:cubicBezTo>
                    <a:cubicBezTo>
                      <a:pt x="83" y="171"/>
                      <a:pt x="83" y="171"/>
                      <a:pt x="83" y="171"/>
                    </a:cubicBezTo>
                    <a:cubicBezTo>
                      <a:pt x="83" y="172"/>
                      <a:pt x="83" y="172"/>
                      <a:pt x="83" y="172"/>
                    </a:cubicBezTo>
                    <a:cubicBezTo>
                      <a:pt x="83" y="172"/>
                      <a:pt x="83" y="172"/>
                      <a:pt x="83" y="172"/>
                    </a:cubicBezTo>
                    <a:cubicBezTo>
                      <a:pt x="83" y="173"/>
                      <a:pt x="83" y="173"/>
                      <a:pt x="83" y="173"/>
                    </a:cubicBezTo>
                    <a:cubicBezTo>
                      <a:pt x="83" y="173"/>
                      <a:pt x="83" y="173"/>
                      <a:pt x="83" y="173"/>
                    </a:cubicBezTo>
                    <a:cubicBezTo>
                      <a:pt x="83" y="173"/>
                      <a:pt x="83" y="173"/>
                      <a:pt x="83" y="173"/>
                    </a:cubicBezTo>
                    <a:cubicBezTo>
                      <a:pt x="83" y="173"/>
                      <a:pt x="83" y="173"/>
                      <a:pt x="83" y="173"/>
                    </a:cubicBezTo>
                    <a:cubicBezTo>
                      <a:pt x="83" y="173"/>
                      <a:pt x="83" y="173"/>
                      <a:pt x="83" y="173"/>
                    </a:cubicBezTo>
                    <a:cubicBezTo>
                      <a:pt x="83" y="173"/>
                      <a:pt x="83" y="173"/>
                      <a:pt x="83" y="173"/>
                    </a:cubicBezTo>
                    <a:cubicBezTo>
                      <a:pt x="83" y="173"/>
                      <a:pt x="83" y="173"/>
                      <a:pt x="83" y="173"/>
                    </a:cubicBezTo>
                    <a:cubicBezTo>
                      <a:pt x="83" y="173"/>
                      <a:pt x="83" y="173"/>
                      <a:pt x="83" y="173"/>
                    </a:cubicBezTo>
                    <a:cubicBezTo>
                      <a:pt x="83" y="173"/>
                      <a:pt x="83" y="173"/>
                      <a:pt x="83" y="173"/>
                    </a:cubicBezTo>
                    <a:cubicBezTo>
                      <a:pt x="83" y="173"/>
                      <a:pt x="83" y="173"/>
                      <a:pt x="83" y="173"/>
                    </a:cubicBezTo>
                    <a:cubicBezTo>
                      <a:pt x="83" y="174"/>
                      <a:pt x="83" y="174"/>
                      <a:pt x="83" y="174"/>
                    </a:cubicBezTo>
                    <a:cubicBezTo>
                      <a:pt x="83" y="174"/>
                      <a:pt x="83" y="174"/>
                      <a:pt x="83" y="174"/>
                    </a:cubicBezTo>
                    <a:cubicBezTo>
                      <a:pt x="83" y="174"/>
                      <a:pt x="83" y="174"/>
                      <a:pt x="83" y="174"/>
                    </a:cubicBezTo>
                    <a:cubicBezTo>
                      <a:pt x="83" y="174"/>
                      <a:pt x="83" y="174"/>
                      <a:pt x="83" y="174"/>
                    </a:cubicBezTo>
                    <a:cubicBezTo>
                      <a:pt x="83" y="174"/>
                      <a:pt x="83" y="174"/>
                      <a:pt x="83" y="174"/>
                    </a:cubicBezTo>
                    <a:cubicBezTo>
                      <a:pt x="83" y="174"/>
                      <a:pt x="83" y="174"/>
                      <a:pt x="83" y="174"/>
                    </a:cubicBezTo>
                    <a:cubicBezTo>
                      <a:pt x="83" y="174"/>
                      <a:pt x="83" y="174"/>
                      <a:pt x="83" y="174"/>
                    </a:cubicBezTo>
                    <a:cubicBezTo>
                      <a:pt x="83" y="175"/>
                      <a:pt x="83" y="175"/>
                      <a:pt x="83" y="175"/>
                    </a:cubicBezTo>
                    <a:cubicBezTo>
                      <a:pt x="83" y="175"/>
                      <a:pt x="83" y="175"/>
                      <a:pt x="83" y="175"/>
                    </a:cubicBezTo>
                    <a:cubicBezTo>
                      <a:pt x="83" y="176"/>
                      <a:pt x="83" y="176"/>
                      <a:pt x="83" y="176"/>
                    </a:cubicBezTo>
                    <a:cubicBezTo>
                      <a:pt x="83" y="177"/>
                      <a:pt x="83" y="177"/>
                      <a:pt x="83" y="177"/>
                    </a:cubicBezTo>
                    <a:cubicBezTo>
                      <a:pt x="83" y="177"/>
                      <a:pt x="83" y="177"/>
                      <a:pt x="83" y="177"/>
                    </a:cubicBezTo>
                    <a:cubicBezTo>
                      <a:pt x="83" y="177"/>
                      <a:pt x="83" y="177"/>
                      <a:pt x="83" y="177"/>
                    </a:cubicBezTo>
                    <a:cubicBezTo>
                      <a:pt x="83" y="177"/>
                      <a:pt x="83" y="177"/>
                      <a:pt x="83" y="177"/>
                    </a:cubicBezTo>
                    <a:cubicBezTo>
                      <a:pt x="83" y="178"/>
                      <a:pt x="83" y="178"/>
                      <a:pt x="83" y="178"/>
                    </a:cubicBezTo>
                    <a:cubicBezTo>
                      <a:pt x="83" y="178"/>
                      <a:pt x="83" y="178"/>
                      <a:pt x="83" y="178"/>
                    </a:cubicBezTo>
                    <a:cubicBezTo>
                      <a:pt x="83" y="178"/>
                      <a:pt x="83" y="178"/>
                      <a:pt x="83" y="178"/>
                    </a:cubicBezTo>
                    <a:cubicBezTo>
                      <a:pt x="83" y="178"/>
                      <a:pt x="83" y="178"/>
                      <a:pt x="83" y="178"/>
                    </a:cubicBezTo>
                    <a:cubicBezTo>
                      <a:pt x="83" y="178"/>
                      <a:pt x="83" y="178"/>
                      <a:pt x="83" y="178"/>
                    </a:cubicBezTo>
                    <a:cubicBezTo>
                      <a:pt x="83" y="178"/>
                      <a:pt x="83" y="178"/>
                      <a:pt x="83" y="178"/>
                    </a:cubicBezTo>
                    <a:cubicBezTo>
                      <a:pt x="83" y="179"/>
                      <a:pt x="83" y="179"/>
                      <a:pt x="83" y="179"/>
                    </a:cubicBezTo>
                    <a:cubicBezTo>
                      <a:pt x="83" y="179"/>
                      <a:pt x="83" y="179"/>
                      <a:pt x="83" y="179"/>
                    </a:cubicBezTo>
                    <a:cubicBezTo>
                      <a:pt x="83" y="179"/>
                      <a:pt x="83" y="179"/>
                      <a:pt x="83" y="179"/>
                    </a:cubicBezTo>
                    <a:cubicBezTo>
                      <a:pt x="83" y="179"/>
                      <a:pt x="83" y="179"/>
                      <a:pt x="83" y="179"/>
                    </a:cubicBezTo>
                    <a:cubicBezTo>
                      <a:pt x="83" y="179"/>
                      <a:pt x="83" y="179"/>
                      <a:pt x="83" y="179"/>
                    </a:cubicBezTo>
                    <a:cubicBezTo>
                      <a:pt x="83" y="179"/>
                      <a:pt x="83" y="179"/>
                      <a:pt x="83" y="179"/>
                    </a:cubicBezTo>
                    <a:cubicBezTo>
                      <a:pt x="83" y="179"/>
                      <a:pt x="83" y="179"/>
                      <a:pt x="83" y="179"/>
                    </a:cubicBezTo>
                    <a:cubicBezTo>
                      <a:pt x="83" y="179"/>
                      <a:pt x="83" y="179"/>
                      <a:pt x="83" y="179"/>
                    </a:cubicBezTo>
                    <a:cubicBezTo>
                      <a:pt x="83" y="179"/>
                      <a:pt x="83" y="179"/>
                      <a:pt x="83" y="179"/>
                    </a:cubicBezTo>
                    <a:cubicBezTo>
                      <a:pt x="83" y="179"/>
                      <a:pt x="83" y="180"/>
                      <a:pt x="83" y="180"/>
                    </a:cubicBezTo>
                    <a:cubicBezTo>
                      <a:pt x="83" y="180"/>
                      <a:pt x="83" y="180"/>
                      <a:pt x="83" y="180"/>
                    </a:cubicBezTo>
                    <a:cubicBezTo>
                      <a:pt x="83" y="180"/>
                      <a:pt x="83" y="181"/>
                      <a:pt x="83" y="181"/>
                    </a:cubicBezTo>
                    <a:cubicBezTo>
                      <a:pt x="83" y="181"/>
                      <a:pt x="83" y="181"/>
                      <a:pt x="83" y="181"/>
                    </a:cubicBezTo>
                    <a:cubicBezTo>
                      <a:pt x="83" y="181"/>
                      <a:pt x="83" y="181"/>
                      <a:pt x="83" y="181"/>
                    </a:cubicBezTo>
                    <a:cubicBezTo>
                      <a:pt x="83" y="181"/>
                      <a:pt x="83" y="181"/>
                      <a:pt x="83" y="181"/>
                    </a:cubicBezTo>
                    <a:cubicBezTo>
                      <a:pt x="83" y="181"/>
                      <a:pt x="83" y="181"/>
                      <a:pt x="83" y="181"/>
                    </a:cubicBezTo>
                    <a:cubicBezTo>
                      <a:pt x="83" y="181"/>
                      <a:pt x="83" y="181"/>
                      <a:pt x="83" y="181"/>
                    </a:cubicBezTo>
                    <a:cubicBezTo>
                      <a:pt x="83" y="181"/>
                      <a:pt x="83" y="181"/>
                      <a:pt x="83" y="181"/>
                    </a:cubicBezTo>
                    <a:cubicBezTo>
                      <a:pt x="83" y="181"/>
                      <a:pt x="83" y="181"/>
                      <a:pt x="83" y="181"/>
                    </a:cubicBezTo>
                    <a:cubicBezTo>
                      <a:pt x="83" y="181"/>
                      <a:pt x="83" y="181"/>
                      <a:pt x="83" y="181"/>
                    </a:cubicBezTo>
                    <a:cubicBezTo>
                      <a:pt x="83" y="181"/>
                      <a:pt x="83" y="181"/>
                      <a:pt x="83" y="181"/>
                    </a:cubicBezTo>
                    <a:cubicBezTo>
                      <a:pt x="83" y="181"/>
                      <a:pt x="83" y="181"/>
                      <a:pt x="83" y="181"/>
                    </a:cubicBezTo>
                    <a:cubicBezTo>
                      <a:pt x="83" y="181"/>
                      <a:pt x="83" y="181"/>
                      <a:pt x="83" y="181"/>
                    </a:cubicBezTo>
                    <a:cubicBezTo>
                      <a:pt x="83" y="182"/>
                      <a:pt x="83" y="182"/>
                      <a:pt x="82" y="182"/>
                    </a:cubicBezTo>
                    <a:cubicBezTo>
                      <a:pt x="82" y="183"/>
                      <a:pt x="82" y="183"/>
                      <a:pt x="82" y="183"/>
                    </a:cubicBezTo>
                    <a:cubicBezTo>
                      <a:pt x="82" y="183"/>
                      <a:pt x="82" y="184"/>
                      <a:pt x="82" y="184"/>
                    </a:cubicBezTo>
                    <a:cubicBezTo>
                      <a:pt x="82" y="184"/>
                      <a:pt x="82" y="184"/>
                      <a:pt x="82" y="184"/>
                    </a:cubicBezTo>
                    <a:cubicBezTo>
                      <a:pt x="82" y="185"/>
                      <a:pt x="82" y="185"/>
                      <a:pt x="82" y="185"/>
                    </a:cubicBezTo>
                    <a:cubicBezTo>
                      <a:pt x="82" y="185"/>
                      <a:pt x="82" y="186"/>
                      <a:pt x="82" y="186"/>
                    </a:cubicBezTo>
                    <a:cubicBezTo>
                      <a:pt x="82" y="186"/>
                      <a:pt x="82" y="186"/>
                      <a:pt x="82" y="186"/>
                    </a:cubicBezTo>
                    <a:cubicBezTo>
                      <a:pt x="82" y="186"/>
                      <a:pt x="82" y="186"/>
                      <a:pt x="82" y="186"/>
                    </a:cubicBezTo>
                    <a:cubicBezTo>
                      <a:pt x="82" y="186"/>
                      <a:pt x="82" y="186"/>
                      <a:pt x="82" y="186"/>
                    </a:cubicBezTo>
                    <a:cubicBezTo>
                      <a:pt x="82" y="186"/>
                      <a:pt x="82" y="186"/>
                      <a:pt x="82" y="186"/>
                    </a:cubicBezTo>
                    <a:cubicBezTo>
                      <a:pt x="82" y="186"/>
                      <a:pt x="82" y="186"/>
                      <a:pt x="82" y="186"/>
                    </a:cubicBezTo>
                    <a:cubicBezTo>
                      <a:pt x="82" y="186"/>
                      <a:pt x="82" y="186"/>
                      <a:pt x="82" y="186"/>
                    </a:cubicBezTo>
                    <a:cubicBezTo>
                      <a:pt x="81" y="186"/>
                      <a:pt x="81" y="186"/>
                      <a:pt x="81" y="186"/>
                    </a:cubicBezTo>
                    <a:cubicBezTo>
                      <a:pt x="81" y="186"/>
                      <a:pt x="81" y="186"/>
                      <a:pt x="81" y="186"/>
                    </a:cubicBezTo>
                    <a:cubicBezTo>
                      <a:pt x="81" y="186"/>
                      <a:pt x="81" y="186"/>
                      <a:pt x="81" y="186"/>
                    </a:cubicBezTo>
                    <a:cubicBezTo>
                      <a:pt x="81" y="186"/>
                      <a:pt x="81" y="186"/>
                      <a:pt x="81" y="186"/>
                    </a:cubicBezTo>
                    <a:cubicBezTo>
                      <a:pt x="81" y="186"/>
                      <a:pt x="81" y="186"/>
                      <a:pt x="81" y="186"/>
                    </a:cubicBezTo>
                    <a:cubicBezTo>
                      <a:pt x="81" y="186"/>
                      <a:pt x="81" y="186"/>
                      <a:pt x="81" y="186"/>
                    </a:cubicBezTo>
                    <a:cubicBezTo>
                      <a:pt x="81" y="186"/>
                      <a:pt x="81" y="186"/>
                      <a:pt x="81" y="186"/>
                    </a:cubicBezTo>
                    <a:cubicBezTo>
                      <a:pt x="81" y="186"/>
                      <a:pt x="81" y="186"/>
                      <a:pt x="81" y="186"/>
                    </a:cubicBezTo>
                    <a:cubicBezTo>
                      <a:pt x="81" y="186"/>
                      <a:pt x="81" y="186"/>
                      <a:pt x="81" y="186"/>
                    </a:cubicBezTo>
                    <a:cubicBezTo>
                      <a:pt x="81" y="186"/>
                      <a:pt x="81" y="186"/>
                      <a:pt x="81" y="186"/>
                    </a:cubicBezTo>
                    <a:cubicBezTo>
                      <a:pt x="81" y="186"/>
                      <a:pt x="81" y="186"/>
                      <a:pt x="81" y="186"/>
                    </a:cubicBezTo>
                    <a:cubicBezTo>
                      <a:pt x="81" y="186"/>
                      <a:pt x="81" y="186"/>
                      <a:pt x="81" y="186"/>
                    </a:cubicBezTo>
                    <a:cubicBezTo>
                      <a:pt x="81" y="186"/>
                      <a:pt x="81" y="186"/>
                      <a:pt x="81" y="186"/>
                    </a:cubicBezTo>
                    <a:cubicBezTo>
                      <a:pt x="81" y="186"/>
                      <a:pt x="81" y="186"/>
                      <a:pt x="81" y="186"/>
                    </a:cubicBezTo>
                    <a:cubicBezTo>
                      <a:pt x="81" y="186"/>
                      <a:pt x="81" y="186"/>
                      <a:pt x="81" y="186"/>
                    </a:cubicBezTo>
                    <a:cubicBezTo>
                      <a:pt x="81" y="186"/>
                      <a:pt x="81" y="186"/>
                      <a:pt x="81" y="186"/>
                    </a:cubicBezTo>
                    <a:cubicBezTo>
                      <a:pt x="81" y="186"/>
                      <a:pt x="81" y="186"/>
                      <a:pt x="81" y="186"/>
                    </a:cubicBezTo>
                    <a:cubicBezTo>
                      <a:pt x="81" y="186"/>
                      <a:pt x="81" y="186"/>
                      <a:pt x="81" y="186"/>
                    </a:cubicBezTo>
                    <a:cubicBezTo>
                      <a:pt x="81" y="186"/>
                      <a:pt x="81" y="186"/>
                      <a:pt x="81" y="186"/>
                    </a:cubicBezTo>
                    <a:cubicBezTo>
                      <a:pt x="81" y="186"/>
                      <a:pt x="81" y="186"/>
                      <a:pt x="81" y="186"/>
                    </a:cubicBezTo>
                    <a:cubicBezTo>
                      <a:pt x="81" y="186"/>
                      <a:pt x="81" y="186"/>
                      <a:pt x="81" y="186"/>
                    </a:cubicBezTo>
                    <a:cubicBezTo>
                      <a:pt x="81" y="186"/>
                      <a:pt x="81" y="186"/>
                      <a:pt x="81" y="186"/>
                    </a:cubicBezTo>
                    <a:cubicBezTo>
                      <a:pt x="81" y="186"/>
                      <a:pt x="81" y="186"/>
                      <a:pt x="81" y="186"/>
                    </a:cubicBezTo>
                    <a:cubicBezTo>
                      <a:pt x="81" y="187"/>
                      <a:pt x="81" y="187"/>
                      <a:pt x="81" y="187"/>
                    </a:cubicBezTo>
                    <a:cubicBezTo>
                      <a:pt x="81" y="187"/>
                      <a:pt x="81" y="187"/>
                      <a:pt x="81" y="187"/>
                    </a:cubicBezTo>
                    <a:cubicBezTo>
                      <a:pt x="81" y="187"/>
                      <a:pt x="81" y="187"/>
                      <a:pt x="81" y="187"/>
                    </a:cubicBezTo>
                    <a:cubicBezTo>
                      <a:pt x="81" y="187"/>
                      <a:pt x="81" y="187"/>
                      <a:pt x="81" y="187"/>
                    </a:cubicBezTo>
                    <a:cubicBezTo>
                      <a:pt x="81" y="187"/>
                      <a:pt x="81" y="187"/>
                      <a:pt x="81" y="187"/>
                    </a:cubicBezTo>
                    <a:cubicBezTo>
                      <a:pt x="81" y="187"/>
                      <a:pt x="81" y="187"/>
                      <a:pt x="81" y="187"/>
                    </a:cubicBezTo>
                    <a:cubicBezTo>
                      <a:pt x="81" y="187"/>
                      <a:pt x="81" y="187"/>
                      <a:pt x="81" y="187"/>
                    </a:cubicBezTo>
                    <a:cubicBezTo>
                      <a:pt x="81" y="187"/>
                      <a:pt x="81" y="187"/>
                      <a:pt x="81" y="187"/>
                    </a:cubicBezTo>
                    <a:cubicBezTo>
                      <a:pt x="81" y="187"/>
                      <a:pt x="81" y="187"/>
                      <a:pt x="81" y="187"/>
                    </a:cubicBezTo>
                    <a:cubicBezTo>
                      <a:pt x="81" y="187"/>
                      <a:pt x="81" y="187"/>
                      <a:pt x="81" y="187"/>
                    </a:cubicBezTo>
                    <a:cubicBezTo>
                      <a:pt x="81" y="187"/>
                      <a:pt x="81" y="187"/>
                      <a:pt x="81" y="187"/>
                    </a:cubicBezTo>
                    <a:cubicBezTo>
                      <a:pt x="81" y="187"/>
                      <a:pt x="81" y="187"/>
                      <a:pt x="81" y="187"/>
                    </a:cubicBezTo>
                    <a:cubicBezTo>
                      <a:pt x="81" y="187"/>
                      <a:pt x="81" y="187"/>
                      <a:pt x="81" y="187"/>
                    </a:cubicBezTo>
                    <a:cubicBezTo>
                      <a:pt x="81" y="187"/>
                      <a:pt x="81" y="187"/>
                      <a:pt x="81" y="187"/>
                    </a:cubicBezTo>
                    <a:cubicBezTo>
                      <a:pt x="81" y="187"/>
                      <a:pt x="81" y="187"/>
                      <a:pt x="81" y="187"/>
                    </a:cubicBezTo>
                    <a:cubicBezTo>
                      <a:pt x="81" y="187"/>
                      <a:pt x="81" y="187"/>
                      <a:pt x="81" y="187"/>
                    </a:cubicBezTo>
                    <a:cubicBezTo>
                      <a:pt x="81" y="187"/>
                      <a:pt x="81" y="187"/>
                      <a:pt x="81" y="187"/>
                    </a:cubicBezTo>
                    <a:cubicBezTo>
                      <a:pt x="81" y="187"/>
                      <a:pt x="81" y="187"/>
                      <a:pt x="81" y="187"/>
                    </a:cubicBezTo>
                    <a:cubicBezTo>
                      <a:pt x="81" y="187"/>
                      <a:pt x="81" y="187"/>
                      <a:pt x="81" y="187"/>
                    </a:cubicBezTo>
                    <a:cubicBezTo>
                      <a:pt x="81" y="187"/>
                      <a:pt x="81" y="187"/>
                      <a:pt x="81" y="187"/>
                    </a:cubicBezTo>
                    <a:cubicBezTo>
                      <a:pt x="81" y="187"/>
                      <a:pt x="81" y="187"/>
                      <a:pt x="81" y="187"/>
                    </a:cubicBezTo>
                    <a:cubicBezTo>
                      <a:pt x="81" y="187"/>
                      <a:pt x="81" y="187"/>
                      <a:pt x="81" y="187"/>
                    </a:cubicBezTo>
                    <a:cubicBezTo>
                      <a:pt x="81" y="187"/>
                      <a:pt x="81" y="187"/>
                      <a:pt x="81" y="187"/>
                    </a:cubicBezTo>
                    <a:cubicBezTo>
                      <a:pt x="81" y="187"/>
                      <a:pt x="81" y="187"/>
                      <a:pt x="81" y="187"/>
                    </a:cubicBezTo>
                    <a:cubicBezTo>
                      <a:pt x="81" y="187"/>
                      <a:pt x="81" y="187"/>
                      <a:pt x="81" y="187"/>
                    </a:cubicBezTo>
                    <a:cubicBezTo>
                      <a:pt x="81" y="187"/>
                      <a:pt x="81" y="187"/>
                      <a:pt x="81" y="187"/>
                    </a:cubicBezTo>
                    <a:cubicBezTo>
                      <a:pt x="81" y="187"/>
                      <a:pt x="81" y="187"/>
                      <a:pt x="81" y="187"/>
                    </a:cubicBezTo>
                    <a:cubicBezTo>
                      <a:pt x="81" y="187"/>
                      <a:pt x="81" y="187"/>
                      <a:pt x="81" y="187"/>
                    </a:cubicBezTo>
                    <a:cubicBezTo>
                      <a:pt x="81" y="187"/>
                      <a:pt x="81" y="187"/>
                      <a:pt x="81" y="187"/>
                    </a:cubicBezTo>
                    <a:cubicBezTo>
                      <a:pt x="81" y="187"/>
                      <a:pt x="81" y="187"/>
                      <a:pt x="81" y="187"/>
                    </a:cubicBezTo>
                    <a:cubicBezTo>
                      <a:pt x="81" y="187"/>
                      <a:pt x="81" y="187"/>
                      <a:pt x="81" y="187"/>
                    </a:cubicBezTo>
                    <a:cubicBezTo>
                      <a:pt x="81" y="187"/>
                      <a:pt x="81" y="187"/>
                      <a:pt x="81" y="187"/>
                    </a:cubicBezTo>
                    <a:cubicBezTo>
                      <a:pt x="81" y="187"/>
                      <a:pt x="81" y="187"/>
                      <a:pt x="81" y="187"/>
                    </a:cubicBezTo>
                    <a:cubicBezTo>
                      <a:pt x="81" y="187"/>
                      <a:pt x="81" y="187"/>
                      <a:pt x="81" y="187"/>
                    </a:cubicBezTo>
                    <a:cubicBezTo>
                      <a:pt x="81" y="187"/>
                      <a:pt x="81" y="187"/>
                      <a:pt x="81" y="187"/>
                    </a:cubicBezTo>
                    <a:cubicBezTo>
                      <a:pt x="81" y="187"/>
                      <a:pt x="81" y="187"/>
                      <a:pt x="81" y="187"/>
                    </a:cubicBezTo>
                    <a:cubicBezTo>
                      <a:pt x="81" y="187"/>
                      <a:pt x="81" y="187"/>
                      <a:pt x="81" y="187"/>
                    </a:cubicBezTo>
                    <a:cubicBezTo>
                      <a:pt x="81" y="187"/>
                      <a:pt x="81" y="187"/>
                      <a:pt x="81" y="187"/>
                    </a:cubicBezTo>
                    <a:cubicBezTo>
                      <a:pt x="81" y="188"/>
                      <a:pt x="81" y="188"/>
                      <a:pt x="81" y="188"/>
                    </a:cubicBezTo>
                    <a:cubicBezTo>
                      <a:pt x="81" y="188"/>
                      <a:pt x="81" y="188"/>
                      <a:pt x="81" y="188"/>
                    </a:cubicBezTo>
                    <a:cubicBezTo>
                      <a:pt x="81" y="188"/>
                      <a:pt x="81" y="188"/>
                      <a:pt x="81" y="188"/>
                    </a:cubicBezTo>
                    <a:cubicBezTo>
                      <a:pt x="81" y="188"/>
                      <a:pt x="81" y="188"/>
                      <a:pt x="81" y="188"/>
                    </a:cubicBezTo>
                    <a:cubicBezTo>
                      <a:pt x="81" y="188"/>
                      <a:pt x="81" y="188"/>
                      <a:pt x="81" y="188"/>
                    </a:cubicBezTo>
                    <a:cubicBezTo>
                      <a:pt x="81" y="188"/>
                      <a:pt x="81" y="188"/>
                      <a:pt x="81" y="188"/>
                    </a:cubicBezTo>
                    <a:cubicBezTo>
                      <a:pt x="81" y="188"/>
                      <a:pt x="81" y="188"/>
                      <a:pt x="81" y="188"/>
                    </a:cubicBezTo>
                    <a:cubicBezTo>
                      <a:pt x="81" y="188"/>
                      <a:pt x="81" y="188"/>
                      <a:pt x="81" y="188"/>
                    </a:cubicBezTo>
                    <a:cubicBezTo>
                      <a:pt x="81" y="188"/>
                      <a:pt x="81" y="188"/>
                      <a:pt x="81" y="188"/>
                    </a:cubicBezTo>
                    <a:cubicBezTo>
                      <a:pt x="81" y="188"/>
                      <a:pt x="81" y="188"/>
                      <a:pt x="81" y="188"/>
                    </a:cubicBezTo>
                    <a:cubicBezTo>
                      <a:pt x="81" y="188"/>
                      <a:pt x="81" y="188"/>
                      <a:pt x="81" y="188"/>
                    </a:cubicBezTo>
                    <a:cubicBezTo>
                      <a:pt x="81" y="188"/>
                      <a:pt x="81" y="188"/>
                      <a:pt x="81" y="188"/>
                    </a:cubicBezTo>
                    <a:cubicBezTo>
                      <a:pt x="81" y="188"/>
                      <a:pt x="81" y="188"/>
                      <a:pt x="81" y="188"/>
                    </a:cubicBezTo>
                    <a:cubicBezTo>
                      <a:pt x="81" y="188"/>
                      <a:pt x="81" y="188"/>
                      <a:pt x="81" y="188"/>
                    </a:cubicBezTo>
                    <a:cubicBezTo>
                      <a:pt x="81" y="188"/>
                      <a:pt x="81" y="188"/>
                      <a:pt x="81" y="188"/>
                    </a:cubicBezTo>
                    <a:cubicBezTo>
                      <a:pt x="81" y="188"/>
                      <a:pt x="81" y="188"/>
                      <a:pt x="81" y="188"/>
                    </a:cubicBezTo>
                    <a:cubicBezTo>
                      <a:pt x="81" y="188"/>
                      <a:pt x="81" y="188"/>
                      <a:pt x="81" y="188"/>
                    </a:cubicBezTo>
                    <a:cubicBezTo>
                      <a:pt x="81" y="188"/>
                      <a:pt x="81" y="188"/>
                      <a:pt x="81" y="188"/>
                    </a:cubicBezTo>
                    <a:cubicBezTo>
                      <a:pt x="81" y="188"/>
                      <a:pt x="81" y="188"/>
                      <a:pt x="81" y="188"/>
                    </a:cubicBezTo>
                    <a:cubicBezTo>
                      <a:pt x="81" y="188"/>
                      <a:pt x="81" y="188"/>
                      <a:pt x="81" y="188"/>
                    </a:cubicBezTo>
                    <a:cubicBezTo>
                      <a:pt x="81" y="188"/>
                      <a:pt x="81" y="188"/>
                      <a:pt x="81" y="188"/>
                    </a:cubicBezTo>
                    <a:cubicBezTo>
                      <a:pt x="81" y="188"/>
                      <a:pt x="81" y="188"/>
                      <a:pt x="81" y="188"/>
                    </a:cubicBezTo>
                    <a:cubicBezTo>
                      <a:pt x="81" y="188"/>
                      <a:pt x="81" y="188"/>
                      <a:pt x="81" y="188"/>
                    </a:cubicBezTo>
                    <a:cubicBezTo>
                      <a:pt x="81" y="188"/>
                      <a:pt x="81" y="188"/>
                      <a:pt x="81" y="188"/>
                    </a:cubicBezTo>
                    <a:cubicBezTo>
                      <a:pt x="81" y="188"/>
                      <a:pt x="81" y="188"/>
                      <a:pt x="81" y="188"/>
                    </a:cubicBezTo>
                    <a:cubicBezTo>
                      <a:pt x="80" y="188"/>
                      <a:pt x="80" y="188"/>
                      <a:pt x="80" y="188"/>
                    </a:cubicBezTo>
                    <a:cubicBezTo>
                      <a:pt x="80" y="188"/>
                      <a:pt x="80" y="188"/>
                      <a:pt x="80" y="188"/>
                    </a:cubicBezTo>
                    <a:cubicBezTo>
                      <a:pt x="80" y="188"/>
                      <a:pt x="80" y="188"/>
                      <a:pt x="80" y="188"/>
                    </a:cubicBezTo>
                    <a:cubicBezTo>
                      <a:pt x="80" y="188"/>
                      <a:pt x="80" y="188"/>
                      <a:pt x="80" y="188"/>
                    </a:cubicBezTo>
                    <a:cubicBezTo>
                      <a:pt x="80" y="188"/>
                      <a:pt x="80" y="188"/>
                      <a:pt x="80" y="188"/>
                    </a:cubicBezTo>
                    <a:cubicBezTo>
                      <a:pt x="80" y="188"/>
                      <a:pt x="80" y="188"/>
                      <a:pt x="80" y="188"/>
                    </a:cubicBezTo>
                    <a:cubicBezTo>
                      <a:pt x="80" y="188"/>
                      <a:pt x="80" y="188"/>
                      <a:pt x="80" y="188"/>
                    </a:cubicBezTo>
                    <a:cubicBezTo>
                      <a:pt x="80" y="188"/>
                      <a:pt x="80" y="188"/>
                      <a:pt x="80" y="188"/>
                    </a:cubicBezTo>
                    <a:cubicBezTo>
                      <a:pt x="80" y="188"/>
                      <a:pt x="80" y="188"/>
                      <a:pt x="80" y="188"/>
                    </a:cubicBezTo>
                    <a:cubicBezTo>
                      <a:pt x="80" y="188"/>
                      <a:pt x="80" y="188"/>
                      <a:pt x="80" y="188"/>
                    </a:cubicBezTo>
                    <a:cubicBezTo>
                      <a:pt x="80" y="188"/>
                      <a:pt x="80" y="188"/>
                      <a:pt x="80" y="188"/>
                    </a:cubicBezTo>
                    <a:cubicBezTo>
                      <a:pt x="80" y="188"/>
                      <a:pt x="80" y="188"/>
                      <a:pt x="80" y="188"/>
                    </a:cubicBezTo>
                    <a:cubicBezTo>
                      <a:pt x="80" y="188"/>
                      <a:pt x="80" y="188"/>
                      <a:pt x="80" y="188"/>
                    </a:cubicBezTo>
                    <a:cubicBezTo>
                      <a:pt x="80" y="189"/>
                      <a:pt x="80" y="189"/>
                      <a:pt x="80" y="189"/>
                    </a:cubicBezTo>
                    <a:cubicBezTo>
                      <a:pt x="80" y="189"/>
                      <a:pt x="80" y="189"/>
                      <a:pt x="80" y="189"/>
                    </a:cubicBezTo>
                    <a:cubicBezTo>
                      <a:pt x="80" y="189"/>
                      <a:pt x="80" y="189"/>
                      <a:pt x="80" y="189"/>
                    </a:cubicBezTo>
                    <a:cubicBezTo>
                      <a:pt x="80" y="189"/>
                      <a:pt x="80" y="189"/>
                      <a:pt x="80" y="189"/>
                    </a:cubicBezTo>
                    <a:cubicBezTo>
                      <a:pt x="80" y="189"/>
                      <a:pt x="80" y="189"/>
                      <a:pt x="80" y="189"/>
                    </a:cubicBezTo>
                    <a:cubicBezTo>
                      <a:pt x="80" y="189"/>
                      <a:pt x="80" y="189"/>
                      <a:pt x="80" y="189"/>
                    </a:cubicBezTo>
                    <a:cubicBezTo>
                      <a:pt x="80" y="189"/>
                      <a:pt x="80" y="189"/>
                      <a:pt x="80" y="189"/>
                    </a:cubicBezTo>
                    <a:cubicBezTo>
                      <a:pt x="80" y="189"/>
                      <a:pt x="80" y="189"/>
                      <a:pt x="80" y="189"/>
                    </a:cubicBezTo>
                    <a:cubicBezTo>
                      <a:pt x="80" y="189"/>
                      <a:pt x="80" y="189"/>
                      <a:pt x="80" y="189"/>
                    </a:cubicBezTo>
                    <a:cubicBezTo>
                      <a:pt x="80" y="189"/>
                      <a:pt x="80" y="189"/>
                      <a:pt x="80" y="189"/>
                    </a:cubicBezTo>
                    <a:cubicBezTo>
                      <a:pt x="80" y="189"/>
                      <a:pt x="80" y="189"/>
                      <a:pt x="80" y="189"/>
                    </a:cubicBezTo>
                    <a:cubicBezTo>
                      <a:pt x="80" y="189"/>
                      <a:pt x="80" y="189"/>
                      <a:pt x="80" y="189"/>
                    </a:cubicBezTo>
                    <a:cubicBezTo>
                      <a:pt x="80" y="189"/>
                      <a:pt x="80" y="189"/>
                      <a:pt x="80" y="189"/>
                    </a:cubicBezTo>
                    <a:cubicBezTo>
                      <a:pt x="80" y="189"/>
                      <a:pt x="80" y="189"/>
                      <a:pt x="80" y="189"/>
                    </a:cubicBezTo>
                    <a:cubicBezTo>
                      <a:pt x="80" y="189"/>
                      <a:pt x="80" y="189"/>
                      <a:pt x="80" y="189"/>
                    </a:cubicBezTo>
                    <a:cubicBezTo>
                      <a:pt x="80" y="189"/>
                      <a:pt x="80" y="189"/>
                      <a:pt x="80" y="189"/>
                    </a:cubicBezTo>
                    <a:cubicBezTo>
                      <a:pt x="80" y="189"/>
                      <a:pt x="80" y="189"/>
                      <a:pt x="80" y="189"/>
                    </a:cubicBezTo>
                    <a:cubicBezTo>
                      <a:pt x="80" y="189"/>
                      <a:pt x="80" y="189"/>
                      <a:pt x="80" y="189"/>
                    </a:cubicBezTo>
                    <a:cubicBezTo>
                      <a:pt x="80" y="189"/>
                      <a:pt x="80" y="189"/>
                      <a:pt x="80" y="189"/>
                    </a:cubicBezTo>
                    <a:cubicBezTo>
                      <a:pt x="80" y="189"/>
                      <a:pt x="80" y="189"/>
                      <a:pt x="80" y="189"/>
                    </a:cubicBezTo>
                    <a:cubicBezTo>
                      <a:pt x="80" y="189"/>
                      <a:pt x="80" y="189"/>
                      <a:pt x="80" y="189"/>
                    </a:cubicBezTo>
                    <a:cubicBezTo>
                      <a:pt x="80" y="189"/>
                      <a:pt x="80" y="189"/>
                      <a:pt x="80" y="189"/>
                    </a:cubicBezTo>
                    <a:cubicBezTo>
                      <a:pt x="80" y="189"/>
                      <a:pt x="80" y="189"/>
                      <a:pt x="80" y="189"/>
                    </a:cubicBezTo>
                    <a:cubicBezTo>
                      <a:pt x="80" y="189"/>
                      <a:pt x="80" y="189"/>
                      <a:pt x="80" y="189"/>
                    </a:cubicBezTo>
                    <a:cubicBezTo>
                      <a:pt x="80" y="189"/>
                      <a:pt x="80" y="189"/>
                      <a:pt x="80" y="189"/>
                    </a:cubicBezTo>
                    <a:cubicBezTo>
                      <a:pt x="80" y="189"/>
                      <a:pt x="80" y="189"/>
                      <a:pt x="80" y="189"/>
                    </a:cubicBezTo>
                    <a:cubicBezTo>
                      <a:pt x="80" y="189"/>
                      <a:pt x="80" y="189"/>
                      <a:pt x="80" y="189"/>
                    </a:cubicBezTo>
                    <a:cubicBezTo>
                      <a:pt x="80" y="189"/>
                      <a:pt x="80" y="189"/>
                      <a:pt x="80" y="189"/>
                    </a:cubicBezTo>
                    <a:cubicBezTo>
                      <a:pt x="80" y="189"/>
                      <a:pt x="80" y="189"/>
                      <a:pt x="80" y="189"/>
                    </a:cubicBezTo>
                    <a:cubicBezTo>
                      <a:pt x="80" y="189"/>
                      <a:pt x="80" y="189"/>
                      <a:pt x="80" y="189"/>
                    </a:cubicBezTo>
                    <a:cubicBezTo>
                      <a:pt x="80" y="189"/>
                      <a:pt x="80" y="189"/>
                      <a:pt x="80" y="189"/>
                    </a:cubicBezTo>
                    <a:cubicBezTo>
                      <a:pt x="80" y="189"/>
                      <a:pt x="80" y="189"/>
                      <a:pt x="80" y="189"/>
                    </a:cubicBezTo>
                    <a:cubicBezTo>
                      <a:pt x="80" y="189"/>
                      <a:pt x="80" y="189"/>
                      <a:pt x="80" y="189"/>
                    </a:cubicBezTo>
                    <a:cubicBezTo>
                      <a:pt x="80" y="189"/>
                      <a:pt x="80" y="189"/>
                      <a:pt x="80" y="189"/>
                    </a:cubicBezTo>
                    <a:cubicBezTo>
                      <a:pt x="80" y="189"/>
                      <a:pt x="80" y="189"/>
                      <a:pt x="80" y="189"/>
                    </a:cubicBezTo>
                    <a:cubicBezTo>
                      <a:pt x="80" y="189"/>
                      <a:pt x="80" y="189"/>
                      <a:pt x="80" y="189"/>
                    </a:cubicBezTo>
                    <a:cubicBezTo>
                      <a:pt x="80" y="189"/>
                      <a:pt x="80" y="189"/>
                      <a:pt x="80" y="189"/>
                    </a:cubicBezTo>
                    <a:cubicBezTo>
                      <a:pt x="80" y="189"/>
                      <a:pt x="80" y="189"/>
                      <a:pt x="80" y="189"/>
                    </a:cubicBezTo>
                    <a:cubicBezTo>
                      <a:pt x="80" y="189"/>
                      <a:pt x="80" y="189"/>
                      <a:pt x="80" y="189"/>
                    </a:cubicBezTo>
                    <a:cubicBezTo>
                      <a:pt x="80" y="189"/>
                      <a:pt x="80" y="189"/>
                      <a:pt x="80" y="189"/>
                    </a:cubicBezTo>
                    <a:cubicBezTo>
                      <a:pt x="80" y="189"/>
                      <a:pt x="80" y="189"/>
                      <a:pt x="80" y="189"/>
                    </a:cubicBezTo>
                    <a:cubicBezTo>
                      <a:pt x="80" y="189"/>
                      <a:pt x="80" y="189"/>
                      <a:pt x="80" y="189"/>
                    </a:cubicBezTo>
                    <a:cubicBezTo>
                      <a:pt x="80" y="189"/>
                      <a:pt x="80" y="189"/>
                      <a:pt x="80" y="189"/>
                    </a:cubicBezTo>
                    <a:cubicBezTo>
                      <a:pt x="80" y="190"/>
                      <a:pt x="80" y="190"/>
                      <a:pt x="80" y="190"/>
                    </a:cubicBezTo>
                    <a:cubicBezTo>
                      <a:pt x="80" y="190"/>
                      <a:pt x="80" y="190"/>
                      <a:pt x="80" y="190"/>
                    </a:cubicBezTo>
                    <a:cubicBezTo>
                      <a:pt x="80" y="190"/>
                      <a:pt x="80" y="190"/>
                      <a:pt x="80" y="190"/>
                    </a:cubicBezTo>
                    <a:cubicBezTo>
                      <a:pt x="80" y="190"/>
                      <a:pt x="80" y="190"/>
                      <a:pt x="80" y="190"/>
                    </a:cubicBezTo>
                    <a:cubicBezTo>
                      <a:pt x="80" y="190"/>
                      <a:pt x="80" y="190"/>
                      <a:pt x="80" y="190"/>
                    </a:cubicBezTo>
                    <a:cubicBezTo>
                      <a:pt x="80" y="190"/>
                      <a:pt x="80" y="190"/>
                      <a:pt x="80" y="190"/>
                    </a:cubicBezTo>
                    <a:cubicBezTo>
                      <a:pt x="80" y="190"/>
                      <a:pt x="80" y="190"/>
                      <a:pt x="80" y="190"/>
                    </a:cubicBezTo>
                    <a:cubicBezTo>
                      <a:pt x="80" y="190"/>
                      <a:pt x="80" y="190"/>
                      <a:pt x="80" y="190"/>
                    </a:cubicBezTo>
                    <a:cubicBezTo>
                      <a:pt x="80" y="190"/>
                      <a:pt x="80" y="190"/>
                      <a:pt x="80" y="190"/>
                    </a:cubicBezTo>
                    <a:cubicBezTo>
                      <a:pt x="80" y="190"/>
                      <a:pt x="80" y="190"/>
                      <a:pt x="80" y="190"/>
                    </a:cubicBezTo>
                    <a:cubicBezTo>
                      <a:pt x="80" y="190"/>
                      <a:pt x="80" y="190"/>
                      <a:pt x="80" y="190"/>
                    </a:cubicBezTo>
                    <a:cubicBezTo>
                      <a:pt x="80" y="190"/>
                      <a:pt x="80" y="190"/>
                      <a:pt x="80" y="190"/>
                    </a:cubicBezTo>
                    <a:cubicBezTo>
                      <a:pt x="80" y="190"/>
                      <a:pt x="80" y="190"/>
                      <a:pt x="80" y="190"/>
                    </a:cubicBezTo>
                    <a:cubicBezTo>
                      <a:pt x="80" y="190"/>
                      <a:pt x="80" y="190"/>
                      <a:pt x="80" y="190"/>
                    </a:cubicBezTo>
                    <a:cubicBezTo>
                      <a:pt x="80" y="190"/>
                      <a:pt x="80" y="190"/>
                      <a:pt x="80" y="190"/>
                    </a:cubicBezTo>
                    <a:cubicBezTo>
                      <a:pt x="80" y="190"/>
                      <a:pt x="80" y="190"/>
                      <a:pt x="80" y="190"/>
                    </a:cubicBezTo>
                    <a:cubicBezTo>
                      <a:pt x="80" y="190"/>
                      <a:pt x="80" y="190"/>
                      <a:pt x="80" y="190"/>
                    </a:cubicBezTo>
                    <a:cubicBezTo>
                      <a:pt x="80" y="190"/>
                      <a:pt x="80" y="190"/>
                      <a:pt x="80" y="190"/>
                    </a:cubicBezTo>
                    <a:cubicBezTo>
                      <a:pt x="80" y="190"/>
                      <a:pt x="80" y="190"/>
                      <a:pt x="79" y="190"/>
                    </a:cubicBezTo>
                    <a:cubicBezTo>
                      <a:pt x="79" y="190"/>
                      <a:pt x="79" y="190"/>
                      <a:pt x="79" y="190"/>
                    </a:cubicBezTo>
                    <a:cubicBezTo>
                      <a:pt x="79" y="190"/>
                      <a:pt x="79" y="190"/>
                      <a:pt x="79" y="190"/>
                    </a:cubicBezTo>
                    <a:cubicBezTo>
                      <a:pt x="79" y="190"/>
                      <a:pt x="79" y="190"/>
                      <a:pt x="79" y="190"/>
                    </a:cubicBezTo>
                    <a:cubicBezTo>
                      <a:pt x="79" y="190"/>
                      <a:pt x="79" y="190"/>
                      <a:pt x="79" y="190"/>
                    </a:cubicBezTo>
                    <a:cubicBezTo>
                      <a:pt x="79" y="190"/>
                      <a:pt x="79" y="190"/>
                      <a:pt x="79" y="190"/>
                    </a:cubicBezTo>
                    <a:cubicBezTo>
                      <a:pt x="79" y="190"/>
                      <a:pt x="79" y="190"/>
                      <a:pt x="79" y="190"/>
                    </a:cubicBezTo>
                    <a:cubicBezTo>
                      <a:pt x="79" y="190"/>
                      <a:pt x="79" y="190"/>
                      <a:pt x="79" y="190"/>
                    </a:cubicBezTo>
                    <a:cubicBezTo>
                      <a:pt x="79" y="191"/>
                      <a:pt x="79" y="191"/>
                      <a:pt x="79" y="191"/>
                    </a:cubicBezTo>
                    <a:cubicBezTo>
                      <a:pt x="79" y="191"/>
                      <a:pt x="79" y="191"/>
                      <a:pt x="79" y="191"/>
                    </a:cubicBezTo>
                    <a:cubicBezTo>
                      <a:pt x="79" y="191"/>
                      <a:pt x="79" y="191"/>
                      <a:pt x="79" y="191"/>
                    </a:cubicBezTo>
                    <a:cubicBezTo>
                      <a:pt x="79" y="191"/>
                      <a:pt x="79" y="191"/>
                      <a:pt x="79" y="191"/>
                    </a:cubicBezTo>
                    <a:cubicBezTo>
                      <a:pt x="79" y="191"/>
                      <a:pt x="79" y="191"/>
                      <a:pt x="79" y="191"/>
                    </a:cubicBezTo>
                    <a:cubicBezTo>
                      <a:pt x="79" y="191"/>
                      <a:pt x="79" y="191"/>
                      <a:pt x="79" y="191"/>
                    </a:cubicBezTo>
                    <a:cubicBezTo>
                      <a:pt x="79" y="191"/>
                      <a:pt x="79" y="191"/>
                      <a:pt x="79" y="191"/>
                    </a:cubicBezTo>
                    <a:cubicBezTo>
                      <a:pt x="79" y="191"/>
                      <a:pt x="79" y="191"/>
                      <a:pt x="79" y="191"/>
                    </a:cubicBezTo>
                    <a:cubicBezTo>
                      <a:pt x="79" y="191"/>
                      <a:pt x="79" y="191"/>
                      <a:pt x="79" y="191"/>
                    </a:cubicBezTo>
                    <a:cubicBezTo>
                      <a:pt x="79" y="191"/>
                      <a:pt x="79" y="191"/>
                      <a:pt x="79" y="191"/>
                    </a:cubicBezTo>
                    <a:cubicBezTo>
                      <a:pt x="79" y="191"/>
                      <a:pt x="79" y="191"/>
                      <a:pt x="79" y="191"/>
                    </a:cubicBezTo>
                    <a:cubicBezTo>
                      <a:pt x="79" y="191"/>
                      <a:pt x="79" y="191"/>
                      <a:pt x="79" y="191"/>
                    </a:cubicBezTo>
                    <a:cubicBezTo>
                      <a:pt x="79" y="191"/>
                      <a:pt x="79" y="191"/>
                      <a:pt x="79" y="191"/>
                    </a:cubicBezTo>
                    <a:cubicBezTo>
                      <a:pt x="79" y="191"/>
                      <a:pt x="79" y="191"/>
                      <a:pt x="79" y="191"/>
                    </a:cubicBezTo>
                    <a:cubicBezTo>
                      <a:pt x="79" y="191"/>
                      <a:pt x="79" y="191"/>
                      <a:pt x="79" y="191"/>
                    </a:cubicBezTo>
                    <a:cubicBezTo>
                      <a:pt x="79" y="191"/>
                      <a:pt x="79" y="191"/>
                      <a:pt x="79" y="191"/>
                    </a:cubicBezTo>
                    <a:cubicBezTo>
                      <a:pt x="79" y="191"/>
                      <a:pt x="79" y="191"/>
                      <a:pt x="79" y="191"/>
                    </a:cubicBezTo>
                    <a:cubicBezTo>
                      <a:pt x="79" y="191"/>
                      <a:pt x="79" y="191"/>
                      <a:pt x="79" y="191"/>
                    </a:cubicBezTo>
                    <a:cubicBezTo>
                      <a:pt x="79" y="191"/>
                      <a:pt x="79" y="191"/>
                      <a:pt x="79" y="191"/>
                    </a:cubicBezTo>
                    <a:cubicBezTo>
                      <a:pt x="79" y="191"/>
                      <a:pt x="79" y="191"/>
                      <a:pt x="79" y="191"/>
                    </a:cubicBezTo>
                    <a:cubicBezTo>
                      <a:pt x="79" y="191"/>
                      <a:pt x="79" y="191"/>
                      <a:pt x="79" y="191"/>
                    </a:cubicBezTo>
                    <a:cubicBezTo>
                      <a:pt x="79" y="191"/>
                      <a:pt x="79" y="191"/>
                      <a:pt x="79" y="191"/>
                    </a:cubicBezTo>
                    <a:cubicBezTo>
                      <a:pt x="79" y="191"/>
                      <a:pt x="79" y="191"/>
                      <a:pt x="79" y="191"/>
                    </a:cubicBezTo>
                    <a:cubicBezTo>
                      <a:pt x="79" y="191"/>
                      <a:pt x="79" y="191"/>
                      <a:pt x="79" y="191"/>
                    </a:cubicBezTo>
                    <a:cubicBezTo>
                      <a:pt x="79" y="191"/>
                      <a:pt x="79" y="191"/>
                      <a:pt x="79" y="191"/>
                    </a:cubicBezTo>
                    <a:cubicBezTo>
                      <a:pt x="79" y="191"/>
                      <a:pt x="79" y="191"/>
                      <a:pt x="79" y="191"/>
                    </a:cubicBezTo>
                    <a:cubicBezTo>
                      <a:pt x="79" y="191"/>
                      <a:pt x="79" y="191"/>
                      <a:pt x="79" y="191"/>
                    </a:cubicBezTo>
                    <a:cubicBezTo>
                      <a:pt x="79" y="191"/>
                      <a:pt x="79" y="191"/>
                      <a:pt x="79" y="191"/>
                    </a:cubicBezTo>
                    <a:cubicBezTo>
                      <a:pt x="79" y="191"/>
                      <a:pt x="79" y="191"/>
                      <a:pt x="79" y="191"/>
                    </a:cubicBezTo>
                    <a:cubicBezTo>
                      <a:pt x="79" y="192"/>
                      <a:pt x="79" y="192"/>
                      <a:pt x="79" y="192"/>
                    </a:cubicBezTo>
                    <a:cubicBezTo>
                      <a:pt x="79" y="192"/>
                      <a:pt x="79" y="192"/>
                      <a:pt x="79" y="192"/>
                    </a:cubicBezTo>
                    <a:cubicBezTo>
                      <a:pt x="79" y="192"/>
                      <a:pt x="79" y="192"/>
                      <a:pt x="79" y="192"/>
                    </a:cubicBezTo>
                    <a:cubicBezTo>
                      <a:pt x="79" y="192"/>
                      <a:pt x="79" y="192"/>
                      <a:pt x="79" y="192"/>
                    </a:cubicBezTo>
                    <a:cubicBezTo>
                      <a:pt x="79" y="192"/>
                      <a:pt x="79" y="192"/>
                      <a:pt x="79" y="192"/>
                    </a:cubicBezTo>
                    <a:cubicBezTo>
                      <a:pt x="79" y="192"/>
                      <a:pt x="79" y="192"/>
                      <a:pt x="79" y="192"/>
                    </a:cubicBezTo>
                    <a:cubicBezTo>
                      <a:pt x="79" y="192"/>
                      <a:pt x="79" y="192"/>
                      <a:pt x="79" y="192"/>
                    </a:cubicBezTo>
                    <a:cubicBezTo>
                      <a:pt x="79" y="192"/>
                      <a:pt x="79" y="192"/>
                      <a:pt x="79" y="192"/>
                    </a:cubicBezTo>
                    <a:cubicBezTo>
                      <a:pt x="79" y="192"/>
                      <a:pt x="79" y="192"/>
                      <a:pt x="79" y="192"/>
                    </a:cubicBezTo>
                    <a:cubicBezTo>
                      <a:pt x="79" y="192"/>
                      <a:pt x="79" y="192"/>
                      <a:pt x="79" y="192"/>
                    </a:cubicBezTo>
                    <a:cubicBezTo>
                      <a:pt x="79" y="192"/>
                      <a:pt x="79" y="192"/>
                      <a:pt x="79" y="192"/>
                    </a:cubicBezTo>
                    <a:cubicBezTo>
                      <a:pt x="79" y="192"/>
                      <a:pt x="79" y="192"/>
                      <a:pt x="79" y="192"/>
                    </a:cubicBezTo>
                    <a:cubicBezTo>
                      <a:pt x="79" y="192"/>
                      <a:pt x="79" y="192"/>
                      <a:pt x="79" y="192"/>
                    </a:cubicBezTo>
                    <a:cubicBezTo>
                      <a:pt x="79" y="192"/>
                      <a:pt x="78" y="192"/>
                      <a:pt x="78" y="192"/>
                    </a:cubicBezTo>
                    <a:cubicBezTo>
                      <a:pt x="78" y="192"/>
                      <a:pt x="78" y="192"/>
                      <a:pt x="78" y="192"/>
                    </a:cubicBezTo>
                    <a:cubicBezTo>
                      <a:pt x="78" y="192"/>
                      <a:pt x="78" y="192"/>
                      <a:pt x="78" y="192"/>
                    </a:cubicBezTo>
                    <a:cubicBezTo>
                      <a:pt x="78" y="192"/>
                      <a:pt x="78" y="192"/>
                      <a:pt x="78" y="192"/>
                    </a:cubicBezTo>
                    <a:cubicBezTo>
                      <a:pt x="78" y="192"/>
                      <a:pt x="78" y="192"/>
                      <a:pt x="78" y="192"/>
                    </a:cubicBezTo>
                    <a:cubicBezTo>
                      <a:pt x="78" y="192"/>
                      <a:pt x="78" y="192"/>
                      <a:pt x="78" y="192"/>
                    </a:cubicBezTo>
                    <a:cubicBezTo>
                      <a:pt x="78" y="192"/>
                      <a:pt x="78" y="192"/>
                      <a:pt x="78" y="192"/>
                    </a:cubicBezTo>
                    <a:cubicBezTo>
                      <a:pt x="78" y="192"/>
                      <a:pt x="78" y="192"/>
                      <a:pt x="78" y="192"/>
                    </a:cubicBezTo>
                    <a:cubicBezTo>
                      <a:pt x="78" y="192"/>
                      <a:pt x="78" y="192"/>
                      <a:pt x="78" y="192"/>
                    </a:cubicBezTo>
                    <a:cubicBezTo>
                      <a:pt x="78" y="192"/>
                      <a:pt x="78" y="192"/>
                      <a:pt x="78" y="192"/>
                    </a:cubicBezTo>
                    <a:cubicBezTo>
                      <a:pt x="78" y="192"/>
                      <a:pt x="78" y="192"/>
                      <a:pt x="78" y="192"/>
                    </a:cubicBezTo>
                    <a:cubicBezTo>
                      <a:pt x="78" y="192"/>
                      <a:pt x="78" y="192"/>
                      <a:pt x="78" y="192"/>
                    </a:cubicBezTo>
                    <a:cubicBezTo>
                      <a:pt x="78" y="192"/>
                      <a:pt x="78" y="192"/>
                      <a:pt x="78" y="192"/>
                    </a:cubicBezTo>
                    <a:cubicBezTo>
                      <a:pt x="78" y="192"/>
                      <a:pt x="78" y="192"/>
                      <a:pt x="78" y="192"/>
                    </a:cubicBezTo>
                    <a:cubicBezTo>
                      <a:pt x="78" y="192"/>
                      <a:pt x="78" y="192"/>
                      <a:pt x="78" y="192"/>
                    </a:cubicBezTo>
                    <a:cubicBezTo>
                      <a:pt x="78" y="192"/>
                      <a:pt x="78" y="192"/>
                      <a:pt x="78" y="192"/>
                    </a:cubicBezTo>
                    <a:cubicBezTo>
                      <a:pt x="78" y="192"/>
                      <a:pt x="78" y="192"/>
                      <a:pt x="78" y="192"/>
                    </a:cubicBezTo>
                    <a:cubicBezTo>
                      <a:pt x="78" y="192"/>
                      <a:pt x="78" y="192"/>
                      <a:pt x="78" y="192"/>
                    </a:cubicBezTo>
                    <a:cubicBezTo>
                      <a:pt x="78" y="192"/>
                      <a:pt x="78" y="192"/>
                      <a:pt x="78" y="192"/>
                    </a:cubicBezTo>
                    <a:cubicBezTo>
                      <a:pt x="78" y="192"/>
                      <a:pt x="78" y="192"/>
                      <a:pt x="78" y="192"/>
                    </a:cubicBezTo>
                    <a:cubicBezTo>
                      <a:pt x="78" y="192"/>
                      <a:pt x="78" y="192"/>
                      <a:pt x="78" y="192"/>
                    </a:cubicBezTo>
                    <a:cubicBezTo>
                      <a:pt x="78" y="192"/>
                      <a:pt x="78" y="192"/>
                      <a:pt x="78" y="192"/>
                    </a:cubicBezTo>
                    <a:cubicBezTo>
                      <a:pt x="78" y="192"/>
                      <a:pt x="78" y="192"/>
                      <a:pt x="78" y="192"/>
                    </a:cubicBezTo>
                    <a:cubicBezTo>
                      <a:pt x="78" y="192"/>
                      <a:pt x="78" y="192"/>
                      <a:pt x="78" y="192"/>
                    </a:cubicBezTo>
                    <a:cubicBezTo>
                      <a:pt x="78" y="192"/>
                      <a:pt x="78" y="192"/>
                      <a:pt x="78" y="192"/>
                    </a:cubicBezTo>
                    <a:cubicBezTo>
                      <a:pt x="78" y="192"/>
                      <a:pt x="78" y="192"/>
                      <a:pt x="78" y="192"/>
                    </a:cubicBezTo>
                    <a:cubicBezTo>
                      <a:pt x="78" y="192"/>
                      <a:pt x="78" y="193"/>
                      <a:pt x="78" y="193"/>
                    </a:cubicBezTo>
                    <a:cubicBezTo>
                      <a:pt x="78" y="193"/>
                      <a:pt x="78" y="193"/>
                      <a:pt x="78" y="193"/>
                    </a:cubicBezTo>
                    <a:cubicBezTo>
                      <a:pt x="78" y="193"/>
                      <a:pt x="78" y="193"/>
                      <a:pt x="78" y="193"/>
                    </a:cubicBezTo>
                    <a:cubicBezTo>
                      <a:pt x="78" y="193"/>
                      <a:pt x="78" y="193"/>
                      <a:pt x="78" y="193"/>
                    </a:cubicBezTo>
                    <a:cubicBezTo>
                      <a:pt x="78" y="193"/>
                      <a:pt x="78" y="193"/>
                      <a:pt x="78" y="193"/>
                    </a:cubicBezTo>
                    <a:cubicBezTo>
                      <a:pt x="78" y="193"/>
                      <a:pt x="78" y="193"/>
                      <a:pt x="78" y="193"/>
                    </a:cubicBezTo>
                    <a:cubicBezTo>
                      <a:pt x="78" y="193"/>
                      <a:pt x="78" y="193"/>
                      <a:pt x="78" y="193"/>
                    </a:cubicBezTo>
                    <a:cubicBezTo>
                      <a:pt x="78" y="193"/>
                      <a:pt x="78" y="193"/>
                      <a:pt x="78" y="193"/>
                    </a:cubicBezTo>
                    <a:cubicBezTo>
                      <a:pt x="78" y="193"/>
                      <a:pt x="78" y="193"/>
                      <a:pt x="78" y="193"/>
                    </a:cubicBezTo>
                    <a:cubicBezTo>
                      <a:pt x="78" y="193"/>
                      <a:pt x="78" y="193"/>
                      <a:pt x="78" y="193"/>
                    </a:cubicBezTo>
                    <a:cubicBezTo>
                      <a:pt x="78" y="193"/>
                      <a:pt x="78" y="193"/>
                      <a:pt x="78" y="193"/>
                    </a:cubicBezTo>
                    <a:cubicBezTo>
                      <a:pt x="78" y="193"/>
                      <a:pt x="78" y="193"/>
                      <a:pt x="78" y="193"/>
                    </a:cubicBezTo>
                    <a:cubicBezTo>
                      <a:pt x="78" y="193"/>
                      <a:pt x="78" y="193"/>
                      <a:pt x="78" y="193"/>
                    </a:cubicBezTo>
                    <a:cubicBezTo>
                      <a:pt x="78" y="193"/>
                      <a:pt x="78" y="193"/>
                      <a:pt x="78" y="193"/>
                    </a:cubicBezTo>
                    <a:cubicBezTo>
                      <a:pt x="78" y="193"/>
                      <a:pt x="78" y="193"/>
                      <a:pt x="78" y="193"/>
                    </a:cubicBezTo>
                    <a:cubicBezTo>
                      <a:pt x="78" y="193"/>
                      <a:pt x="78" y="193"/>
                      <a:pt x="78" y="193"/>
                    </a:cubicBezTo>
                    <a:cubicBezTo>
                      <a:pt x="78" y="193"/>
                      <a:pt x="78" y="193"/>
                      <a:pt x="78" y="193"/>
                    </a:cubicBezTo>
                    <a:cubicBezTo>
                      <a:pt x="78" y="193"/>
                      <a:pt x="78" y="193"/>
                      <a:pt x="78" y="193"/>
                    </a:cubicBezTo>
                    <a:cubicBezTo>
                      <a:pt x="78" y="193"/>
                      <a:pt x="78" y="193"/>
                      <a:pt x="78" y="193"/>
                    </a:cubicBezTo>
                    <a:cubicBezTo>
                      <a:pt x="78" y="193"/>
                      <a:pt x="78" y="193"/>
                      <a:pt x="78" y="193"/>
                    </a:cubicBezTo>
                    <a:cubicBezTo>
                      <a:pt x="78" y="193"/>
                      <a:pt x="78" y="193"/>
                      <a:pt x="78" y="193"/>
                    </a:cubicBezTo>
                    <a:cubicBezTo>
                      <a:pt x="78" y="193"/>
                      <a:pt x="78" y="193"/>
                      <a:pt x="78" y="193"/>
                    </a:cubicBezTo>
                    <a:cubicBezTo>
                      <a:pt x="78" y="193"/>
                      <a:pt x="78" y="193"/>
                      <a:pt x="78" y="193"/>
                    </a:cubicBezTo>
                    <a:cubicBezTo>
                      <a:pt x="78" y="193"/>
                      <a:pt x="78" y="193"/>
                      <a:pt x="78" y="193"/>
                    </a:cubicBezTo>
                    <a:cubicBezTo>
                      <a:pt x="77" y="193"/>
                      <a:pt x="77" y="193"/>
                      <a:pt x="77" y="193"/>
                    </a:cubicBezTo>
                    <a:cubicBezTo>
                      <a:pt x="77" y="193"/>
                      <a:pt x="77" y="193"/>
                      <a:pt x="77" y="193"/>
                    </a:cubicBezTo>
                    <a:cubicBezTo>
                      <a:pt x="77" y="193"/>
                      <a:pt x="77" y="193"/>
                      <a:pt x="77" y="193"/>
                    </a:cubicBezTo>
                    <a:cubicBezTo>
                      <a:pt x="77" y="193"/>
                      <a:pt x="77" y="193"/>
                      <a:pt x="77" y="193"/>
                    </a:cubicBezTo>
                    <a:cubicBezTo>
                      <a:pt x="77" y="193"/>
                      <a:pt x="77" y="193"/>
                      <a:pt x="77" y="193"/>
                    </a:cubicBezTo>
                    <a:cubicBezTo>
                      <a:pt x="77" y="193"/>
                      <a:pt x="77" y="193"/>
                      <a:pt x="77" y="193"/>
                    </a:cubicBezTo>
                    <a:cubicBezTo>
                      <a:pt x="77" y="193"/>
                      <a:pt x="77" y="193"/>
                      <a:pt x="77" y="193"/>
                    </a:cubicBezTo>
                    <a:cubicBezTo>
                      <a:pt x="77" y="194"/>
                      <a:pt x="77" y="194"/>
                      <a:pt x="77" y="194"/>
                    </a:cubicBezTo>
                    <a:cubicBezTo>
                      <a:pt x="77" y="194"/>
                      <a:pt x="77" y="194"/>
                      <a:pt x="77" y="194"/>
                    </a:cubicBezTo>
                    <a:cubicBezTo>
                      <a:pt x="77" y="194"/>
                      <a:pt x="77" y="194"/>
                      <a:pt x="77" y="194"/>
                    </a:cubicBezTo>
                    <a:cubicBezTo>
                      <a:pt x="77" y="194"/>
                      <a:pt x="77" y="194"/>
                      <a:pt x="77" y="194"/>
                    </a:cubicBezTo>
                    <a:cubicBezTo>
                      <a:pt x="77" y="194"/>
                      <a:pt x="77" y="194"/>
                      <a:pt x="77" y="194"/>
                    </a:cubicBezTo>
                    <a:cubicBezTo>
                      <a:pt x="77" y="194"/>
                      <a:pt x="77" y="194"/>
                      <a:pt x="77" y="194"/>
                    </a:cubicBezTo>
                    <a:cubicBezTo>
                      <a:pt x="77" y="194"/>
                      <a:pt x="77" y="194"/>
                      <a:pt x="77" y="194"/>
                    </a:cubicBezTo>
                    <a:cubicBezTo>
                      <a:pt x="77" y="194"/>
                      <a:pt x="77" y="194"/>
                      <a:pt x="77" y="194"/>
                    </a:cubicBezTo>
                    <a:cubicBezTo>
                      <a:pt x="77" y="194"/>
                      <a:pt x="77" y="194"/>
                      <a:pt x="77" y="194"/>
                    </a:cubicBezTo>
                    <a:cubicBezTo>
                      <a:pt x="77" y="194"/>
                      <a:pt x="77" y="194"/>
                      <a:pt x="77" y="194"/>
                    </a:cubicBezTo>
                    <a:cubicBezTo>
                      <a:pt x="77" y="194"/>
                      <a:pt x="77" y="194"/>
                      <a:pt x="77" y="194"/>
                    </a:cubicBezTo>
                    <a:cubicBezTo>
                      <a:pt x="77" y="194"/>
                      <a:pt x="77" y="194"/>
                      <a:pt x="77" y="194"/>
                    </a:cubicBezTo>
                    <a:cubicBezTo>
                      <a:pt x="77" y="194"/>
                      <a:pt x="77" y="194"/>
                      <a:pt x="77" y="194"/>
                    </a:cubicBezTo>
                    <a:cubicBezTo>
                      <a:pt x="77" y="194"/>
                      <a:pt x="77" y="194"/>
                      <a:pt x="77" y="194"/>
                    </a:cubicBezTo>
                    <a:cubicBezTo>
                      <a:pt x="77" y="194"/>
                      <a:pt x="77" y="194"/>
                      <a:pt x="77" y="194"/>
                    </a:cubicBezTo>
                    <a:cubicBezTo>
                      <a:pt x="77" y="194"/>
                      <a:pt x="77" y="194"/>
                      <a:pt x="77" y="194"/>
                    </a:cubicBezTo>
                    <a:cubicBezTo>
                      <a:pt x="77" y="194"/>
                      <a:pt x="77" y="194"/>
                      <a:pt x="77" y="194"/>
                    </a:cubicBezTo>
                    <a:cubicBezTo>
                      <a:pt x="77" y="194"/>
                      <a:pt x="77" y="194"/>
                      <a:pt x="77" y="194"/>
                    </a:cubicBezTo>
                    <a:cubicBezTo>
                      <a:pt x="77" y="194"/>
                      <a:pt x="77" y="194"/>
                      <a:pt x="77" y="194"/>
                    </a:cubicBezTo>
                    <a:cubicBezTo>
                      <a:pt x="77" y="194"/>
                      <a:pt x="77" y="194"/>
                      <a:pt x="77" y="194"/>
                    </a:cubicBezTo>
                    <a:cubicBezTo>
                      <a:pt x="77" y="194"/>
                      <a:pt x="77" y="194"/>
                      <a:pt x="77" y="194"/>
                    </a:cubicBezTo>
                    <a:cubicBezTo>
                      <a:pt x="77" y="194"/>
                      <a:pt x="77" y="194"/>
                      <a:pt x="77" y="194"/>
                    </a:cubicBezTo>
                    <a:cubicBezTo>
                      <a:pt x="77" y="194"/>
                      <a:pt x="77" y="194"/>
                      <a:pt x="77" y="194"/>
                    </a:cubicBezTo>
                    <a:cubicBezTo>
                      <a:pt x="77" y="194"/>
                      <a:pt x="77" y="194"/>
                      <a:pt x="77" y="194"/>
                    </a:cubicBezTo>
                    <a:cubicBezTo>
                      <a:pt x="77" y="194"/>
                      <a:pt x="77" y="194"/>
                      <a:pt x="77" y="194"/>
                    </a:cubicBezTo>
                    <a:cubicBezTo>
                      <a:pt x="77" y="194"/>
                      <a:pt x="77" y="194"/>
                      <a:pt x="76" y="194"/>
                    </a:cubicBezTo>
                    <a:cubicBezTo>
                      <a:pt x="76" y="194"/>
                      <a:pt x="76" y="194"/>
                      <a:pt x="76" y="194"/>
                    </a:cubicBezTo>
                    <a:cubicBezTo>
                      <a:pt x="76" y="195"/>
                      <a:pt x="76" y="195"/>
                      <a:pt x="76" y="195"/>
                    </a:cubicBezTo>
                    <a:cubicBezTo>
                      <a:pt x="76" y="195"/>
                      <a:pt x="76" y="195"/>
                      <a:pt x="76" y="195"/>
                    </a:cubicBezTo>
                    <a:cubicBezTo>
                      <a:pt x="76" y="195"/>
                      <a:pt x="76" y="195"/>
                      <a:pt x="76" y="195"/>
                    </a:cubicBezTo>
                    <a:cubicBezTo>
                      <a:pt x="76" y="195"/>
                      <a:pt x="76" y="195"/>
                      <a:pt x="76" y="195"/>
                    </a:cubicBezTo>
                    <a:cubicBezTo>
                      <a:pt x="76" y="195"/>
                      <a:pt x="76" y="195"/>
                      <a:pt x="76" y="195"/>
                    </a:cubicBezTo>
                    <a:cubicBezTo>
                      <a:pt x="76" y="195"/>
                      <a:pt x="76" y="195"/>
                      <a:pt x="76" y="195"/>
                    </a:cubicBezTo>
                    <a:cubicBezTo>
                      <a:pt x="76" y="195"/>
                      <a:pt x="76" y="195"/>
                      <a:pt x="76" y="195"/>
                    </a:cubicBezTo>
                    <a:cubicBezTo>
                      <a:pt x="76" y="195"/>
                      <a:pt x="76" y="195"/>
                      <a:pt x="76" y="195"/>
                    </a:cubicBezTo>
                    <a:cubicBezTo>
                      <a:pt x="76" y="195"/>
                      <a:pt x="76" y="195"/>
                      <a:pt x="76" y="195"/>
                    </a:cubicBezTo>
                    <a:cubicBezTo>
                      <a:pt x="76" y="195"/>
                      <a:pt x="76" y="195"/>
                      <a:pt x="76" y="195"/>
                    </a:cubicBezTo>
                    <a:cubicBezTo>
                      <a:pt x="76" y="195"/>
                      <a:pt x="76" y="195"/>
                      <a:pt x="76" y="195"/>
                    </a:cubicBezTo>
                    <a:cubicBezTo>
                      <a:pt x="76" y="196"/>
                      <a:pt x="75" y="196"/>
                      <a:pt x="75" y="196"/>
                    </a:cubicBezTo>
                    <a:cubicBezTo>
                      <a:pt x="75" y="196"/>
                      <a:pt x="75" y="196"/>
                      <a:pt x="75" y="196"/>
                    </a:cubicBezTo>
                    <a:cubicBezTo>
                      <a:pt x="75" y="196"/>
                      <a:pt x="75" y="196"/>
                      <a:pt x="75" y="197"/>
                    </a:cubicBezTo>
                    <a:cubicBezTo>
                      <a:pt x="74" y="197"/>
                      <a:pt x="74" y="197"/>
                      <a:pt x="74" y="197"/>
                    </a:cubicBezTo>
                    <a:cubicBezTo>
                      <a:pt x="74" y="197"/>
                      <a:pt x="74" y="197"/>
                      <a:pt x="74" y="197"/>
                    </a:cubicBezTo>
                    <a:cubicBezTo>
                      <a:pt x="74" y="197"/>
                      <a:pt x="74" y="197"/>
                      <a:pt x="74" y="197"/>
                    </a:cubicBezTo>
                    <a:cubicBezTo>
                      <a:pt x="74" y="197"/>
                      <a:pt x="74" y="197"/>
                      <a:pt x="74" y="197"/>
                    </a:cubicBezTo>
                    <a:cubicBezTo>
                      <a:pt x="74" y="197"/>
                      <a:pt x="74" y="197"/>
                      <a:pt x="74" y="197"/>
                    </a:cubicBezTo>
                    <a:cubicBezTo>
                      <a:pt x="74" y="197"/>
                      <a:pt x="74" y="197"/>
                      <a:pt x="74" y="197"/>
                    </a:cubicBezTo>
                    <a:cubicBezTo>
                      <a:pt x="74" y="197"/>
                      <a:pt x="74" y="197"/>
                      <a:pt x="74" y="197"/>
                    </a:cubicBezTo>
                    <a:cubicBezTo>
                      <a:pt x="74" y="197"/>
                      <a:pt x="74" y="197"/>
                      <a:pt x="74" y="197"/>
                    </a:cubicBezTo>
                    <a:cubicBezTo>
                      <a:pt x="74" y="197"/>
                      <a:pt x="74" y="197"/>
                      <a:pt x="74" y="197"/>
                    </a:cubicBezTo>
                    <a:cubicBezTo>
                      <a:pt x="74" y="197"/>
                      <a:pt x="74" y="197"/>
                      <a:pt x="74" y="197"/>
                    </a:cubicBezTo>
                    <a:cubicBezTo>
                      <a:pt x="74" y="197"/>
                      <a:pt x="74" y="197"/>
                      <a:pt x="74" y="197"/>
                    </a:cubicBezTo>
                    <a:cubicBezTo>
                      <a:pt x="74" y="197"/>
                      <a:pt x="74" y="197"/>
                      <a:pt x="74" y="197"/>
                    </a:cubicBezTo>
                    <a:cubicBezTo>
                      <a:pt x="74" y="197"/>
                      <a:pt x="74" y="197"/>
                      <a:pt x="74" y="197"/>
                    </a:cubicBezTo>
                    <a:cubicBezTo>
                      <a:pt x="74" y="197"/>
                      <a:pt x="74" y="197"/>
                      <a:pt x="74" y="197"/>
                    </a:cubicBezTo>
                    <a:cubicBezTo>
                      <a:pt x="74" y="197"/>
                      <a:pt x="74" y="197"/>
                      <a:pt x="74" y="197"/>
                    </a:cubicBezTo>
                    <a:cubicBezTo>
                      <a:pt x="74" y="197"/>
                      <a:pt x="74" y="197"/>
                      <a:pt x="73" y="197"/>
                    </a:cubicBezTo>
                    <a:cubicBezTo>
                      <a:pt x="73" y="197"/>
                      <a:pt x="73" y="197"/>
                      <a:pt x="73" y="197"/>
                    </a:cubicBezTo>
                    <a:cubicBezTo>
                      <a:pt x="73" y="197"/>
                      <a:pt x="73" y="197"/>
                      <a:pt x="73" y="197"/>
                    </a:cubicBezTo>
                    <a:cubicBezTo>
                      <a:pt x="73" y="197"/>
                      <a:pt x="73" y="197"/>
                      <a:pt x="73" y="197"/>
                    </a:cubicBezTo>
                    <a:cubicBezTo>
                      <a:pt x="73" y="198"/>
                      <a:pt x="73" y="198"/>
                      <a:pt x="73" y="198"/>
                    </a:cubicBezTo>
                    <a:cubicBezTo>
                      <a:pt x="73" y="198"/>
                      <a:pt x="73" y="198"/>
                      <a:pt x="73" y="198"/>
                    </a:cubicBezTo>
                    <a:cubicBezTo>
                      <a:pt x="73" y="198"/>
                      <a:pt x="73" y="198"/>
                      <a:pt x="73" y="198"/>
                    </a:cubicBezTo>
                    <a:cubicBezTo>
                      <a:pt x="73" y="198"/>
                      <a:pt x="73" y="198"/>
                      <a:pt x="73" y="198"/>
                    </a:cubicBezTo>
                    <a:cubicBezTo>
                      <a:pt x="73" y="198"/>
                      <a:pt x="73" y="198"/>
                      <a:pt x="73" y="198"/>
                    </a:cubicBezTo>
                    <a:cubicBezTo>
                      <a:pt x="73" y="198"/>
                      <a:pt x="73" y="198"/>
                      <a:pt x="73" y="198"/>
                    </a:cubicBezTo>
                    <a:cubicBezTo>
                      <a:pt x="73" y="198"/>
                      <a:pt x="73" y="198"/>
                      <a:pt x="73" y="198"/>
                    </a:cubicBezTo>
                    <a:cubicBezTo>
                      <a:pt x="73" y="198"/>
                      <a:pt x="73" y="198"/>
                      <a:pt x="73" y="198"/>
                    </a:cubicBezTo>
                    <a:cubicBezTo>
                      <a:pt x="73" y="198"/>
                      <a:pt x="73" y="198"/>
                      <a:pt x="73" y="198"/>
                    </a:cubicBezTo>
                    <a:cubicBezTo>
                      <a:pt x="73" y="198"/>
                      <a:pt x="73" y="198"/>
                      <a:pt x="73" y="198"/>
                    </a:cubicBezTo>
                    <a:cubicBezTo>
                      <a:pt x="73" y="198"/>
                      <a:pt x="73" y="198"/>
                      <a:pt x="73" y="198"/>
                    </a:cubicBezTo>
                    <a:cubicBezTo>
                      <a:pt x="73" y="198"/>
                      <a:pt x="73" y="198"/>
                      <a:pt x="73" y="198"/>
                    </a:cubicBezTo>
                    <a:cubicBezTo>
                      <a:pt x="73" y="198"/>
                      <a:pt x="73" y="198"/>
                      <a:pt x="73" y="198"/>
                    </a:cubicBezTo>
                    <a:cubicBezTo>
                      <a:pt x="73" y="198"/>
                      <a:pt x="73" y="198"/>
                      <a:pt x="73" y="198"/>
                    </a:cubicBezTo>
                    <a:cubicBezTo>
                      <a:pt x="73" y="198"/>
                      <a:pt x="73" y="198"/>
                      <a:pt x="73" y="198"/>
                    </a:cubicBezTo>
                    <a:cubicBezTo>
                      <a:pt x="73" y="198"/>
                      <a:pt x="73" y="198"/>
                      <a:pt x="73" y="198"/>
                    </a:cubicBezTo>
                    <a:cubicBezTo>
                      <a:pt x="73" y="198"/>
                      <a:pt x="73" y="198"/>
                      <a:pt x="73" y="198"/>
                    </a:cubicBezTo>
                    <a:cubicBezTo>
                      <a:pt x="73" y="198"/>
                      <a:pt x="73" y="198"/>
                      <a:pt x="73" y="198"/>
                    </a:cubicBezTo>
                    <a:cubicBezTo>
                      <a:pt x="73" y="198"/>
                      <a:pt x="73" y="198"/>
                      <a:pt x="73" y="198"/>
                    </a:cubicBezTo>
                    <a:cubicBezTo>
                      <a:pt x="73" y="198"/>
                      <a:pt x="73" y="198"/>
                      <a:pt x="73" y="198"/>
                    </a:cubicBezTo>
                    <a:cubicBezTo>
                      <a:pt x="73" y="198"/>
                      <a:pt x="73" y="198"/>
                      <a:pt x="73" y="198"/>
                    </a:cubicBezTo>
                    <a:cubicBezTo>
                      <a:pt x="73" y="198"/>
                      <a:pt x="73" y="198"/>
                      <a:pt x="73" y="198"/>
                    </a:cubicBezTo>
                    <a:cubicBezTo>
                      <a:pt x="73" y="198"/>
                      <a:pt x="73" y="198"/>
                      <a:pt x="73" y="198"/>
                    </a:cubicBezTo>
                    <a:cubicBezTo>
                      <a:pt x="73" y="198"/>
                      <a:pt x="73" y="198"/>
                      <a:pt x="73" y="198"/>
                    </a:cubicBezTo>
                    <a:cubicBezTo>
                      <a:pt x="73" y="198"/>
                      <a:pt x="73" y="198"/>
                      <a:pt x="73" y="198"/>
                    </a:cubicBezTo>
                    <a:cubicBezTo>
                      <a:pt x="72" y="198"/>
                      <a:pt x="72" y="198"/>
                      <a:pt x="72" y="198"/>
                    </a:cubicBezTo>
                    <a:cubicBezTo>
                      <a:pt x="72" y="198"/>
                      <a:pt x="72" y="198"/>
                      <a:pt x="72" y="198"/>
                    </a:cubicBezTo>
                    <a:cubicBezTo>
                      <a:pt x="72" y="198"/>
                      <a:pt x="72" y="198"/>
                      <a:pt x="72" y="198"/>
                    </a:cubicBezTo>
                    <a:cubicBezTo>
                      <a:pt x="72" y="198"/>
                      <a:pt x="72" y="198"/>
                      <a:pt x="72" y="198"/>
                    </a:cubicBezTo>
                    <a:cubicBezTo>
                      <a:pt x="72" y="198"/>
                      <a:pt x="72" y="198"/>
                      <a:pt x="72" y="198"/>
                    </a:cubicBezTo>
                    <a:cubicBezTo>
                      <a:pt x="72" y="198"/>
                      <a:pt x="72" y="198"/>
                      <a:pt x="72" y="198"/>
                    </a:cubicBezTo>
                    <a:cubicBezTo>
                      <a:pt x="72" y="198"/>
                      <a:pt x="72" y="198"/>
                      <a:pt x="72" y="198"/>
                    </a:cubicBezTo>
                    <a:cubicBezTo>
                      <a:pt x="72" y="198"/>
                      <a:pt x="72" y="198"/>
                      <a:pt x="72" y="198"/>
                    </a:cubicBezTo>
                    <a:cubicBezTo>
                      <a:pt x="72" y="198"/>
                      <a:pt x="72" y="198"/>
                      <a:pt x="72" y="198"/>
                    </a:cubicBezTo>
                    <a:cubicBezTo>
                      <a:pt x="72" y="198"/>
                      <a:pt x="72" y="198"/>
                      <a:pt x="72" y="198"/>
                    </a:cubicBezTo>
                    <a:cubicBezTo>
                      <a:pt x="72" y="198"/>
                      <a:pt x="72" y="198"/>
                      <a:pt x="72" y="198"/>
                    </a:cubicBezTo>
                    <a:cubicBezTo>
                      <a:pt x="72" y="198"/>
                      <a:pt x="72" y="198"/>
                      <a:pt x="72" y="198"/>
                    </a:cubicBezTo>
                    <a:cubicBezTo>
                      <a:pt x="72" y="198"/>
                      <a:pt x="72" y="198"/>
                      <a:pt x="72" y="198"/>
                    </a:cubicBezTo>
                    <a:cubicBezTo>
                      <a:pt x="72" y="199"/>
                      <a:pt x="72" y="199"/>
                      <a:pt x="72" y="199"/>
                    </a:cubicBezTo>
                    <a:cubicBezTo>
                      <a:pt x="72" y="199"/>
                      <a:pt x="72" y="199"/>
                      <a:pt x="72" y="199"/>
                    </a:cubicBezTo>
                    <a:cubicBezTo>
                      <a:pt x="72" y="199"/>
                      <a:pt x="72" y="199"/>
                      <a:pt x="72" y="199"/>
                    </a:cubicBezTo>
                    <a:cubicBezTo>
                      <a:pt x="72" y="199"/>
                      <a:pt x="72" y="199"/>
                      <a:pt x="72" y="199"/>
                    </a:cubicBezTo>
                    <a:cubicBezTo>
                      <a:pt x="72" y="199"/>
                      <a:pt x="72" y="199"/>
                      <a:pt x="72" y="199"/>
                    </a:cubicBezTo>
                    <a:cubicBezTo>
                      <a:pt x="72" y="199"/>
                      <a:pt x="72" y="199"/>
                      <a:pt x="72" y="199"/>
                    </a:cubicBezTo>
                    <a:cubicBezTo>
                      <a:pt x="72" y="199"/>
                      <a:pt x="72" y="199"/>
                      <a:pt x="72" y="199"/>
                    </a:cubicBezTo>
                    <a:cubicBezTo>
                      <a:pt x="72" y="199"/>
                      <a:pt x="72" y="199"/>
                      <a:pt x="72" y="199"/>
                    </a:cubicBezTo>
                    <a:cubicBezTo>
                      <a:pt x="72" y="199"/>
                      <a:pt x="72" y="199"/>
                      <a:pt x="72" y="199"/>
                    </a:cubicBezTo>
                    <a:cubicBezTo>
                      <a:pt x="72" y="199"/>
                      <a:pt x="72" y="199"/>
                      <a:pt x="72" y="199"/>
                    </a:cubicBezTo>
                    <a:cubicBezTo>
                      <a:pt x="72" y="199"/>
                      <a:pt x="72" y="199"/>
                      <a:pt x="72" y="199"/>
                    </a:cubicBezTo>
                    <a:cubicBezTo>
                      <a:pt x="72" y="199"/>
                      <a:pt x="72" y="199"/>
                      <a:pt x="72" y="199"/>
                    </a:cubicBezTo>
                    <a:cubicBezTo>
                      <a:pt x="72" y="199"/>
                      <a:pt x="72" y="199"/>
                      <a:pt x="72" y="199"/>
                    </a:cubicBezTo>
                    <a:cubicBezTo>
                      <a:pt x="72" y="199"/>
                      <a:pt x="72" y="199"/>
                      <a:pt x="72" y="199"/>
                    </a:cubicBezTo>
                    <a:cubicBezTo>
                      <a:pt x="72" y="199"/>
                      <a:pt x="72" y="199"/>
                      <a:pt x="72" y="199"/>
                    </a:cubicBezTo>
                    <a:cubicBezTo>
                      <a:pt x="72" y="199"/>
                      <a:pt x="72" y="199"/>
                      <a:pt x="72" y="199"/>
                    </a:cubicBezTo>
                    <a:cubicBezTo>
                      <a:pt x="72" y="199"/>
                      <a:pt x="72" y="199"/>
                      <a:pt x="72" y="199"/>
                    </a:cubicBezTo>
                    <a:cubicBezTo>
                      <a:pt x="72" y="199"/>
                      <a:pt x="72" y="199"/>
                      <a:pt x="72" y="199"/>
                    </a:cubicBezTo>
                    <a:cubicBezTo>
                      <a:pt x="72" y="199"/>
                      <a:pt x="72" y="199"/>
                      <a:pt x="72" y="199"/>
                    </a:cubicBezTo>
                    <a:cubicBezTo>
                      <a:pt x="72" y="199"/>
                      <a:pt x="72" y="199"/>
                      <a:pt x="72" y="199"/>
                    </a:cubicBezTo>
                    <a:cubicBezTo>
                      <a:pt x="72" y="199"/>
                      <a:pt x="72" y="199"/>
                      <a:pt x="72" y="199"/>
                    </a:cubicBezTo>
                    <a:cubicBezTo>
                      <a:pt x="71" y="199"/>
                      <a:pt x="71" y="199"/>
                      <a:pt x="71" y="199"/>
                    </a:cubicBezTo>
                    <a:cubicBezTo>
                      <a:pt x="71" y="199"/>
                      <a:pt x="71" y="199"/>
                      <a:pt x="71" y="199"/>
                    </a:cubicBezTo>
                    <a:cubicBezTo>
                      <a:pt x="71" y="199"/>
                      <a:pt x="71" y="199"/>
                      <a:pt x="71" y="199"/>
                    </a:cubicBezTo>
                    <a:cubicBezTo>
                      <a:pt x="71" y="199"/>
                      <a:pt x="71" y="199"/>
                      <a:pt x="71" y="199"/>
                    </a:cubicBezTo>
                    <a:cubicBezTo>
                      <a:pt x="71" y="199"/>
                      <a:pt x="71" y="199"/>
                      <a:pt x="71" y="199"/>
                    </a:cubicBezTo>
                    <a:cubicBezTo>
                      <a:pt x="71" y="199"/>
                      <a:pt x="71" y="199"/>
                      <a:pt x="71" y="199"/>
                    </a:cubicBezTo>
                    <a:cubicBezTo>
                      <a:pt x="71" y="199"/>
                      <a:pt x="71" y="199"/>
                      <a:pt x="71" y="199"/>
                    </a:cubicBezTo>
                    <a:cubicBezTo>
                      <a:pt x="71" y="199"/>
                      <a:pt x="71" y="199"/>
                      <a:pt x="71" y="199"/>
                    </a:cubicBezTo>
                    <a:cubicBezTo>
                      <a:pt x="71" y="199"/>
                      <a:pt x="71" y="199"/>
                      <a:pt x="71" y="199"/>
                    </a:cubicBezTo>
                    <a:cubicBezTo>
                      <a:pt x="71" y="199"/>
                      <a:pt x="71" y="199"/>
                      <a:pt x="71" y="199"/>
                    </a:cubicBezTo>
                    <a:cubicBezTo>
                      <a:pt x="71" y="199"/>
                      <a:pt x="71" y="199"/>
                      <a:pt x="71" y="199"/>
                    </a:cubicBezTo>
                    <a:cubicBezTo>
                      <a:pt x="71" y="199"/>
                      <a:pt x="71" y="199"/>
                      <a:pt x="71" y="199"/>
                    </a:cubicBezTo>
                    <a:cubicBezTo>
                      <a:pt x="71" y="199"/>
                      <a:pt x="71" y="199"/>
                      <a:pt x="71" y="199"/>
                    </a:cubicBezTo>
                    <a:cubicBezTo>
                      <a:pt x="71" y="199"/>
                      <a:pt x="71" y="199"/>
                      <a:pt x="71" y="199"/>
                    </a:cubicBezTo>
                    <a:cubicBezTo>
                      <a:pt x="71" y="199"/>
                      <a:pt x="71" y="199"/>
                      <a:pt x="71" y="199"/>
                    </a:cubicBezTo>
                    <a:cubicBezTo>
                      <a:pt x="71" y="199"/>
                      <a:pt x="71" y="199"/>
                      <a:pt x="71" y="199"/>
                    </a:cubicBezTo>
                    <a:cubicBezTo>
                      <a:pt x="71" y="199"/>
                      <a:pt x="71" y="199"/>
                      <a:pt x="71" y="199"/>
                    </a:cubicBezTo>
                    <a:cubicBezTo>
                      <a:pt x="71" y="199"/>
                      <a:pt x="71" y="199"/>
                      <a:pt x="71" y="199"/>
                    </a:cubicBezTo>
                    <a:cubicBezTo>
                      <a:pt x="71" y="199"/>
                      <a:pt x="71" y="199"/>
                      <a:pt x="71" y="199"/>
                    </a:cubicBezTo>
                    <a:cubicBezTo>
                      <a:pt x="71" y="199"/>
                      <a:pt x="71" y="199"/>
                      <a:pt x="71" y="199"/>
                    </a:cubicBezTo>
                    <a:cubicBezTo>
                      <a:pt x="71" y="199"/>
                      <a:pt x="71" y="199"/>
                      <a:pt x="71" y="199"/>
                    </a:cubicBezTo>
                    <a:cubicBezTo>
                      <a:pt x="71" y="199"/>
                      <a:pt x="71" y="199"/>
                      <a:pt x="71" y="199"/>
                    </a:cubicBezTo>
                    <a:cubicBezTo>
                      <a:pt x="71" y="199"/>
                      <a:pt x="71" y="199"/>
                      <a:pt x="71" y="199"/>
                    </a:cubicBezTo>
                    <a:cubicBezTo>
                      <a:pt x="71" y="199"/>
                      <a:pt x="71" y="199"/>
                      <a:pt x="71" y="199"/>
                    </a:cubicBezTo>
                    <a:cubicBezTo>
                      <a:pt x="71" y="199"/>
                      <a:pt x="71" y="199"/>
                      <a:pt x="71" y="199"/>
                    </a:cubicBezTo>
                    <a:cubicBezTo>
                      <a:pt x="71" y="199"/>
                      <a:pt x="71" y="199"/>
                      <a:pt x="71" y="199"/>
                    </a:cubicBezTo>
                    <a:cubicBezTo>
                      <a:pt x="71" y="199"/>
                      <a:pt x="71" y="199"/>
                      <a:pt x="71" y="199"/>
                    </a:cubicBezTo>
                    <a:cubicBezTo>
                      <a:pt x="71" y="199"/>
                      <a:pt x="71" y="199"/>
                      <a:pt x="71" y="199"/>
                    </a:cubicBezTo>
                    <a:cubicBezTo>
                      <a:pt x="71" y="199"/>
                      <a:pt x="71" y="199"/>
                      <a:pt x="71" y="199"/>
                    </a:cubicBezTo>
                    <a:cubicBezTo>
                      <a:pt x="71" y="199"/>
                      <a:pt x="71" y="199"/>
                      <a:pt x="71" y="199"/>
                    </a:cubicBezTo>
                    <a:cubicBezTo>
                      <a:pt x="71" y="199"/>
                      <a:pt x="71" y="199"/>
                      <a:pt x="71" y="199"/>
                    </a:cubicBezTo>
                    <a:cubicBezTo>
                      <a:pt x="71" y="199"/>
                      <a:pt x="71" y="199"/>
                      <a:pt x="71" y="199"/>
                    </a:cubicBezTo>
                    <a:cubicBezTo>
                      <a:pt x="71" y="199"/>
                      <a:pt x="71" y="199"/>
                      <a:pt x="71" y="200"/>
                    </a:cubicBezTo>
                    <a:cubicBezTo>
                      <a:pt x="71" y="200"/>
                      <a:pt x="71" y="200"/>
                      <a:pt x="71" y="200"/>
                    </a:cubicBezTo>
                    <a:cubicBezTo>
                      <a:pt x="71" y="200"/>
                      <a:pt x="71" y="200"/>
                      <a:pt x="71" y="200"/>
                    </a:cubicBezTo>
                    <a:cubicBezTo>
                      <a:pt x="71" y="200"/>
                      <a:pt x="71" y="200"/>
                      <a:pt x="71" y="200"/>
                    </a:cubicBezTo>
                    <a:cubicBezTo>
                      <a:pt x="71" y="200"/>
                      <a:pt x="71" y="200"/>
                      <a:pt x="70" y="200"/>
                    </a:cubicBezTo>
                    <a:cubicBezTo>
                      <a:pt x="70" y="200"/>
                      <a:pt x="70" y="200"/>
                      <a:pt x="70" y="200"/>
                    </a:cubicBezTo>
                    <a:cubicBezTo>
                      <a:pt x="70" y="200"/>
                      <a:pt x="70" y="200"/>
                      <a:pt x="70" y="200"/>
                    </a:cubicBezTo>
                    <a:cubicBezTo>
                      <a:pt x="70" y="200"/>
                      <a:pt x="70" y="200"/>
                      <a:pt x="70" y="200"/>
                    </a:cubicBezTo>
                    <a:cubicBezTo>
                      <a:pt x="70" y="200"/>
                      <a:pt x="70" y="200"/>
                      <a:pt x="70" y="200"/>
                    </a:cubicBezTo>
                    <a:cubicBezTo>
                      <a:pt x="70" y="200"/>
                      <a:pt x="70" y="200"/>
                      <a:pt x="70" y="200"/>
                    </a:cubicBezTo>
                    <a:cubicBezTo>
                      <a:pt x="70" y="200"/>
                      <a:pt x="70" y="200"/>
                      <a:pt x="70" y="200"/>
                    </a:cubicBezTo>
                    <a:cubicBezTo>
                      <a:pt x="70" y="200"/>
                      <a:pt x="70" y="200"/>
                      <a:pt x="70" y="200"/>
                    </a:cubicBezTo>
                    <a:cubicBezTo>
                      <a:pt x="70" y="200"/>
                      <a:pt x="70" y="200"/>
                      <a:pt x="70" y="200"/>
                    </a:cubicBezTo>
                    <a:cubicBezTo>
                      <a:pt x="70" y="200"/>
                      <a:pt x="70" y="200"/>
                      <a:pt x="70" y="200"/>
                    </a:cubicBezTo>
                    <a:cubicBezTo>
                      <a:pt x="70" y="200"/>
                      <a:pt x="70" y="200"/>
                      <a:pt x="70" y="200"/>
                    </a:cubicBezTo>
                    <a:cubicBezTo>
                      <a:pt x="70" y="200"/>
                      <a:pt x="70" y="200"/>
                      <a:pt x="70" y="200"/>
                    </a:cubicBezTo>
                    <a:cubicBezTo>
                      <a:pt x="70" y="200"/>
                      <a:pt x="70" y="200"/>
                      <a:pt x="70" y="200"/>
                    </a:cubicBezTo>
                    <a:cubicBezTo>
                      <a:pt x="70" y="200"/>
                      <a:pt x="70" y="200"/>
                      <a:pt x="70" y="200"/>
                    </a:cubicBezTo>
                    <a:cubicBezTo>
                      <a:pt x="70" y="200"/>
                      <a:pt x="70" y="200"/>
                      <a:pt x="70" y="200"/>
                    </a:cubicBezTo>
                    <a:cubicBezTo>
                      <a:pt x="70" y="200"/>
                      <a:pt x="70" y="200"/>
                      <a:pt x="70" y="200"/>
                    </a:cubicBezTo>
                    <a:cubicBezTo>
                      <a:pt x="70" y="200"/>
                      <a:pt x="70" y="200"/>
                      <a:pt x="70" y="200"/>
                    </a:cubicBezTo>
                    <a:cubicBezTo>
                      <a:pt x="70" y="200"/>
                      <a:pt x="70" y="200"/>
                      <a:pt x="70" y="200"/>
                    </a:cubicBezTo>
                    <a:cubicBezTo>
                      <a:pt x="70" y="200"/>
                      <a:pt x="70" y="200"/>
                      <a:pt x="70" y="200"/>
                    </a:cubicBezTo>
                    <a:cubicBezTo>
                      <a:pt x="70" y="200"/>
                      <a:pt x="70" y="200"/>
                      <a:pt x="70" y="200"/>
                    </a:cubicBezTo>
                    <a:cubicBezTo>
                      <a:pt x="70" y="200"/>
                      <a:pt x="70" y="200"/>
                      <a:pt x="70" y="200"/>
                    </a:cubicBezTo>
                    <a:cubicBezTo>
                      <a:pt x="70" y="200"/>
                      <a:pt x="70" y="200"/>
                      <a:pt x="70" y="200"/>
                    </a:cubicBezTo>
                    <a:cubicBezTo>
                      <a:pt x="70" y="200"/>
                      <a:pt x="70" y="200"/>
                      <a:pt x="70" y="200"/>
                    </a:cubicBezTo>
                    <a:cubicBezTo>
                      <a:pt x="70" y="200"/>
                      <a:pt x="70" y="200"/>
                      <a:pt x="70" y="200"/>
                    </a:cubicBezTo>
                    <a:cubicBezTo>
                      <a:pt x="70" y="200"/>
                      <a:pt x="70" y="200"/>
                      <a:pt x="70" y="200"/>
                    </a:cubicBezTo>
                    <a:cubicBezTo>
                      <a:pt x="70" y="200"/>
                      <a:pt x="70" y="200"/>
                      <a:pt x="70" y="200"/>
                    </a:cubicBezTo>
                    <a:cubicBezTo>
                      <a:pt x="70" y="200"/>
                      <a:pt x="70" y="200"/>
                      <a:pt x="70" y="200"/>
                    </a:cubicBezTo>
                    <a:cubicBezTo>
                      <a:pt x="70" y="200"/>
                      <a:pt x="70" y="200"/>
                      <a:pt x="69" y="200"/>
                    </a:cubicBezTo>
                    <a:cubicBezTo>
                      <a:pt x="69" y="200"/>
                      <a:pt x="69" y="200"/>
                      <a:pt x="69" y="200"/>
                    </a:cubicBezTo>
                    <a:cubicBezTo>
                      <a:pt x="69" y="200"/>
                      <a:pt x="69" y="200"/>
                      <a:pt x="69" y="200"/>
                    </a:cubicBezTo>
                    <a:cubicBezTo>
                      <a:pt x="69" y="200"/>
                      <a:pt x="69" y="200"/>
                      <a:pt x="69" y="200"/>
                    </a:cubicBezTo>
                    <a:cubicBezTo>
                      <a:pt x="69" y="200"/>
                      <a:pt x="69" y="200"/>
                      <a:pt x="69" y="200"/>
                    </a:cubicBezTo>
                    <a:cubicBezTo>
                      <a:pt x="69" y="200"/>
                      <a:pt x="69" y="200"/>
                      <a:pt x="69" y="200"/>
                    </a:cubicBezTo>
                    <a:cubicBezTo>
                      <a:pt x="69" y="200"/>
                      <a:pt x="69" y="200"/>
                      <a:pt x="69" y="200"/>
                    </a:cubicBezTo>
                    <a:cubicBezTo>
                      <a:pt x="69" y="200"/>
                      <a:pt x="69" y="200"/>
                      <a:pt x="69" y="200"/>
                    </a:cubicBezTo>
                    <a:cubicBezTo>
                      <a:pt x="69" y="200"/>
                      <a:pt x="69" y="200"/>
                      <a:pt x="69" y="200"/>
                    </a:cubicBezTo>
                    <a:cubicBezTo>
                      <a:pt x="69" y="200"/>
                      <a:pt x="69" y="200"/>
                      <a:pt x="69" y="200"/>
                    </a:cubicBezTo>
                    <a:cubicBezTo>
                      <a:pt x="69" y="200"/>
                      <a:pt x="69" y="200"/>
                      <a:pt x="69" y="200"/>
                    </a:cubicBezTo>
                    <a:cubicBezTo>
                      <a:pt x="69" y="200"/>
                      <a:pt x="69" y="200"/>
                      <a:pt x="69" y="200"/>
                    </a:cubicBezTo>
                    <a:cubicBezTo>
                      <a:pt x="69" y="200"/>
                      <a:pt x="69" y="200"/>
                      <a:pt x="69" y="200"/>
                    </a:cubicBezTo>
                    <a:cubicBezTo>
                      <a:pt x="69" y="200"/>
                      <a:pt x="69" y="200"/>
                      <a:pt x="69" y="200"/>
                    </a:cubicBezTo>
                    <a:cubicBezTo>
                      <a:pt x="69" y="200"/>
                      <a:pt x="69" y="200"/>
                      <a:pt x="69" y="200"/>
                    </a:cubicBezTo>
                    <a:cubicBezTo>
                      <a:pt x="69" y="200"/>
                      <a:pt x="69" y="200"/>
                      <a:pt x="69" y="200"/>
                    </a:cubicBezTo>
                    <a:cubicBezTo>
                      <a:pt x="69" y="200"/>
                      <a:pt x="69" y="200"/>
                      <a:pt x="69" y="200"/>
                    </a:cubicBezTo>
                    <a:cubicBezTo>
                      <a:pt x="69" y="200"/>
                      <a:pt x="69" y="200"/>
                      <a:pt x="69" y="200"/>
                    </a:cubicBezTo>
                    <a:cubicBezTo>
                      <a:pt x="69" y="200"/>
                      <a:pt x="69" y="200"/>
                      <a:pt x="69" y="200"/>
                    </a:cubicBezTo>
                    <a:cubicBezTo>
                      <a:pt x="69" y="200"/>
                      <a:pt x="69" y="200"/>
                      <a:pt x="69" y="200"/>
                    </a:cubicBezTo>
                    <a:cubicBezTo>
                      <a:pt x="69" y="200"/>
                      <a:pt x="69" y="200"/>
                      <a:pt x="69" y="200"/>
                    </a:cubicBezTo>
                    <a:cubicBezTo>
                      <a:pt x="69" y="200"/>
                      <a:pt x="69" y="200"/>
                      <a:pt x="69" y="200"/>
                    </a:cubicBezTo>
                    <a:cubicBezTo>
                      <a:pt x="69" y="201"/>
                      <a:pt x="69" y="201"/>
                      <a:pt x="69" y="201"/>
                    </a:cubicBezTo>
                    <a:cubicBezTo>
                      <a:pt x="69" y="201"/>
                      <a:pt x="69" y="201"/>
                      <a:pt x="69" y="201"/>
                    </a:cubicBezTo>
                    <a:cubicBezTo>
                      <a:pt x="69" y="201"/>
                      <a:pt x="69" y="201"/>
                      <a:pt x="69" y="201"/>
                    </a:cubicBezTo>
                    <a:cubicBezTo>
                      <a:pt x="69" y="201"/>
                      <a:pt x="69" y="201"/>
                      <a:pt x="69" y="201"/>
                    </a:cubicBezTo>
                    <a:cubicBezTo>
                      <a:pt x="69" y="201"/>
                      <a:pt x="69" y="201"/>
                      <a:pt x="69" y="201"/>
                    </a:cubicBezTo>
                    <a:cubicBezTo>
                      <a:pt x="69" y="201"/>
                      <a:pt x="69" y="201"/>
                      <a:pt x="69" y="201"/>
                    </a:cubicBezTo>
                    <a:cubicBezTo>
                      <a:pt x="69" y="201"/>
                      <a:pt x="69" y="201"/>
                      <a:pt x="69" y="201"/>
                    </a:cubicBezTo>
                    <a:cubicBezTo>
                      <a:pt x="69" y="201"/>
                      <a:pt x="69" y="201"/>
                      <a:pt x="69" y="201"/>
                    </a:cubicBezTo>
                    <a:cubicBezTo>
                      <a:pt x="69" y="201"/>
                      <a:pt x="69" y="201"/>
                      <a:pt x="69" y="201"/>
                    </a:cubicBezTo>
                    <a:cubicBezTo>
                      <a:pt x="69" y="201"/>
                      <a:pt x="69" y="201"/>
                      <a:pt x="69" y="201"/>
                    </a:cubicBezTo>
                    <a:cubicBezTo>
                      <a:pt x="69" y="201"/>
                      <a:pt x="69" y="201"/>
                      <a:pt x="69" y="201"/>
                    </a:cubicBezTo>
                    <a:cubicBezTo>
                      <a:pt x="69" y="201"/>
                      <a:pt x="69" y="201"/>
                      <a:pt x="69" y="201"/>
                    </a:cubicBezTo>
                    <a:cubicBezTo>
                      <a:pt x="69" y="201"/>
                      <a:pt x="69" y="201"/>
                      <a:pt x="69" y="201"/>
                    </a:cubicBezTo>
                    <a:cubicBezTo>
                      <a:pt x="69" y="201"/>
                      <a:pt x="69" y="201"/>
                      <a:pt x="69" y="201"/>
                    </a:cubicBezTo>
                    <a:cubicBezTo>
                      <a:pt x="69" y="201"/>
                      <a:pt x="69" y="201"/>
                      <a:pt x="69" y="201"/>
                    </a:cubicBezTo>
                    <a:cubicBezTo>
                      <a:pt x="69" y="201"/>
                      <a:pt x="69" y="201"/>
                      <a:pt x="69" y="201"/>
                    </a:cubicBezTo>
                    <a:cubicBezTo>
                      <a:pt x="69" y="201"/>
                      <a:pt x="69" y="201"/>
                      <a:pt x="69" y="201"/>
                    </a:cubicBezTo>
                    <a:cubicBezTo>
                      <a:pt x="69" y="201"/>
                      <a:pt x="69" y="201"/>
                      <a:pt x="69" y="201"/>
                    </a:cubicBezTo>
                    <a:cubicBezTo>
                      <a:pt x="69" y="201"/>
                      <a:pt x="69" y="201"/>
                      <a:pt x="69" y="201"/>
                    </a:cubicBezTo>
                    <a:cubicBezTo>
                      <a:pt x="68" y="201"/>
                      <a:pt x="68" y="201"/>
                      <a:pt x="68" y="201"/>
                    </a:cubicBezTo>
                    <a:cubicBezTo>
                      <a:pt x="68" y="201"/>
                      <a:pt x="68" y="201"/>
                      <a:pt x="68" y="201"/>
                    </a:cubicBezTo>
                    <a:cubicBezTo>
                      <a:pt x="68" y="201"/>
                      <a:pt x="68" y="201"/>
                      <a:pt x="68" y="201"/>
                    </a:cubicBezTo>
                    <a:cubicBezTo>
                      <a:pt x="68" y="201"/>
                      <a:pt x="68" y="201"/>
                      <a:pt x="68" y="201"/>
                    </a:cubicBezTo>
                    <a:cubicBezTo>
                      <a:pt x="68" y="201"/>
                      <a:pt x="68" y="201"/>
                      <a:pt x="68" y="201"/>
                    </a:cubicBezTo>
                    <a:cubicBezTo>
                      <a:pt x="68" y="201"/>
                      <a:pt x="68" y="201"/>
                      <a:pt x="68" y="201"/>
                    </a:cubicBezTo>
                    <a:cubicBezTo>
                      <a:pt x="68" y="201"/>
                      <a:pt x="68" y="201"/>
                      <a:pt x="68" y="201"/>
                    </a:cubicBezTo>
                    <a:cubicBezTo>
                      <a:pt x="68" y="201"/>
                      <a:pt x="68" y="201"/>
                      <a:pt x="68" y="201"/>
                    </a:cubicBezTo>
                    <a:cubicBezTo>
                      <a:pt x="68" y="201"/>
                      <a:pt x="68" y="201"/>
                      <a:pt x="68" y="201"/>
                    </a:cubicBezTo>
                    <a:cubicBezTo>
                      <a:pt x="68" y="201"/>
                      <a:pt x="68" y="201"/>
                      <a:pt x="68" y="201"/>
                    </a:cubicBezTo>
                    <a:cubicBezTo>
                      <a:pt x="68" y="201"/>
                      <a:pt x="68" y="201"/>
                      <a:pt x="68" y="201"/>
                    </a:cubicBezTo>
                    <a:cubicBezTo>
                      <a:pt x="68" y="201"/>
                      <a:pt x="67" y="201"/>
                      <a:pt x="66" y="202"/>
                    </a:cubicBezTo>
                    <a:cubicBezTo>
                      <a:pt x="66" y="202"/>
                      <a:pt x="66" y="202"/>
                      <a:pt x="66" y="202"/>
                    </a:cubicBezTo>
                    <a:cubicBezTo>
                      <a:pt x="66" y="202"/>
                      <a:pt x="66" y="202"/>
                      <a:pt x="66" y="202"/>
                    </a:cubicBezTo>
                    <a:cubicBezTo>
                      <a:pt x="66" y="202"/>
                      <a:pt x="66" y="202"/>
                      <a:pt x="66" y="202"/>
                    </a:cubicBezTo>
                    <a:cubicBezTo>
                      <a:pt x="66" y="202"/>
                      <a:pt x="66" y="202"/>
                      <a:pt x="66" y="202"/>
                    </a:cubicBezTo>
                    <a:cubicBezTo>
                      <a:pt x="66" y="202"/>
                      <a:pt x="66" y="202"/>
                      <a:pt x="66" y="202"/>
                    </a:cubicBezTo>
                    <a:cubicBezTo>
                      <a:pt x="66" y="202"/>
                      <a:pt x="66" y="202"/>
                      <a:pt x="66" y="202"/>
                    </a:cubicBezTo>
                    <a:cubicBezTo>
                      <a:pt x="66" y="202"/>
                      <a:pt x="66" y="202"/>
                      <a:pt x="66" y="202"/>
                    </a:cubicBezTo>
                    <a:cubicBezTo>
                      <a:pt x="66" y="202"/>
                      <a:pt x="66" y="202"/>
                      <a:pt x="66" y="202"/>
                    </a:cubicBezTo>
                    <a:cubicBezTo>
                      <a:pt x="66" y="202"/>
                      <a:pt x="66" y="202"/>
                      <a:pt x="66" y="202"/>
                    </a:cubicBezTo>
                    <a:cubicBezTo>
                      <a:pt x="66" y="202"/>
                      <a:pt x="66" y="202"/>
                      <a:pt x="66" y="202"/>
                    </a:cubicBezTo>
                    <a:cubicBezTo>
                      <a:pt x="66" y="202"/>
                      <a:pt x="66" y="202"/>
                      <a:pt x="66" y="202"/>
                    </a:cubicBezTo>
                    <a:cubicBezTo>
                      <a:pt x="66" y="202"/>
                      <a:pt x="66" y="202"/>
                      <a:pt x="66" y="202"/>
                    </a:cubicBezTo>
                    <a:cubicBezTo>
                      <a:pt x="66" y="202"/>
                      <a:pt x="66" y="202"/>
                      <a:pt x="66" y="202"/>
                    </a:cubicBezTo>
                    <a:cubicBezTo>
                      <a:pt x="66" y="202"/>
                      <a:pt x="66" y="202"/>
                      <a:pt x="66" y="202"/>
                    </a:cubicBezTo>
                    <a:cubicBezTo>
                      <a:pt x="66" y="202"/>
                      <a:pt x="66" y="202"/>
                      <a:pt x="66" y="202"/>
                    </a:cubicBezTo>
                    <a:cubicBezTo>
                      <a:pt x="66" y="202"/>
                      <a:pt x="66" y="202"/>
                      <a:pt x="66" y="202"/>
                    </a:cubicBezTo>
                    <a:cubicBezTo>
                      <a:pt x="66" y="202"/>
                      <a:pt x="66" y="202"/>
                      <a:pt x="66" y="202"/>
                    </a:cubicBezTo>
                    <a:cubicBezTo>
                      <a:pt x="66" y="202"/>
                      <a:pt x="66" y="202"/>
                      <a:pt x="66" y="202"/>
                    </a:cubicBezTo>
                    <a:cubicBezTo>
                      <a:pt x="66" y="202"/>
                      <a:pt x="66" y="202"/>
                      <a:pt x="66" y="202"/>
                    </a:cubicBezTo>
                    <a:cubicBezTo>
                      <a:pt x="66" y="202"/>
                      <a:pt x="66" y="202"/>
                      <a:pt x="66" y="202"/>
                    </a:cubicBezTo>
                    <a:cubicBezTo>
                      <a:pt x="66" y="202"/>
                      <a:pt x="66" y="202"/>
                      <a:pt x="66" y="202"/>
                    </a:cubicBezTo>
                    <a:cubicBezTo>
                      <a:pt x="66" y="202"/>
                      <a:pt x="66" y="202"/>
                      <a:pt x="66" y="202"/>
                    </a:cubicBezTo>
                    <a:cubicBezTo>
                      <a:pt x="66" y="202"/>
                      <a:pt x="66" y="202"/>
                      <a:pt x="66" y="202"/>
                    </a:cubicBezTo>
                    <a:cubicBezTo>
                      <a:pt x="66" y="202"/>
                      <a:pt x="66" y="202"/>
                      <a:pt x="66" y="202"/>
                    </a:cubicBezTo>
                    <a:cubicBezTo>
                      <a:pt x="66" y="202"/>
                      <a:pt x="66" y="202"/>
                      <a:pt x="66" y="202"/>
                    </a:cubicBezTo>
                    <a:cubicBezTo>
                      <a:pt x="66" y="202"/>
                      <a:pt x="66" y="202"/>
                      <a:pt x="66" y="202"/>
                    </a:cubicBezTo>
                    <a:cubicBezTo>
                      <a:pt x="66" y="202"/>
                      <a:pt x="66" y="202"/>
                      <a:pt x="66" y="202"/>
                    </a:cubicBezTo>
                    <a:cubicBezTo>
                      <a:pt x="66" y="202"/>
                      <a:pt x="66" y="202"/>
                      <a:pt x="66" y="202"/>
                    </a:cubicBezTo>
                    <a:cubicBezTo>
                      <a:pt x="66" y="202"/>
                      <a:pt x="66" y="202"/>
                      <a:pt x="66" y="202"/>
                    </a:cubicBezTo>
                    <a:cubicBezTo>
                      <a:pt x="66" y="202"/>
                      <a:pt x="66" y="202"/>
                      <a:pt x="66" y="202"/>
                    </a:cubicBezTo>
                    <a:cubicBezTo>
                      <a:pt x="66" y="202"/>
                      <a:pt x="66" y="202"/>
                      <a:pt x="66" y="202"/>
                    </a:cubicBezTo>
                    <a:cubicBezTo>
                      <a:pt x="66" y="202"/>
                      <a:pt x="66" y="202"/>
                      <a:pt x="66" y="202"/>
                    </a:cubicBezTo>
                    <a:cubicBezTo>
                      <a:pt x="65" y="202"/>
                      <a:pt x="65" y="202"/>
                      <a:pt x="65" y="202"/>
                    </a:cubicBezTo>
                    <a:cubicBezTo>
                      <a:pt x="65" y="202"/>
                      <a:pt x="65" y="202"/>
                      <a:pt x="65" y="202"/>
                    </a:cubicBezTo>
                    <a:cubicBezTo>
                      <a:pt x="65" y="202"/>
                      <a:pt x="65" y="202"/>
                      <a:pt x="65" y="202"/>
                    </a:cubicBezTo>
                    <a:cubicBezTo>
                      <a:pt x="65" y="202"/>
                      <a:pt x="65" y="202"/>
                      <a:pt x="65" y="202"/>
                    </a:cubicBezTo>
                    <a:cubicBezTo>
                      <a:pt x="65" y="202"/>
                      <a:pt x="65" y="202"/>
                      <a:pt x="65" y="202"/>
                    </a:cubicBezTo>
                    <a:cubicBezTo>
                      <a:pt x="65" y="202"/>
                      <a:pt x="65" y="202"/>
                      <a:pt x="65" y="202"/>
                    </a:cubicBezTo>
                    <a:cubicBezTo>
                      <a:pt x="65" y="202"/>
                      <a:pt x="65" y="202"/>
                      <a:pt x="65" y="202"/>
                    </a:cubicBezTo>
                    <a:cubicBezTo>
                      <a:pt x="65" y="202"/>
                      <a:pt x="65" y="202"/>
                      <a:pt x="65" y="202"/>
                    </a:cubicBezTo>
                    <a:cubicBezTo>
                      <a:pt x="65" y="202"/>
                      <a:pt x="65" y="202"/>
                      <a:pt x="65" y="202"/>
                    </a:cubicBezTo>
                    <a:cubicBezTo>
                      <a:pt x="65" y="202"/>
                      <a:pt x="65" y="202"/>
                      <a:pt x="65" y="202"/>
                    </a:cubicBezTo>
                    <a:cubicBezTo>
                      <a:pt x="65" y="202"/>
                      <a:pt x="65" y="202"/>
                      <a:pt x="65" y="202"/>
                    </a:cubicBezTo>
                    <a:cubicBezTo>
                      <a:pt x="65" y="202"/>
                      <a:pt x="65" y="202"/>
                      <a:pt x="65" y="202"/>
                    </a:cubicBezTo>
                    <a:cubicBezTo>
                      <a:pt x="65" y="202"/>
                      <a:pt x="65" y="202"/>
                      <a:pt x="64" y="202"/>
                    </a:cubicBezTo>
                    <a:cubicBezTo>
                      <a:pt x="64" y="203"/>
                      <a:pt x="64" y="203"/>
                      <a:pt x="63" y="203"/>
                    </a:cubicBezTo>
                    <a:cubicBezTo>
                      <a:pt x="63" y="203"/>
                      <a:pt x="63" y="203"/>
                      <a:pt x="63" y="203"/>
                    </a:cubicBezTo>
                    <a:cubicBezTo>
                      <a:pt x="63" y="203"/>
                      <a:pt x="63" y="203"/>
                      <a:pt x="63" y="203"/>
                    </a:cubicBezTo>
                    <a:cubicBezTo>
                      <a:pt x="63" y="203"/>
                      <a:pt x="63" y="203"/>
                      <a:pt x="63" y="203"/>
                    </a:cubicBezTo>
                    <a:cubicBezTo>
                      <a:pt x="63" y="203"/>
                      <a:pt x="63" y="203"/>
                      <a:pt x="63" y="203"/>
                    </a:cubicBezTo>
                    <a:cubicBezTo>
                      <a:pt x="63" y="203"/>
                      <a:pt x="63" y="203"/>
                      <a:pt x="63" y="203"/>
                    </a:cubicBezTo>
                    <a:cubicBezTo>
                      <a:pt x="63" y="203"/>
                      <a:pt x="63" y="203"/>
                      <a:pt x="63" y="203"/>
                    </a:cubicBezTo>
                    <a:cubicBezTo>
                      <a:pt x="63" y="203"/>
                      <a:pt x="63" y="203"/>
                      <a:pt x="63" y="203"/>
                    </a:cubicBezTo>
                    <a:cubicBezTo>
                      <a:pt x="63" y="203"/>
                      <a:pt x="63" y="203"/>
                      <a:pt x="63" y="203"/>
                    </a:cubicBezTo>
                    <a:cubicBezTo>
                      <a:pt x="63" y="203"/>
                      <a:pt x="63" y="203"/>
                      <a:pt x="63" y="203"/>
                    </a:cubicBezTo>
                    <a:cubicBezTo>
                      <a:pt x="63" y="203"/>
                      <a:pt x="63" y="203"/>
                      <a:pt x="63" y="203"/>
                    </a:cubicBezTo>
                    <a:cubicBezTo>
                      <a:pt x="63" y="203"/>
                      <a:pt x="63" y="203"/>
                      <a:pt x="63" y="203"/>
                    </a:cubicBezTo>
                    <a:cubicBezTo>
                      <a:pt x="62" y="203"/>
                      <a:pt x="62" y="203"/>
                      <a:pt x="62" y="203"/>
                    </a:cubicBezTo>
                    <a:cubicBezTo>
                      <a:pt x="62" y="203"/>
                      <a:pt x="62" y="203"/>
                      <a:pt x="62" y="203"/>
                    </a:cubicBezTo>
                    <a:cubicBezTo>
                      <a:pt x="62" y="203"/>
                      <a:pt x="62" y="203"/>
                      <a:pt x="61" y="203"/>
                    </a:cubicBezTo>
                    <a:cubicBezTo>
                      <a:pt x="61" y="203"/>
                      <a:pt x="60" y="203"/>
                      <a:pt x="60" y="204"/>
                    </a:cubicBezTo>
                    <a:cubicBezTo>
                      <a:pt x="60" y="204"/>
                      <a:pt x="60" y="204"/>
                      <a:pt x="59" y="204"/>
                    </a:cubicBezTo>
                    <a:cubicBezTo>
                      <a:pt x="59" y="204"/>
                      <a:pt x="59" y="204"/>
                      <a:pt x="59" y="204"/>
                    </a:cubicBezTo>
                    <a:cubicBezTo>
                      <a:pt x="58" y="204"/>
                      <a:pt x="58" y="204"/>
                      <a:pt x="58" y="204"/>
                    </a:cubicBezTo>
                    <a:cubicBezTo>
                      <a:pt x="58" y="204"/>
                      <a:pt x="58" y="204"/>
                      <a:pt x="58" y="204"/>
                    </a:cubicBezTo>
                    <a:cubicBezTo>
                      <a:pt x="58" y="204"/>
                      <a:pt x="58" y="204"/>
                      <a:pt x="58" y="204"/>
                    </a:cubicBezTo>
                    <a:cubicBezTo>
                      <a:pt x="58" y="204"/>
                      <a:pt x="58" y="204"/>
                      <a:pt x="58" y="204"/>
                    </a:cubicBezTo>
                    <a:cubicBezTo>
                      <a:pt x="58" y="204"/>
                      <a:pt x="58" y="204"/>
                      <a:pt x="58" y="204"/>
                    </a:cubicBezTo>
                    <a:cubicBezTo>
                      <a:pt x="58" y="204"/>
                      <a:pt x="58" y="204"/>
                      <a:pt x="58" y="204"/>
                    </a:cubicBezTo>
                    <a:cubicBezTo>
                      <a:pt x="58" y="204"/>
                      <a:pt x="58" y="204"/>
                      <a:pt x="58" y="204"/>
                    </a:cubicBezTo>
                    <a:cubicBezTo>
                      <a:pt x="58" y="204"/>
                      <a:pt x="58" y="204"/>
                      <a:pt x="58" y="204"/>
                    </a:cubicBezTo>
                    <a:cubicBezTo>
                      <a:pt x="58" y="204"/>
                      <a:pt x="58" y="204"/>
                      <a:pt x="57" y="204"/>
                    </a:cubicBezTo>
                    <a:cubicBezTo>
                      <a:pt x="57" y="204"/>
                      <a:pt x="57" y="204"/>
                      <a:pt x="57" y="204"/>
                    </a:cubicBezTo>
                    <a:cubicBezTo>
                      <a:pt x="57" y="204"/>
                      <a:pt x="57" y="204"/>
                      <a:pt x="57" y="204"/>
                    </a:cubicBezTo>
                    <a:cubicBezTo>
                      <a:pt x="57" y="204"/>
                      <a:pt x="57" y="204"/>
                      <a:pt x="57" y="204"/>
                    </a:cubicBezTo>
                    <a:cubicBezTo>
                      <a:pt x="57" y="204"/>
                      <a:pt x="57" y="204"/>
                      <a:pt x="57" y="204"/>
                    </a:cubicBezTo>
                    <a:cubicBezTo>
                      <a:pt x="57" y="204"/>
                      <a:pt x="57" y="204"/>
                      <a:pt x="57" y="204"/>
                    </a:cubicBezTo>
                    <a:cubicBezTo>
                      <a:pt x="57" y="204"/>
                      <a:pt x="57" y="204"/>
                      <a:pt x="57" y="204"/>
                    </a:cubicBezTo>
                    <a:cubicBezTo>
                      <a:pt x="56" y="204"/>
                      <a:pt x="56" y="204"/>
                      <a:pt x="56" y="204"/>
                    </a:cubicBezTo>
                    <a:cubicBezTo>
                      <a:pt x="56" y="204"/>
                      <a:pt x="56" y="204"/>
                      <a:pt x="56" y="204"/>
                    </a:cubicBezTo>
                    <a:cubicBezTo>
                      <a:pt x="56" y="204"/>
                      <a:pt x="56" y="204"/>
                      <a:pt x="56" y="204"/>
                    </a:cubicBezTo>
                    <a:cubicBezTo>
                      <a:pt x="56" y="204"/>
                      <a:pt x="55" y="204"/>
                      <a:pt x="55" y="204"/>
                    </a:cubicBezTo>
                    <a:cubicBezTo>
                      <a:pt x="55" y="204"/>
                      <a:pt x="55" y="204"/>
                      <a:pt x="55" y="204"/>
                    </a:cubicBezTo>
                    <a:cubicBezTo>
                      <a:pt x="54" y="204"/>
                      <a:pt x="54" y="204"/>
                      <a:pt x="54" y="204"/>
                    </a:cubicBezTo>
                    <a:cubicBezTo>
                      <a:pt x="54" y="204"/>
                      <a:pt x="54" y="204"/>
                      <a:pt x="54" y="204"/>
                    </a:cubicBezTo>
                    <a:cubicBezTo>
                      <a:pt x="54" y="204"/>
                      <a:pt x="54" y="204"/>
                      <a:pt x="54" y="204"/>
                    </a:cubicBezTo>
                    <a:cubicBezTo>
                      <a:pt x="54" y="204"/>
                      <a:pt x="54" y="204"/>
                      <a:pt x="54" y="204"/>
                    </a:cubicBezTo>
                    <a:cubicBezTo>
                      <a:pt x="53" y="204"/>
                      <a:pt x="53" y="204"/>
                      <a:pt x="53" y="204"/>
                    </a:cubicBezTo>
                    <a:cubicBezTo>
                      <a:pt x="53" y="204"/>
                      <a:pt x="53" y="204"/>
                      <a:pt x="53" y="204"/>
                    </a:cubicBezTo>
                    <a:cubicBezTo>
                      <a:pt x="53" y="204"/>
                      <a:pt x="53" y="204"/>
                      <a:pt x="53" y="204"/>
                    </a:cubicBezTo>
                    <a:cubicBezTo>
                      <a:pt x="53" y="204"/>
                      <a:pt x="53" y="204"/>
                      <a:pt x="53" y="204"/>
                    </a:cubicBezTo>
                    <a:cubicBezTo>
                      <a:pt x="53" y="204"/>
                      <a:pt x="53" y="204"/>
                      <a:pt x="53" y="204"/>
                    </a:cubicBezTo>
                    <a:cubicBezTo>
                      <a:pt x="53" y="204"/>
                      <a:pt x="53" y="204"/>
                      <a:pt x="53" y="204"/>
                    </a:cubicBezTo>
                    <a:cubicBezTo>
                      <a:pt x="53" y="204"/>
                      <a:pt x="53" y="204"/>
                      <a:pt x="53" y="204"/>
                    </a:cubicBezTo>
                    <a:cubicBezTo>
                      <a:pt x="53" y="204"/>
                      <a:pt x="53" y="204"/>
                      <a:pt x="53" y="204"/>
                    </a:cubicBezTo>
                    <a:cubicBezTo>
                      <a:pt x="53" y="204"/>
                      <a:pt x="53" y="204"/>
                      <a:pt x="53" y="204"/>
                    </a:cubicBezTo>
                    <a:cubicBezTo>
                      <a:pt x="53" y="204"/>
                      <a:pt x="53" y="204"/>
                      <a:pt x="53" y="204"/>
                    </a:cubicBezTo>
                    <a:cubicBezTo>
                      <a:pt x="53" y="204"/>
                      <a:pt x="53" y="204"/>
                      <a:pt x="53" y="204"/>
                    </a:cubicBezTo>
                    <a:cubicBezTo>
                      <a:pt x="53" y="204"/>
                      <a:pt x="53" y="204"/>
                      <a:pt x="53" y="204"/>
                    </a:cubicBezTo>
                    <a:cubicBezTo>
                      <a:pt x="52" y="204"/>
                      <a:pt x="52" y="204"/>
                      <a:pt x="52" y="204"/>
                    </a:cubicBezTo>
                    <a:cubicBezTo>
                      <a:pt x="52" y="204"/>
                      <a:pt x="52" y="204"/>
                      <a:pt x="52" y="204"/>
                    </a:cubicBezTo>
                    <a:cubicBezTo>
                      <a:pt x="52" y="204"/>
                      <a:pt x="52" y="204"/>
                      <a:pt x="52" y="204"/>
                    </a:cubicBezTo>
                    <a:cubicBezTo>
                      <a:pt x="52" y="204"/>
                      <a:pt x="52" y="204"/>
                      <a:pt x="52" y="204"/>
                    </a:cubicBezTo>
                    <a:cubicBezTo>
                      <a:pt x="52" y="204"/>
                      <a:pt x="52" y="204"/>
                      <a:pt x="52" y="204"/>
                    </a:cubicBezTo>
                    <a:cubicBezTo>
                      <a:pt x="52" y="204"/>
                      <a:pt x="52" y="204"/>
                      <a:pt x="52" y="204"/>
                    </a:cubicBezTo>
                    <a:cubicBezTo>
                      <a:pt x="52" y="204"/>
                      <a:pt x="52" y="204"/>
                      <a:pt x="52" y="204"/>
                    </a:cubicBezTo>
                    <a:cubicBezTo>
                      <a:pt x="52" y="204"/>
                      <a:pt x="52" y="204"/>
                      <a:pt x="52" y="204"/>
                    </a:cubicBezTo>
                    <a:cubicBezTo>
                      <a:pt x="52" y="204"/>
                      <a:pt x="52" y="204"/>
                      <a:pt x="52" y="204"/>
                    </a:cubicBezTo>
                    <a:cubicBezTo>
                      <a:pt x="52" y="204"/>
                      <a:pt x="52" y="204"/>
                      <a:pt x="52" y="204"/>
                    </a:cubicBezTo>
                    <a:cubicBezTo>
                      <a:pt x="52" y="204"/>
                      <a:pt x="52" y="204"/>
                      <a:pt x="52" y="204"/>
                    </a:cubicBezTo>
                    <a:cubicBezTo>
                      <a:pt x="52" y="204"/>
                      <a:pt x="52" y="204"/>
                      <a:pt x="52" y="204"/>
                    </a:cubicBezTo>
                    <a:cubicBezTo>
                      <a:pt x="52" y="204"/>
                      <a:pt x="52" y="204"/>
                      <a:pt x="52" y="204"/>
                    </a:cubicBezTo>
                    <a:cubicBezTo>
                      <a:pt x="51" y="204"/>
                      <a:pt x="51" y="204"/>
                      <a:pt x="51" y="204"/>
                    </a:cubicBezTo>
                    <a:cubicBezTo>
                      <a:pt x="51" y="204"/>
                      <a:pt x="51" y="204"/>
                      <a:pt x="51" y="204"/>
                    </a:cubicBezTo>
                    <a:cubicBezTo>
                      <a:pt x="50" y="203"/>
                      <a:pt x="50" y="203"/>
                      <a:pt x="50" y="203"/>
                    </a:cubicBezTo>
                    <a:cubicBezTo>
                      <a:pt x="50" y="203"/>
                      <a:pt x="50" y="203"/>
                      <a:pt x="50" y="203"/>
                    </a:cubicBezTo>
                    <a:cubicBezTo>
                      <a:pt x="50" y="203"/>
                      <a:pt x="50" y="203"/>
                      <a:pt x="50" y="203"/>
                    </a:cubicBezTo>
                    <a:cubicBezTo>
                      <a:pt x="50" y="203"/>
                      <a:pt x="50" y="203"/>
                      <a:pt x="50" y="203"/>
                    </a:cubicBezTo>
                    <a:cubicBezTo>
                      <a:pt x="50" y="203"/>
                      <a:pt x="50" y="203"/>
                      <a:pt x="50" y="203"/>
                    </a:cubicBezTo>
                    <a:cubicBezTo>
                      <a:pt x="50" y="203"/>
                      <a:pt x="50" y="203"/>
                      <a:pt x="50" y="203"/>
                    </a:cubicBezTo>
                    <a:cubicBezTo>
                      <a:pt x="49" y="203"/>
                      <a:pt x="49" y="203"/>
                      <a:pt x="49" y="203"/>
                    </a:cubicBezTo>
                    <a:cubicBezTo>
                      <a:pt x="49" y="203"/>
                      <a:pt x="49" y="203"/>
                      <a:pt x="49" y="203"/>
                    </a:cubicBezTo>
                    <a:cubicBezTo>
                      <a:pt x="49" y="203"/>
                      <a:pt x="49" y="203"/>
                      <a:pt x="49" y="203"/>
                    </a:cubicBezTo>
                    <a:cubicBezTo>
                      <a:pt x="49" y="203"/>
                      <a:pt x="49" y="203"/>
                      <a:pt x="49" y="203"/>
                    </a:cubicBezTo>
                    <a:cubicBezTo>
                      <a:pt x="49" y="203"/>
                      <a:pt x="49" y="203"/>
                      <a:pt x="49" y="203"/>
                    </a:cubicBezTo>
                    <a:cubicBezTo>
                      <a:pt x="48" y="203"/>
                      <a:pt x="48" y="203"/>
                      <a:pt x="48" y="203"/>
                    </a:cubicBezTo>
                    <a:cubicBezTo>
                      <a:pt x="48" y="203"/>
                      <a:pt x="48" y="203"/>
                      <a:pt x="48" y="203"/>
                    </a:cubicBezTo>
                    <a:cubicBezTo>
                      <a:pt x="48" y="203"/>
                      <a:pt x="48" y="203"/>
                      <a:pt x="48" y="203"/>
                    </a:cubicBezTo>
                    <a:cubicBezTo>
                      <a:pt x="48" y="203"/>
                      <a:pt x="48" y="203"/>
                      <a:pt x="48" y="203"/>
                    </a:cubicBezTo>
                    <a:cubicBezTo>
                      <a:pt x="48" y="203"/>
                      <a:pt x="48" y="203"/>
                      <a:pt x="48" y="203"/>
                    </a:cubicBezTo>
                    <a:cubicBezTo>
                      <a:pt x="48" y="203"/>
                      <a:pt x="48" y="203"/>
                      <a:pt x="48" y="203"/>
                    </a:cubicBezTo>
                    <a:cubicBezTo>
                      <a:pt x="48" y="203"/>
                      <a:pt x="48" y="203"/>
                      <a:pt x="48" y="203"/>
                    </a:cubicBezTo>
                    <a:cubicBezTo>
                      <a:pt x="48" y="203"/>
                      <a:pt x="48" y="203"/>
                      <a:pt x="48" y="203"/>
                    </a:cubicBezTo>
                    <a:cubicBezTo>
                      <a:pt x="48" y="203"/>
                      <a:pt x="48" y="203"/>
                      <a:pt x="48" y="203"/>
                    </a:cubicBezTo>
                    <a:cubicBezTo>
                      <a:pt x="48" y="203"/>
                      <a:pt x="48" y="203"/>
                      <a:pt x="48" y="203"/>
                    </a:cubicBezTo>
                    <a:cubicBezTo>
                      <a:pt x="48" y="203"/>
                      <a:pt x="48" y="203"/>
                      <a:pt x="48" y="203"/>
                    </a:cubicBezTo>
                    <a:cubicBezTo>
                      <a:pt x="48" y="203"/>
                      <a:pt x="48" y="203"/>
                      <a:pt x="48" y="203"/>
                    </a:cubicBezTo>
                    <a:cubicBezTo>
                      <a:pt x="48" y="203"/>
                      <a:pt x="48" y="203"/>
                      <a:pt x="48" y="203"/>
                    </a:cubicBezTo>
                    <a:cubicBezTo>
                      <a:pt x="48" y="203"/>
                      <a:pt x="48" y="203"/>
                      <a:pt x="48" y="203"/>
                    </a:cubicBezTo>
                    <a:cubicBezTo>
                      <a:pt x="47" y="203"/>
                      <a:pt x="47" y="203"/>
                      <a:pt x="47" y="203"/>
                    </a:cubicBezTo>
                    <a:cubicBezTo>
                      <a:pt x="47" y="203"/>
                      <a:pt x="47" y="203"/>
                      <a:pt x="47" y="203"/>
                    </a:cubicBezTo>
                    <a:cubicBezTo>
                      <a:pt x="47" y="203"/>
                      <a:pt x="47" y="203"/>
                      <a:pt x="47" y="203"/>
                    </a:cubicBezTo>
                    <a:cubicBezTo>
                      <a:pt x="47" y="203"/>
                      <a:pt x="47" y="203"/>
                      <a:pt x="47" y="203"/>
                    </a:cubicBezTo>
                    <a:cubicBezTo>
                      <a:pt x="47" y="203"/>
                      <a:pt x="47" y="203"/>
                      <a:pt x="47" y="203"/>
                    </a:cubicBezTo>
                    <a:cubicBezTo>
                      <a:pt x="47" y="203"/>
                      <a:pt x="47" y="203"/>
                      <a:pt x="47" y="203"/>
                    </a:cubicBezTo>
                    <a:cubicBezTo>
                      <a:pt x="47" y="203"/>
                      <a:pt x="47" y="203"/>
                      <a:pt x="47" y="203"/>
                    </a:cubicBezTo>
                    <a:cubicBezTo>
                      <a:pt x="47" y="203"/>
                      <a:pt x="47" y="203"/>
                      <a:pt x="47" y="203"/>
                    </a:cubicBezTo>
                    <a:cubicBezTo>
                      <a:pt x="47" y="203"/>
                      <a:pt x="47" y="203"/>
                      <a:pt x="47" y="203"/>
                    </a:cubicBezTo>
                    <a:cubicBezTo>
                      <a:pt x="47" y="203"/>
                      <a:pt x="47" y="203"/>
                      <a:pt x="47" y="203"/>
                    </a:cubicBezTo>
                    <a:cubicBezTo>
                      <a:pt x="47" y="203"/>
                      <a:pt x="47" y="203"/>
                      <a:pt x="47" y="203"/>
                    </a:cubicBezTo>
                    <a:cubicBezTo>
                      <a:pt x="47" y="203"/>
                      <a:pt x="47" y="203"/>
                      <a:pt x="47" y="203"/>
                    </a:cubicBezTo>
                    <a:cubicBezTo>
                      <a:pt x="47" y="203"/>
                      <a:pt x="47" y="203"/>
                      <a:pt x="47" y="203"/>
                    </a:cubicBezTo>
                    <a:cubicBezTo>
                      <a:pt x="47" y="203"/>
                      <a:pt x="47" y="203"/>
                      <a:pt x="47" y="203"/>
                    </a:cubicBezTo>
                    <a:cubicBezTo>
                      <a:pt x="47" y="203"/>
                      <a:pt x="47" y="203"/>
                      <a:pt x="47" y="203"/>
                    </a:cubicBezTo>
                    <a:cubicBezTo>
                      <a:pt x="47" y="203"/>
                      <a:pt x="47" y="203"/>
                      <a:pt x="47" y="203"/>
                    </a:cubicBezTo>
                    <a:cubicBezTo>
                      <a:pt x="47" y="203"/>
                      <a:pt x="47" y="203"/>
                      <a:pt x="47" y="203"/>
                    </a:cubicBezTo>
                    <a:cubicBezTo>
                      <a:pt x="47" y="203"/>
                      <a:pt x="47" y="203"/>
                      <a:pt x="47" y="203"/>
                    </a:cubicBezTo>
                    <a:cubicBezTo>
                      <a:pt x="47" y="203"/>
                      <a:pt x="47" y="203"/>
                      <a:pt x="47" y="203"/>
                    </a:cubicBezTo>
                    <a:cubicBezTo>
                      <a:pt x="47" y="203"/>
                      <a:pt x="47" y="203"/>
                      <a:pt x="47" y="203"/>
                    </a:cubicBezTo>
                    <a:cubicBezTo>
                      <a:pt x="47" y="203"/>
                      <a:pt x="47" y="203"/>
                      <a:pt x="47" y="203"/>
                    </a:cubicBezTo>
                    <a:cubicBezTo>
                      <a:pt x="47" y="203"/>
                      <a:pt x="47" y="203"/>
                      <a:pt x="47" y="203"/>
                    </a:cubicBezTo>
                    <a:cubicBezTo>
                      <a:pt x="47" y="203"/>
                      <a:pt x="47" y="203"/>
                      <a:pt x="47" y="203"/>
                    </a:cubicBezTo>
                    <a:cubicBezTo>
                      <a:pt x="47" y="203"/>
                      <a:pt x="47" y="203"/>
                      <a:pt x="47" y="203"/>
                    </a:cubicBezTo>
                    <a:cubicBezTo>
                      <a:pt x="47" y="203"/>
                      <a:pt x="47" y="203"/>
                      <a:pt x="47" y="203"/>
                    </a:cubicBezTo>
                    <a:cubicBezTo>
                      <a:pt x="47" y="203"/>
                      <a:pt x="47" y="203"/>
                      <a:pt x="47" y="203"/>
                    </a:cubicBezTo>
                    <a:cubicBezTo>
                      <a:pt x="47" y="203"/>
                      <a:pt x="47" y="202"/>
                      <a:pt x="47" y="202"/>
                    </a:cubicBezTo>
                    <a:cubicBezTo>
                      <a:pt x="47" y="202"/>
                      <a:pt x="47" y="202"/>
                      <a:pt x="47" y="202"/>
                    </a:cubicBezTo>
                    <a:cubicBezTo>
                      <a:pt x="47" y="202"/>
                      <a:pt x="47" y="202"/>
                      <a:pt x="47" y="202"/>
                    </a:cubicBezTo>
                    <a:cubicBezTo>
                      <a:pt x="47" y="202"/>
                      <a:pt x="47" y="202"/>
                      <a:pt x="47" y="202"/>
                    </a:cubicBezTo>
                    <a:cubicBezTo>
                      <a:pt x="47" y="202"/>
                      <a:pt x="47" y="202"/>
                      <a:pt x="47" y="202"/>
                    </a:cubicBezTo>
                    <a:cubicBezTo>
                      <a:pt x="47" y="202"/>
                      <a:pt x="47" y="202"/>
                      <a:pt x="47" y="202"/>
                    </a:cubicBezTo>
                    <a:cubicBezTo>
                      <a:pt x="47" y="202"/>
                      <a:pt x="47" y="202"/>
                      <a:pt x="47" y="202"/>
                    </a:cubicBezTo>
                    <a:cubicBezTo>
                      <a:pt x="47" y="202"/>
                      <a:pt x="47" y="202"/>
                      <a:pt x="47" y="202"/>
                    </a:cubicBezTo>
                    <a:cubicBezTo>
                      <a:pt x="47" y="202"/>
                      <a:pt x="47" y="202"/>
                      <a:pt x="47" y="202"/>
                    </a:cubicBezTo>
                    <a:cubicBezTo>
                      <a:pt x="47" y="202"/>
                      <a:pt x="47" y="202"/>
                      <a:pt x="47" y="202"/>
                    </a:cubicBezTo>
                    <a:cubicBezTo>
                      <a:pt x="46" y="202"/>
                      <a:pt x="46" y="202"/>
                      <a:pt x="46" y="202"/>
                    </a:cubicBezTo>
                    <a:cubicBezTo>
                      <a:pt x="46" y="202"/>
                      <a:pt x="46" y="202"/>
                      <a:pt x="46" y="202"/>
                    </a:cubicBezTo>
                    <a:cubicBezTo>
                      <a:pt x="46" y="202"/>
                      <a:pt x="46" y="202"/>
                      <a:pt x="46" y="202"/>
                    </a:cubicBezTo>
                    <a:cubicBezTo>
                      <a:pt x="46" y="202"/>
                      <a:pt x="46" y="202"/>
                      <a:pt x="46" y="202"/>
                    </a:cubicBezTo>
                    <a:cubicBezTo>
                      <a:pt x="46" y="202"/>
                      <a:pt x="46" y="202"/>
                      <a:pt x="46" y="202"/>
                    </a:cubicBezTo>
                    <a:cubicBezTo>
                      <a:pt x="46" y="202"/>
                      <a:pt x="46" y="202"/>
                      <a:pt x="46" y="202"/>
                    </a:cubicBezTo>
                    <a:cubicBezTo>
                      <a:pt x="46" y="202"/>
                      <a:pt x="46" y="202"/>
                      <a:pt x="46" y="202"/>
                    </a:cubicBezTo>
                    <a:cubicBezTo>
                      <a:pt x="46" y="202"/>
                      <a:pt x="46" y="202"/>
                      <a:pt x="46" y="202"/>
                    </a:cubicBezTo>
                    <a:cubicBezTo>
                      <a:pt x="46" y="202"/>
                      <a:pt x="46" y="202"/>
                      <a:pt x="46" y="202"/>
                    </a:cubicBezTo>
                    <a:cubicBezTo>
                      <a:pt x="46" y="202"/>
                      <a:pt x="46" y="202"/>
                      <a:pt x="46" y="202"/>
                    </a:cubicBezTo>
                    <a:cubicBezTo>
                      <a:pt x="46" y="202"/>
                      <a:pt x="46" y="202"/>
                      <a:pt x="46" y="202"/>
                    </a:cubicBezTo>
                    <a:cubicBezTo>
                      <a:pt x="46" y="202"/>
                      <a:pt x="46" y="202"/>
                      <a:pt x="46" y="202"/>
                    </a:cubicBezTo>
                    <a:cubicBezTo>
                      <a:pt x="46" y="202"/>
                      <a:pt x="46" y="202"/>
                      <a:pt x="46" y="202"/>
                    </a:cubicBezTo>
                    <a:cubicBezTo>
                      <a:pt x="46" y="202"/>
                      <a:pt x="46" y="202"/>
                      <a:pt x="46" y="202"/>
                    </a:cubicBezTo>
                    <a:cubicBezTo>
                      <a:pt x="46" y="202"/>
                      <a:pt x="46" y="202"/>
                      <a:pt x="46" y="202"/>
                    </a:cubicBezTo>
                    <a:cubicBezTo>
                      <a:pt x="46" y="202"/>
                      <a:pt x="46" y="202"/>
                      <a:pt x="46" y="202"/>
                    </a:cubicBezTo>
                    <a:cubicBezTo>
                      <a:pt x="46" y="202"/>
                      <a:pt x="46" y="202"/>
                      <a:pt x="46" y="202"/>
                    </a:cubicBezTo>
                    <a:cubicBezTo>
                      <a:pt x="46" y="202"/>
                      <a:pt x="46" y="202"/>
                      <a:pt x="46" y="202"/>
                    </a:cubicBezTo>
                    <a:cubicBezTo>
                      <a:pt x="46" y="202"/>
                      <a:pt x="46" y="202"/>
                      <a:pt x="46" y="202"/>
                    </a:cubicBezTo>
                    <a:cubicBezTo>
                      <a:pt x="46" y="202"/>
                      <a:pt x="46" y="202"/>
                      <a:pt x="46" y="202"/>
                    </a:cubicBezTo>
                    <a:cubicBezTo>
                      <a:pt x="46" y="202"/>
                      <a:pt x="46" y="202"/>
                      <a:pt x="46" y="202"/>
                    </a:cubicBezTo>
                    <a:cubicBezTo>
                      <a:pt x="46" y="202"/>
                      <a:pt x="46" y="202"/>
                      <a:pt x="46" y="202"/>
                    </a:cubicBezTo>
                    <a:cubicBezTo>
                      <a:pt x="46" y="202"/>
                      <a:pt x="46" y="202"/>
                      <a:pt x="46" y="202"/>
                    </a:cubicBezTo>
                    <a:cubicBezTo>
                      <a:pt x="46" y="202"/>
                      <a:pt x="46" y="202"/>
                      <a:pt x="46" y="202"/>
                    </a:cubicBezTo>
                    <a:cubicBezTo>
                      <a:pt x="46" y="202"/>
                      <a:pt x="46" y="202"/>
                      <a:pt x="46" y="202"/>
                    </a:cubicBezTo>
                    <a:cubicBezTo>
                      <a:pt x="46" y="202"/>
                      <a:pt x="46" y="202"/>
                      <a:pt x="46" y="202"/>
                    </a:cubicBezTo>
                    <a:cubicBezTo>
                      <a:pt x="46" y="202"/>
                      <a:pt x="46" y="202"/>
                      <a:pt x="46" y="202"/>
                    </a:cubicBezTo>
                    <a:cubicBezTo>
                      <a:pt x="46" y="202"/>
                      <a:pt x="46" y="202"/>
                      <a:pt x="46" y="202"/>
                    </a:cubicBezTo>
                    <a:cubicBezTo>
                      <a:pt x="46" y="202"/>
                      <a:pt x="46" y="202"/>
                      <a:pt x="46" y="202"/>
                    </a:cubicBezTo>
                    <a:cubicBezTo>
                      <a:pt x="46" y="202"/>
                      <a:pt x="46" y="202"/>
                      <a:pt x="46" y="202"/>
                    </a:cubicBezTo>
                    <a:cubicBezTo>
                      <a:pt x="46" y="202"/>
                      <a:pt x="46" y="202"/>
                      <a:pt x="46" y="202"/>
                    </a:cubicBezTo>
                    <a:cubicBezTo>
                      <a:pt x="46" y="202"/>
                      <a:pt x="46" y="202"/>
                      <a:pt x="46" y="202"/>
                    </a:cubicBezTo>
                    <a:cubicBezTo>
                      <a:pt x="46" y="202"/>
                      <a:pt x="46" y="202"/>
                      <a:pt x="46" y="202"/>
                    </a:cubicBezTo>
                    <a:cubicBezTo>
                      <a:pt x="46" y="202"/>
                      <a:pt x="46" y="202"/>
                      <a:pt x="46" y="202"/>
                    </a:cubicBezTo>
                    <a:cubicBezTo>
                      <a:pt x="46" y="202"/>
                      <a:pt x="46" y="202"/>
                      <a:pt x="46" y="202"/>
                    </a:cubicBezTo>
                    <a:cubicBezTo>
                      <a:pt x="46" y="202"/>
                      <a:pt x="46" y="202"/>
                      <a:pt x="46" y="202"/>
                    </a:cubicBezTo>
                    <a:cubicBezTo>
                      <a:pt x="46" y="202"/>
                      <a:pt x="46" y="202"/>
                      <a:pt x="45" y="202"/>
                    </a:cubicBezTo>
                    <a:cubicBezTo>
                      <a:pt x="45" y="202"/>
                      <a:pt x="45" y="202"/>
                      <a:pt x="45" y="202"/>
                    </a:cubicBezTo>
                    <a:cubicBezTo>
                      <a:pt x="45" y="202"/>
                      <a:pt x="45" y="202"/>
                      <a:pt x="45" y="202"/>
                    </a:cubicBezTo>
                    <a:cubicBezTo>
                      <a:pt x="45" y="202"/>
                      <a:pt x="45" y="202"/>
                      <a:pt x="45" y="202"/>
                    </a:cubicBezTo>
                    <a:cubicBezTo>
                      <a:pt x="45" y="202"/>
                      <a:pt x="45" y="202"/>
                      <a:pt x="45" y="202"/>
                    </a:cubicBezTo>
                    <a:cubicBezTo>
                      <a:pt x="45" y="202"/>
                      <a:pt x="45" y="202"/>
                      <a:pt x="45" y="202"/>
                    </a:cubicBezTo>
                    <a:cubicBezTo>
                      <a:pt x="45" y="202"/>
                      <a:pt x="45" y="202"/>
                      <a:pt x="45" y="202"/>
                    </a:cubicBezTo>
                    <a:cubicBezTo>
                      <a:pt x="45" y="202"/>
                      <a:pt x="45" y="202"/>
                      <a:pt x="45" y="202"/>
                    </a:cubicBezTo>
                    <a:cubicBezTo>
                      <a:pt x="45" y="202"/>
                      <a:pt x="45" y="202"/>
                      <a:pt x="45" y="202"/>
                    </a:cubicBezTo>
                    <a:cubicBezTo>
                      <a:pt x="45" y="202"/>
                      <a:pt x="45" y="202"/>
                      <a:pt x="45" y="202"/>
                    </a:cubicBezTo>
                    <a:cubicBezTo>
                      <a:pt x="45" y="202"/>
                      <a:pt x="45" y="202"/>
                      <a:pt x="45" y="202"/>
                    </a:cubicBezTo>
                    <a:cubicBezTo>
                      <a:pt x="45" y="202"/>
                      <a:pt x="45" y="202"/>
                      <a:pt x="45" y="202"/>
                    </a:cubicBezTo>
                    <a:cubicBezTo>
                      <a:pt x="45" y="202"/>
                      <a:pt x="45" y="202"/>
                      <a:pt x="45" y="202"/>
                    </a:cubicBezTo>
                    <a:cubicBezTo>
                      <a:pt x="45" y="202"/>
                      <a:pt x="45" y="202"/>
                      <a:pt x="45" y="202"/>
                    </a:cubicBezTo>
                    <a:cubicBezTo>
                      <a:pt x="45" y="202"/>
                      <a:pt x="45" y="202"/>
                      <a:pt x="45" y="202"/>
                    </a:cubicBezTo>
                    <a:cubicBezTo>
                      <a:pt x="45" y="202"/>
                      <a:pt x="45" y="202"/>
                      <a:pt x="45" y="202"/>
                    </a:cubicBezTo>
                    <a:cubicBezTo>
                      <a:pt x="45" y="202"/>
                      <a:pt x="45" y="202"/>
                      <a:pt x="45" y="202"/>
                    </a:cubicBezTo>
                    <a:cubicBezTo>
                      <a:pt x="45" y="202"/>
                      <a:pt x="45" y="202"/>
                      <a:pt x="45" y="202"/>
                    </a:cubicBezTo>
                    <a:cubicBezTo>
                      <a:pt x="45" y="202"/>
                      <a:pt x="45" y="202"/>
                      <a:pt x="45" y="202"/>
                    </a:cubicBezTo>
                    <a:cubicBezTo>
                      <a:pt x="45" y="202"/>
                      <a:pt x="45" y="202"/>
                      <a:pt x="45" y="202"/>
                    </a:cubicBezTo>
                    <a:cubicBezTo>
                      <a:pt x="45" y="202"/>
                      <a:pt x="45" y="202"/>
                      <a:pt x="45" y="202"/>
                    </a:cubicBezTo>
                    <a:cubicBezTo>
                      <a:pt x="45" y="202"/>
                      <a:pt x="45" y="202"/>
                      <a:pt x="45" y="202"/>
                    </a:cubicBezTo>
                    <a:cubicBezTo>
                      <a:pt x="45" y="202"/>
                      <a:pt x="45" y="202"/>
                      <a:pt x="45" y="202"/>
                    </a:cubicBezTo>
                    <a:cubicBezTo>
                      <a:pt x="45" y="202"/>
                      <a:pt x="45" y="202"/>
                      <a:pt x="45" y="202"/>
                    </a:cubicBezTo>
                    <a:cubicBezTo>
                      <a:pt x="45" y="202"/>
                      <a:pt x="45" y="202"/>
                      <a:pt x="45" y="202"/>
                    </a:cubicBezTo>
                    <a:cubicBezTo>
                      <a:pt x="45" y="202"/>
                      <a:pt x="45" y="202"/>
                      <a:pt x="45" y="202"/>
                    </a:cubicBezTo>
                    <a:cubicBezTo>
                      <a:pt x="45" y="202"/>
                      <a:pt x="45" y="202"/>
                      <a:pt x="45" y="202"/>
                    </a:cubicBezTo>
                    <a:cubicBezTo>
                      <a:pt x="45" y="202"/>
                      <a:pt x="45" y="202"/>
                      <a:pt x="45" y="202"/>
                    </a:cubicBezTo>
                    <a:cubicBezTo>
                      <a:pt x="45" y="202"/>
                      <a:pt x="45" y="202"/>
                      <a:pt x="45" y="202"/>
                    </a:cubicBezTo>
                    <a:cubicBezTo>
                      <a:pt x="45" y="202"/>
                      <a:pt x="45" y="202"/>
                      <a:pt x="45" y="202"/>
                    </a:cubicBezTo>
                    <a:cubicBezTo>
                      <a:pt x="45" y="202"/>
                      <a:pt x="45" y="202"/>
                      <a:pt x="45" y="202"/>
                    </a:cubicBezTo>
                    <a:cubicBezTo>
                      <a:pt x="45" y="202"/>
                      <a:pt x="45" y="202"/>
                      <a:pt x="45" y="202"/>
                    </a:cubicBezTo>
                    <a:cubicBezTo>
                      <a:pt x="45" y="202"/>
                      <a:pt x="45" y="202"/>
                      <a:pt x="45" y="202"/>
                    </a:cubicBezTo>
                    <a:cubicBezTo>
                      <a:pt x="45" y="202"/>
                      <a:pt x="45" y="202"/>
                      <a:pt x="45" y="202"/>
                    </a:cubicBezTo>
                    <a:cubicBezTo>
                      <a:pt x="45" y="202"/>
                      <a:pt x="45" y="202"/>
                      <a:pt x="45" y="202"/>
                    </a:cubicBezTo>
                    <a:cubicBezTo>
                      <a:pt x="45" y="202"/>
                      <a:pt x="45" y="202"/>
                      <a:pt x="45" y="202"/>
                    </a:cubicBezTo>
                    <a:cubicBezTo>
                      <a:pt x="45" y="202"/>
                      <a:pt x="45" y="202"/>
                      <a:pt x="45" y="202"/>
                    </a:cubicBezTo>
                    <a:cubicBezTo>
                      <a:pt x="45" y="202"/>
                      <a:pt x="45" y="202"/>
                      <a:pt x="45" y="202"/>
                    </a:cubicBezTo>
                    <a:cubicBezTo>
                      <a:pt x="44" y="202"/>
                      <a:pt x="44" y="202"/>
                      <a:pt x="44" y="202"/>
                    </a:cubicBezTo>
                    <a:cubicBezTo>
                      <a:pt x="44" y="202"/>
                      <a:pt x="44" y="202"/>
                      <a:pt x="44" y="202"/>
                    </a:cubicBezTo>
                    <a:cubicBezTo>
                      <a:pt x="44" y="202"/>
                      <a:pt x="44" y="202"/>
                      <a:pt x="44" y="202"/>
                    </a:cubicBezTo>
                    <a:cubicBezTo>
                      <a:pt x="44" y="202"/>
                      <a:pt x="44" y="202"/>
                      <a:pt x="44" y="202"/>
                    </a:cubicBezTo>
                    <a:cubicBezTo>
                      <a:pt x="44" y="202"/>
                      <a:pt x="44" y="201"/>
                      <a:pt x="44" y="201"/>
                    </a:cubicBezTo>
                    <a:cubicBezTo>
                      <a:pt x="44" y="201"/>
                      <a:pt x="44" y="201"/>
                      <a:pt x="44" y="201"/>
                    </a:cubicBezTo>
                    <a:cubicBezTo>
                      <a:pt x="44" y="201"/>
                      <a:pt x="44" y="201"/>
                      <a:pt x="44" y="201"/>
                    </a:cubicBezTo>
                    <a:cubicBezTo>
                      <a:pt x="44" y="201"/>
                      <a:pt x="44" y="201"/>
                      <a:pt x="44" y="201"/>
                    </a:cubicBezTo>
                    <a:cubicBezTo>
                      <a:pt x="44" y="201"/>
                      <a:pt x="44" y="201"/>
                      <a:pt x="44" y="201"/>
                    </a:cubicBezTo>
                    <a:cubicBezTo>
                      <a:pt x="44" y="201"/>
                      <a:pt x="44" y="201"/>
                      <a:pt x="44" y="201"/>
                    </a:cubicBezTo>
                    <a:cubicBezTo>
                      <a:pt x="44" y="201"/>
                      <a:pt x="44" y="201"/>
                      <a:pt x="44" y="201"/>
                    </a:cubicBezTo>
                    <a:cubicBezTo>
                      <a:pt x="44" y="201"/>
                      <a:pt x="44" y="201"/>
                      <a:pt x="44" y="201"/>
                    </a:cubicBezTo>
                    <a:cubicBezTo>
                      <a:pt x="44" y="201"/>
                      <a:pt x="44" y="201"/>
                      <a:pt x="44" y="201"/>
                    </a:cubicBezTo>
                    <a:cubicBezTo>
                      <a:pt x="44" y="201"/>
                      <a:pt x="44" y="201"/>
                      <a:pt x="44" y="201"/>
                    </a:cubicBezTo>
                    <a:cubicBezTo>
                      <a:pt x="44" y="201"/>
                      <a:pt x="44" y="201"/>
                      <a:pt x="44" y="201"/>
                    </a:cubicBezTo>
                    <a:cubicBezTo>
                      <a:pt x="44" y="201"/>
                      <a:pt x="44" y="201"/>
                      <a:pt x="44" y="201"/>
                    </a:cubicBezTo>
                    <a:cubicBezTo>
                      <a:pt x="44" y="201"/>
                      <a:pt x="44" y="201"/>
                      <a:pt x="44" y="201"/>
                    </a:cubicBezTo>
                    <a:cubicBezTo>
                      <a:pt x="44" y="201"/>
                      <a:pt x="44" y="201"/>
                      <a:pt x="44" y="201"/>
                    </a:cubicBezTo>
                    <a:cubicBezTo>
                      <a:pt x="44" y="201"/>
                      <a:pt x="44" y="201"/>
                      <a:pt x="44" y="201"/>
                    </a:cubicBezTo>
                    <a:cubicBezTo>
                      <a:pt x="44" y="201"/>
                      <a:pt x="44" y="201"/>
                      <a:pt x="44" y="201"/>
                    </a:cubicBezTo>
                    <a:cubicBezTo>
                      <a:pt x="44" y="201"/>
                      <a:pt x="44" y="201"/>
                      <a:pt x="44" y="201"/>
                    </a:cubicBezTo>
                    <a:cubicBezTo>
                      <a:pt x="44" y="201"/>
                      <a:pt x="44" y="201"/>
                      <a:pt x="44" y="201"/>
                    </a:cubicBezTo>
                    <a:cubicBezTo>
                      <a:pt x="44" y="201"/>
                      <a:pt x="44" y="201"/>
                      <a:pt x="44" y="201"/>
                    </a:cubicBezTo>
                    <a:cubicBezTo>
                      <a:pt x="44" y="201"/>
                      <a:pt x="44" y="201"/>
                      <a:pt x="44" y="201"/>
                    </a:cubicBezTo>
                    <a:cubicBezTo>
                      <a:pt x="44" y="201"/>
                      <a:pt x="44" y="201"/>
                      <a:pt x="44" y="201"/>
                    </a:cubicBezTo>
                    <a:cubicBezTo>
                      <a:pt x="44" y="201"/>
                      <a:pt x="44" y="201"/>
                      <a:pt x="44" y="201"/>
                    </a:cubicBezTo>
                    <a:cubicBezTo>
                      <a:pt x="44" y="201"/>
                      <a:pt x="44" y="201"/>
                      <a:pt x="44" y="201"/>
                    </a:cubicBezTo>
                    <a:cubicBezTo>
                      <a:pt x="44" y="201"/>
                      <a:pt x="44" y="201"/>
                      <a:pt x="44" y="201"/>
                    </a:cubicBezTo>
                    <a:cubicBezTo>
                      <a:pt x="44" y="201"/>
                      <a:pt x="44" y="201"/>
                      <a:pt x="44" y="201"/>
                    </a:cubicBezTo>
                    <a:cubicBezTo>
                      <a:pt x="44" y="201"/>
                      <a:pt x="44" y="201"/>
                      <a:pt x="44" y="201"/>
                    </a:cubicBezTo>
                    <a:cubicBezTo>
                      <a:pt x="44" y="201"/>
                      <a:pt x="44" y="201"/>
                      <a:pt x="44" y="201"/>
                    </a:cubicBezTo>
                    <a:cubicBezTo>
                      <a:pt x="44" y="201"/>
                      <a:pt x="44" y="201"/>
                      <a:pt x="44" y="201"/>
                    </a:cubicBezTo>
                    <a:cubicBezTo>
                      <a:pt x="44" y="201"/>
                      <a:pt x="44" y="201"/>
                      <a:pt x="44" y="201"/>
                    </a:cubicBezTo>
                    <a:cubicBezTo>
                      <a:pt x="44" y="201"/>
                      <a:pt x="44" y="201"/>
                      <a:pt x="44" y="201"/>
                    </a:cubicBezTo>
                    <a:cubicBezTo>
                      <a:pt x="44" y="201"/>
                      <a:pt x="44" y="201"/>
                      <a:pt x="44" y="201"/>
                    </a:cubicBezTo>
                    <a:cubicBezTo>
                      <a:pt x="44" y="201"/>
                      <a:pt x="44" y="201"/>
                      <a:pt x="44" y="201"/>
                    </a:cubicBezTo>
                    <a:cubicBezTo>
                      <a:pt x="44" y="201"/>
                      <a:pt x="44" y="201"/>
                      <a:pt x="44" y="201"/>
                    </a:cubicBezTo>
                    <a:cubicBezTo>
                      <a:pt x="44" y="201"/>
                      <a:pt x="44" y="201"/>
                      <a:pt x="44" y="201"/>
                    </a:cubicBezTo>
                    <a:cubicBezTo>
                      <a:pt x="44" y="201"/>
                      <a:pt x="43" y="201"/>
                      <a:pt x="43" y="201"/>
                    </a:cubicBezTo>
                    <a:cubicBezTo>
                      <a:pt x="43" y="201"/>
                      <a:pt x="43" y="201"/>
                      <a:pt x="43" y="201"/>
                    </a:cubicBezTo>
                    <a:cubicBezTo>
                      <a:pt x="43" y="201"/>
                      <a:pt x="43" y="201"/>
                      <a:pt x="43" y="201"/>
                    </a:cubicBezTo>
                    <a:cubicBezTo>
                      <a:pt x="43" y="201"/>
                      <a:pt x="43" y="201"/>
                      <a:pt x="43" y="201"/>
                    </a:cubicBezTo>
                    <a:cubicBezTo>
                      <a:pt x="43" y="201"/>
                      <a:pt x="43" y="201"/>
                      <a:pt x="43" y="201"/>
                    </a:cubicBezTo>
                    <a:cubicBezTo>
                      <a:pt x="43" y="201"/>
                      <a:pt x="43" y="201"/>
                      <a:pt x="43" y="201"/>
                    </a:cubicBezTo>
                    <a:cubicBezTo>
                      <a:pt x="43" y="201"/>
                      <a:pt x="43" y="201"/>
                      <a:pt x="43" y="201"/>
                    </a:cubicBezTo>
                    <a:cubicBezTo>
                      <a:pt x="43" y="201"/>
                      <a:pt x="43" y="201"/>
                      <a:pt x="43" y="201"/>
                    </a:cubicBezTo>
                    <a:cubicBezTo>
                      <a:pt x="43" y="201"/>
                      <a:pt x="43" y="201"/>
                      <a:pt x="43" y="201"/>
                    </a:cubicBezTo>
                    <a:cubicBezTo>
                      <a:pt x="43" y="201"/>
                      <a:pt x="43" y="201"/>
                      <a:pt x="43" y="201"/>
                    </a:cubicBezTo>
                    <a:cubicBezTo>
                      <a:pt x="43" y="201"/>
                      <a:pt x="43" y="201"/>
                      <a:pt x="43" y="201"/>
                    </a:cubicBezTo>
                    <a:cubicBezTo>
                      <a:pt x="43" y="201"/>
                      <a:pt x="43" y="201"/>
                      <a:pt x="43" y="201"/>
                    </a:cubicBezTo>
                    <a:cubicBezTo>
                      <a:pt x="43" y="201"/>
                      <a:pt x="43" y="201"/>
                      <a:pt x="43" y="201"/>
                    </a:cubicBezTo>
                    <a:cubicBezTo>
                      <a:pt x="43" y="201"/>
                      <a:pt x="43" y="201"/>
                      <a:pt x="43" y="201"/>
                    </a:cubicBezTo>
                    <a:cubicBezTo>
                      <a:pt x="43" y="201"/>
                      <a:pt x="43" y="201"/>
                      <a:pt x="43" y="201"/>
                    </a:cubicBezTo>
                    <a:cubicBezTo>
                      <a:pt x="43" y="201"/>
                      <a:pt x="43" y="201"/>
                      <a:pt x="43" y="201"/>
                    </a:cubicBezTo>
                    <a:cubicBezTo>
                      <a:pt x="43" y="201"/>
                      <a:pt x="43" y="201"/>
                      <a:pt x="43" y="201"/>
                    </a:cubicBezTo>
                    <a:cubicBezTo>
                      <a:pt x="43" y="201"/>
                      <a:pt x="43" y="201"/>
                      <a:pt x="43" y="201"/>
                    </a:cubicBezTo>
                    <a:cubicBezTo>
                      <a:pt x="43" y="201"/>
                      <a:pt x="43" y="201"/>
                      <a:pt x="43" y="201"/>
                    </a:cubicBezTo>
                    <a:cubicBezTo>
                      <a:pt x="43" y="201"/>
                      <a:pt x="43" y="201"/>
                      <a:pt x="43" y="201"/>
                    </a:cubicBezTo>
                    <a:cubicBezTo>
                      <a:pt x="43" y="201"/>
                      <a:pt x="43" y="201"/>
                      <a:pt x="43" y="201"/>
                    </a:cubicBezTo>
                    <a:cubicBezTo>
                      <a:pt x="43" y="201"/>
                      <a:pt x="43" y="201"/>
                      <a:pt x="43" y="201"/>
                    </a:cubicBezTo>
                    <a:cubicBezTo>
                      <a:pt x="43" y="201"/>
                      <a:pt x="43" y="201"/>
                      <a:pt x="43" y="201"/>
                    </a:cubicBezTo>
                    <a:cubicBezTo>
                      <a:pt x="43" y="201"/>
                      <a:pt x="43" y="201"/>
                      <a:pt x="43" y="201"/>
                    </a:cubicBezTo>
                    <a:cubicBezTo>
                      <a:pt x="43" y="201"/>
                      <a:pt x="43" y="201"/>
                      <a:pt x="43" y="201"/>
                    </a:cubicBezTo>
                    <a:cubicBezTo>
                      <a:pt x="43" y="201"/>
                      <a:pt x="43" y="201"/>
                      <a:pt x="43" y="201"/>
                    </a:cubicBezTo>
                    <a:cubicBezTo>
                      <a:pt x="43" y="201"/>
                      <a:pt x="43" y="201"/>
                      <a:pt x="43" y="201"/>
                    </a:cubicBezTo>
                    <a:cubicBezTo>
                      <a:pt x="43" y="201"/>
                      <a:pt x="43" y="201"/>
                      <a:pt x="43" y="201"/>
                    </a:cubicBezTo>
                    <a:cubicBezTo>
                      <a:pt x="43" y="201"/>
                      <a:pt x="43" y="201"/>
                      <a:pt x="43" y="201"/>
                    </a:cubicBezTo>
                    <a:cubicBezTo>
                      <a:pt x="43" y="201"/>
                      <a:pt x="43" y="201"/>
                      <a:pt x="43" y="201"/>
                    </a:cubicBezTo>
                    <a:cubicBezTo>
                      <a:pt x="43" y="201"/>
                      <a:pt x="43" y="201"/>
                      <a:pt x="43" y="201"/>
                    </a:cubicBezTo>
                    <a:cubicBezTo>
                      <a:pt x="43" y="201"/>
                      <a:pt x="43" y="201"/>
                      <a:pt x="43" y="201"/>
                    </a:cubicBezTo>
                    <a:cubicBezTo>
                      <a:pt x="43" y="201"/>
                      <a:pt x="43" y="201"/>
                      <a:pt x="43" y="201"/>
                    </a:cubicBezTo>
                    <a:cubicBezTo>
                      <a:pt x="43" y="201"/>
                      <a:pt x="43" y="201"/>
                      <a:pt x="43" y="201"/>
                    </a:cubicBezTo>
                    <a:cubicBezTo>
                      <a:pt x="42" y="201"/>
                      <a:pt x="42" y="200"/>
                      <a:pt x="42" y="200"/>
                    </a:cubicBezTo>
                    <a:cubicBezTo>
                      <a:pt x="42" y="200"/>
                      <a:pt x="42" y="200"/>
                      <a:pt x="42" y="200"/>
                    </a:cubicBezTo>
                    <a:cubicBezTo>
                      <a:pt x="42" y="200"/>
                      <a:pt x="42" y="200"/>
                      <a:pt x="42" y="200"/>
                    </a:cubicBezTo>
                    <a:cubicBezTo>
                      <a:pt x="42" y="200"/>
                      <a:pt x="42" y="200"/>
                      <a:pt x="42" y="200"/>
                    </a:cubicBezTo>
                    <a:cubicBezTo>
                      <a:pt x="42" y="200"/>
                      <a:pt x="42" y="200"/>
                      <a:pt x="42" y="200"/>
                    </a:cubicBezTo>
                    <a:cubicBezTo>
                      <a:pt x="42" y="200"/>
                      <a:pt x="42" y="200"/>
                      <a:pt x="42" y="200"/>
                    </a:cubicBezTo>
                    <a:cubicBezTo>
                      <a:pt x="42" y="200"/>
                      <a:pt x="42" y="200"/>
                      <a:pt x="42" y="200"/>
                    </a:cubicBezTo>
                    <a:cubicBezTo>
                      <a:pt x="42" y="200"/>
                      <a:pt x="42" y="200"/>
                      <a:pt x="42" y="200"/>
                    </a:cubicBezTo>
                    <a:cubicBezTo>
                      <a:pt x="42" y="200"/>
                      <a:pt x="42" y="200"/>
                      <a:pt x="42" y="200"/>
                    </a:cubicBezTo>
                    <a:cubicBezTo>
                      <a:pt x="42" y="200"/>
                      <a:pt x="42" y="200"/>
                      <a:pt x="42" y="200"/>
                    </a:cubicBezTo>
                    <a:cubicBezTo>
                      <a:pt x="42" y="200"/>
                      <a:pt x="42" y="200"/>
                      <a:pt x="42" y="200"/>
                    </a:cubicBezTo>
                    <a:cubicBezTo>
                      <a:pt x="42" y="200"/>
                      <a:pt x="42" y="200"/>
                      <a:pt x="42" y="200"/>
                    </a:cubicBezTo>
                    <a:cubicBezTo>
                      <a:pt x="42" y="200"/>
                      <a:pt x="42" y="200"/>
                      <a:pt x="42" y="200"/>
                    </a:cubicBezTo>
                    <a:cubicBezTo>
                      <a:pt x="42" y="200"/>
                      <a:pt x="42" y="200"/>
                      <a:pt x="42" y="200"/>
                    </a:cubicBezTo>
                    <a:cubicBezTo>
                      <a:pt x="42" y="200"/>
                      <a:pt x="42" y="200"/>
                      <a:pt x="42" y="200"/>
                    </a:cubicBezTo>
                    <a:cubicBezTo>
                      <a:pt x="42" y="200"/>
                      <a:pt x="42" y="200"/>
                      <a:pt x="42" y="200"/>
                    </a:cubicBezTo>
                    <a:cubicBezTo>
                      <a:pt x="42" y="200"/>
                      <a:pt x="42" y="200"/>
                      <a:pt x="42" y="200"/>
                    </a:cubicBezTo>
                    <a:cubicBezTo>
                      <a:pt x="42" y="200"/>
                      <a:pt x="42" y="200"/>
                      <a:pt x="42" y="200"/>
                    </a:cubicBezTo>
                    <a:cubicBezTo>
                      <a:pt x="42" y="200"/>
                      <a:pt x="42" y="200"/>
                      <a:pt x="42" y="200"/>
                    </a:cubicBezTo>
                    <a:cubicBezTo>
                      <a:pt x="42" y="200"/>
                      <a:pt x="42" y="200"/>
                      <a:pt x="42" y="200"/>
                    </a:cubicBezTo>
                    <a:cubicBezTo>
                      <a:pt x="42" y="200"/>
                      <a:pt x="42" y="200"/>
                      <a:pt x="42" y="200"/>
                    </a:cubicBezTo>
                    <a:cubicBezTo>
                      <a:pt x="42" y="200"/>
                      <a:pt x="42" y="200"/>
                      <a:pt x="42" y="200"/>
                    </a:cubicBezTo>
                    <a:cubicBezTo>
                      <a:pt x="42" y="200"/>
                      <a:pt x="42" y="200"/>
                      <a:pt x="42" y="200"/>
                    </a:cubicBezTo>
                    <a:cubicBezTo>
                      <a:pt x="42" y="200"/>
                      <a:pt x="42" y="200"/>
                      <a:pt x="42" y="200"/>
                    </a:cubicBezTo>
                    <a:cubicBezTo>
                      <a:pt x="42" y="200"/>
                      <a:pt x="42" y="200"/>
                      <a:pt x="42" y="200"/>
                    </a:cubicBezTo>
                    <a:cubicBezTo>
                      <a:pt x="42" y="200"/>
                      <a:pt x="42" y="200"/>
                      <a:pt x="42" y="200"/>
                    </a:cubicBezTo>
                    <a:cubicBezTo>
                      <a:pt x="42" y="200"/>
                      <a:pt x="42" y="200"/>
                      <a:pt x="42" y="200"/>
                    </a:cubicBezTo>
                    <a:cubicBezTo>
                      <a:pt x="42" y="200"/>
                      <a:pt x="42" y="200"/>
                      <a:pt x="42" y="200"/>
                    </a:cubicBezTo>
                    <a:cubicBezTo>
                      <a:pt x="42" y="200"/>
                      <a:pt x="42" y="200"/>
                      <a:pt x="42" y="200"/>
                    </a:cubicBezTo>
                    <a:cubicBezTo>
                      <a:pt x="42" y="200"/>
                      <a:pt x="42" y="200"/>
                      <a:pt x="42" y="200"/>
                    </a:cubicBezTo>
                    <a:cubicBezTo>
                      <a:pt x="42" y="200"/>
                      <a:pt x="42" y="200"/>
                      <a:pt x="42" y="200"/>
                    </a:cubicBezTo>
                    <a:cubicBezTo>
                      <a:pt x="42" y="200"/>
                      <a:pt x="42" y="200"/>
                      <a:pt x="42" y="200"/>
                    </a:cubicBezTo>
                    <a:cubicBezTo>
                      <a:pt x="42" y="200"/>
                      <a:pt x="42" y="200"/>
                      <a:pt x="42" y="200"/>
                    </a:cubicBezTo>
                    <a:cubicBezTo>
                      <a:pt x="42" y="200"/>
                      <a:pt x="42" y="200"/>
                      <a:pt x="42" y="200"/>
                    </a:cubicBezTo>
                    <a:cubicBezTo>
                      <a:pt x="42" y="200"/>
                      <a:pt x="42" y="200"/>
                      <a:pt x="42" y="200"/>
                    </a:cubicBezTo>
                    <a:cubicBezTo>
                      <a:pt x="42" y="200"/>
                      <a:pt x="42" y="200"/>
                      <a:pt x="42" y="200"/>
                    </a:cubicBezTo>
                    <a:cubicBezTo>
                      <a:pt x="42" y="200"/>
                      <a:pt x="41" y="200"/>
                      <a:pt x="41" y="200"/>
                    </a:cubicBezTo>
                    <a:cubicBezTo>
                      <a:pt x="41" y="200"/>
                      <a:pt x="41" y="200"/>
                      <a:pt x="41" y="200"/>
                    </a:cubicBezTo>
                    <a:cubicBezTo>
                      <a:pt x="41" y="200"/>
                      <a:pt x="41" y="200"/>
                      <a:pt x="41" y="200"/>
                    </a:cubicBezTo>
                    <a:cubicBezTo>
                      <a:pt x="41" y="200"/>
                      <a:pt x="41" y="200"/>
                      <a:pt x="41" y="200"/>
                    </a:cubicBezTo>
                    <a:cubicBezTo>
                      <a:pt x="41" y="200"/>
                      <a:pt x="41" y="200"/>
                      <a:pt x="41" y="200"/>
                    </a:cubicBezTo>
                    <a:cubicBezTo>
                      <a:pt x="41" y="200"/>
                      <a:pt x="41" y="200"/>
                      <a:pt x="41" y="200"/>
                    </a:cubicBezTo>
                    <a:cubicBezTo>
                      <a:pt x="41" y="200"/>
                      <a:pt x="41" y="200"/>
                      <a:pt x="41" y="200"/>
                    </a:cubicBezTo>
                    <a:cubicBezTo>
                      <a:pt x="41" y="200"/>
                      <a:pt x="41" y="200"/>
                      <a:pt x="41" y="200"/>
                    </a:cubicBezTo>
                    <a:cubicBezTo>
                      <a:pt x="41" y="200"/>
                      <a:pt x="41" y="200"/>
                      <a:pt x="41" y="200"/>
                    </a:cubicBezTo>
                    <a:cubicBezTo>
                      <a:pt x="41" y="200"/>
                      <a:pt x="41" y="200"/>
                      <a:pt x="41" y="200"/>
                    </a:cubicBezTo>
                    <a:cubicBezTo>
                      <a:pt x="41" y="200"/>
                      <a:pt x="41" y="200"/>
                      <a:pt x="41" y="200"/>
                    </a:cubicBezTo>
                    <a:cubicBezTo>
                      <a:pt x="41" y="200"/>
                      <a:pt x="41" y="200"/>
                      <a:pt x="41" y="200"/>
                    </a:cubicBezTo>
                    <a:cubicBezTo>
                      <a:pt x="41" y="200"/>
                      <a:pt x="41" y="200"/>
                      <a:pt x="41" y="200"/>
                    </a:cubicBezTo>
                    <a:cubicBezTo>
                      <a:pt x="41" y="200"/>
                      <a:pt x="41" y="200"/>
                      <a:pt x="41" y="200"/>
                    </a:cubicBezTo>
                    <a:cubicBezTo>
                      <a:pt x="41" y="200"/>
                      <a:pt x="41" y="200"/>
                      <a:pt x="41" y="200"/>
                    </a:cubicBezTo>
                    <a:cubicBezTo>
                      <a:pt x="41" y="200"/>
                      <a:pt x="41" y="200"/>
                      <a:pt x="41" y="200"/>
                    </a:cubicBezTo>
                    <a:cubicBezTo>
                      <a:pt x="41" y="200"/>
                      <a:pt x="41" y="200"/>
                      <a:pt x="41" y="200"/>
                    </a:cubicBezTo>
                    <a:cubicBezTo>
                      <a:pt x="41" y="200"/>
                      <a:pt x="41" y="200"/>
                      <a:pt x="41" y="200"/>
                    </a:cubicBezTo>
                    <a:cubicBezTo>
                      <a:pt x="41" y="200"/>
                      <a:pt x="41" y="200"/>
                      <a:pt x="41" y="200"/>
                    </a:cubicBezTo>
                    <a:cubicBezTo>
                      <a:pt x="41" y="199"/>
                      <a:pt x="41" y="199"/>
                      <a:pt x="41" y="199"/>
                    </a:cubicBezTo>
                    <a:cubicBezTo>
                      <a:pt x="41" y="199"/>
                      <a:pt x="41" y="199"/>
                      <a:pt x="41" y="199"/>
                    </a:cubicBezTo>
                    <a:cubicBezTo>
                      <a:pt x="41" y="199"/>
                      <a:pt x="41" y="199"/>
                      <a:pt x="41" y="199"/>
                    </a:cubicBezTo>
                    <a:cubicBezTo>
                      <a:pt x="41" y="199"/>
                      <a:pt x="41" y="199"/>
                      <a:pt x="41" y="199"/>
                    </a:cubicBezTo>
                    <a:cubicBezTo>
                      <a:pt x="41" y="199"/>
                      <a:pt x="41" y="199"/>
                      <a:pt x="41" y="199"/>
                    </a:cubicBezTo>
                    <a:cubicBezTo>
                      <a:pt x="41" y="199"/>
                      <a:pt x="41" y="199"/>
                      <a:pt x="41" y="199"/>
                    </a:cubicBezTo>
                    <a:cubicBezTo>
                      <a:pt x="41" y="199"/>
                      <a:pt x="41" y="199"/>
                      <a:pt x="41" y="199"/>
                    </a:cubicBezTo>
                    <a:cubicBezTo>
                      <a:pt x="41" y="199"/>
                      <a:pt x="41" y="199"/>
                      <a:pt x="41" y="199"/>
                    </a:cubicBezTo>
                    <a:cubicBezTo>
                      <a:pt x="41" y="199"/>
                      <a:pt x="41" y="199"/>
                      <a:pt x="41" y="199"/>
                    </a:cubicBezTo>
                    <a:cubicBezTo>
                      <a:pt x="41" y="199"/>
                      <a:pt x="41" y="199"/>
                      <a:pt x="41" y="199"/>
                    </a:cubicBezTo>
                    <a:cubicBezTo>
                      <a:pt x="41" y="199"/>
                      <a:pt x="41" y="199"/>
                      <a:pt x="41" y="199"/>
                    </a:cubicBezTo>
                    <a:cubicBezTo>
                      <a:pt x="41" y="199"/>
                      <a:pt x="41" y="199"/>
                      <a:pt x="41" y="199"/>
                    </a:cubicBezTo>
                    <a:cubicBezTo>
                      <a:pt x="41" y="199"/>
                      <a:pt x="41" y="199"/>
                      <a:pt x="41" y="199"/>
                    </a:cubicBezTo>
                    <a:cubicBezTo>
                      <a:pt x="40" y="199"/>
                      <a:pt x="40" y="199"/>
                      <a:pt x="40" y="199"/>
                    </a:cubicBezTo>
                    <a:cubicBezTo>
                      <a:pt x="40" y="199"/>
                      <a:pt x="40" y="199"/>
                      <a:pt x="40" y="199"/>
                    </a:cubicBezTo>
                    <a:cubicBezTo>
                      <a:pt x="40" y="199"/>
                      <a:pt x="40" y="199"/>
                      <a:pt x="40" y="199"/>
                    </a:cubicBezTo>
                    <a:cubicBezTo>
                      <a:pt x="40" y="199"/>
                      <a:pt x="40" y="199"/>
                      <a:pt x="40" y="199"/>
                    </a:cubicBezTo>
                    <a:cubicBezTo>
                      <a:pt x="40" y="199"/>
                      <a:pt x="40" y="199"/>
                      <a:pt x="40" y="199"/>
                    </a:cubicBezTo>
                    <a:cubicBezTo>
                      <a:pt x="40" y="199"/>
                      <a:pt x="40" y="199"/>
                      <a:pt x="40" y="199"/>
                    </a:cubicBezTo>
                    <a:cubicBezTo>
                      <a:pt x="40" y="199"/>
                      <a:pt x="40" y="199"/>
                      <a:pt x="40" y="199"/>
                    </a:cubicBezTo>
                    <a:cubicBezTo>
                      <a:pt x="40" y="199"/>
                      <a:pt x="40" y="199"/>
                      <a:pt x="40" y="199"/>
                    </a:cubicBezTo>
                    <a:cubicBezTo>
                      <a:pt x="40" y="199"/>
                      <a:pt x="40" y="199"/>
                      <a:pt x="40" y="199"/>
                    </a:cubicBezTo>
                    <a:cubicBezTo>
                      <a:pt x="40" y="199"/>
                      <a:pt x="40" y="199"/>
                      <a:pt x="40" y="199"/>
                    </a:cubicBezTo>
                    <a:cubicBezTo>
                      <a:pt x="40" y="199"/>
                      <a:pt x="40" y="199"/>
                      <a:pt x="40" y="199"/>
                    </a:cubicBezTo>
                    <a:cubicBezTo>
                      <a:pt x="40" y="199"/>
                      <a:pt x="40" y="199"/>
                      <a:pt x="40" y="199"/>
                    </a:cubicBezTo>
                    <a:cubicBezTo>
                      <a:pt x="40" y="199"/>
                      <a:pt x="40" y="199"/>
                      <a:pt x="40" y="199"/>
                    </a:cubicBezTo>
                    <a:cubicBezTo>
                      <a:pt x="40" y="199"/>
                      <a:pt x="40" y="199"/>
                      <a:pt x="40" y="199"/>
                    </a:cubicBezTo>
                    <a:cubicBezTo>
                      <a:pt x="40" y="199"/>
                      <a:pt x="40" y="199"/>
                      <a:pt x="40" y="199"/>
                    </a:cubicBezTo>
                    <a:cubicBezTo>
                      <a:pt x="40" y="199"/>
                      <a:pt x="40" y="198"/>
                      <a:pt x="40" y="198"/>
                    </a:cubicBezTo>
                    <a:cubicBezTo>
                      <a:pt x="40" y="198"/>
                      <a:pt x="40" y="198"/>
                      <a:pt x="40" y="198"/>
                    </a:cubicBezTo>
                    <a:cubicBezTo>
                      <a:pt x="40" y="198"/>
                      <a:pt x="40" y="198"/>
                      <a:pt x="40" y="198"/>
                    </a:cubicBezTo>
                    <a:cubicBezTo>
                      <a:pt x="40" y="198"/>
                      <a:pt x="40" y="198"/>
                      <a:pt x="40" y="198"/>
                    </a:cubicBezTo>
                    <a:cubicBezTo>
                      <a:pt x="40" y="198"/>
                      <a:pt x="40" y="198"/>
                      <a:pt x="39" y="198"/>
                    </a:cubicBezTo>
                    <a:cubicBezTo>
                      <a:pt x="39" y="198"/>
                      <a:pt x="39" y="198"/>
                      <a:pt x="39" y="198"/>
                    </a:cubicBezTo>
                    <a:cubicBezTo>
                      <a:pt x="39" y="198"/>
                      <a:pt x="39" y="198"/>
                      <a:pt x="39" y="198"/>
                    </a:cubicBezTo>
                    <a:cubicBezTo>
                      <a:pt x="39" y="198"/>
                      <a:pt x="39" y="198"/>
                      <a:pt x="39" y="198"/>
                    </a:cubicBezTo>
                    <a:cubicBezTo>
                      <a:pt x="39" y="198"/>
                      <a:pt x="39" y="198"/>
                      <a:pt x="39" y="197"/>
                    </a:cubicBezTo>
                    <a:cubicBezTo>
                      <a:pt x="39" y="197"/>
                      <a:pt x="39" y="197"/>
                      <a:pt x="39" y="197"/>
                    </a:cubicBezTo>
                    <a:cubicBezTo>
                      <a:pt x="39" y="197"/>
                      <a:pt x="39" y="197"/>
                      <a:pt x="39" y="197"/>
                    </a:cubicBezTo>
                    <a:cubicBezTo>
                      <a:pt x="39" y="197"/>
                      <a:pt x="39" y="197"/>
                      <a:pt x="39" y="197"/>
                    </a:cubicBezTo>
                    <a:cubicBezTo>
                      <a:pt x="38" y="197"/>
                      <a:pt x="38" y="197"/>
                      <a:pt x="38" y="197"/>
                    </a:cubicBezTo>
                    <a:cubicBezTo>
                      <a:pt x="38" y="197"/>
                      <a:pt x="38" y="197"/>
                      <a:pt x="38" y="197"/>
                    </a:cubicBezTo>
                    <a:cubicBezTo>
                      <a:pt x="38" y="197"/>
                      <a:pt x="38" y="197"/>
                      <a:pt x="38" y="197"/>
                    </a:cubicBezTo>
                    <a:cubicBezTo>
                      <a:pt x="38" y="197"/>
                      <a:pt x="38" y="197"/>
                      <a:pt x="38" y="197"/>
                    </a:cubicBezTo>
                    <a:cubicBezTo>
                      <a:pt x="38" y="197"/>
                      <a:pt x="38" y="197"/>
                      <a:pt x="38" y="197"/>
                    </a:cubicBezTo>
                    <a:cubicBezTo>
                      <a:pt x="38" y="197"/>
                      <a:pt x="38" y="197"/>
                      <a:pt x="38" y="197"/>
                    </a:cubicBezTo>
                    <a:cubicBezTo>
                      <a:pt x="38" y="197"/>
                      <a:pt x="38" y="197"/>
                      <a:pt x="38" y="197"/>
                    </a:cubicBezTo>
                    <a:cubicBezTo>
                      <a:pt x="38" y="197"/>
                      <a:pt x="38" y="197"/>
                      <a:pt x="38" y="197"/>
                    </a:cubicBezTo>
                    <a:cubicBezTo>
                      <a:pt x="38" y="197"/>
                      <a:pt x="38" y="197"/>
                      <a:pt x="38" y="197"/>
                    </a:cubicBezTo>
                    <a:cubicBezTo>
                      <a:pt x="38" y="197"/>
                      <a:pt x="38" y="197"/>
                      <a:pt x="38" y="197"/>
                    </a:cubicBezTo>
                    <a:cubicBezTo>
                      <a:pt x="38" y="197"/>
                      <a:pt x="38" y="197"/>
                      <a:pt x="38" y="197"/>
                    </a:cubicBezTo>
                    <a:cubicBezTo>
                      <a:pt x="38" y="197"/>
                      <a:pt x="38" y="197"/>
                      <a:pt x="38" y="197"/>
                    </a:cubicBezTo>
                    <a:cubicBezTo>
                      <a:pt x="38" y="197"/>
                      <a:pt x="38" y="197"/>
                      <a:pt x="38" y="197"/>
                    </a:cubicBezTo>
                    <a:cubicBezTo>
                      <a:pt x="38" y="197"/>
                      <a:pt x="38" y="197"/>
                      <a:pt x="38" y="197"/>
                    </a:cubicBezTo>
                    <a:cubicBezTo>
                      <a:pt x="38" y="197"/>
                      <a:pt x="38" y="197"/>
                      <a:pt x="38" y="197"/>
                    </a:cubicBezTo>
                    <a:cubicBezTo>
                      <a:pt x="38" y="197"/>
                      <a:pt x="38" y="197"/>
                      <a:pt x="38" y="197"/>
                    </a:cubicBezTo>
                    <a:cubicBezTo>
                      <a:pt x="38" y="197"/>
                      <a:pt x="38" y="197"/>
                      <a:pt x="38" y="197"/>
                    </a:cubicBezTo>
                    <a:cubicBezTo>
                      <a:pt x="38" y="196"/>
                      <a:pt x="38" y="196"/>
                      <a:pt x="38" y="196"/>
                    </a:cubicBezTo>
                    <a:cubicBezTo>
                      <a:pt x="38" y="196"/>
                      <a:pt x="38" y="196"/>
                      <a:pt x="38" y="196"/>
                    </a:cubicBezTo>
                    <a:cubicBezTo>
                      <a:pt x="38" y="196"/>
                      <a:pt x="38" y="196"/>
                      <a:pt x="38" y="196"/>
                    </a:cubicBezTo>
                    <a:cubicBezTo>
                      <a:pt x="38" y="196"/>
                      <a:pt x="38" y="196"/>
                      <a:pt x="38" y="196"/>
                    </a:cubicBezTo>
                    <a:cubicBezTo>
                      <a:pt x="38" y="196"/>
                      <a:pt x="38" y="196"/>
                      <a:pt x="38" y="196"/>
                    </a:cubicBezTo>
                    <a:cubicBezTo>
                      <a:pt x="38" y="196"/>
                      <a:pt x="38" y="196"/>
                      <a:pt x="38" y="196"/>
                    </a:cubicBezTo>
                    <a:cubicBezTo>
                      <a:pt x="38" y="196"/>
                      <a:pt x="38" y="196"/>
                      <a:pt x="38" y="196"/>
                    </a:cubicBezTo>
                    <a:cubicBezTo>
                      <a:pt x="38" y="196"/>
                      <a:pt x="38" y="196"/>
                      <a:pt x="38" y="196"/>
                    </a:cubicBezTo>
                    <a:cubicBezTo>
                      <a:pt x="38" y="196"/>
                      <a:pt x="38" y="196"/>
                      <a:pt x="38" y="196"/>
                    </a:cubicBezTo>
                    <a:cubicBezTo>
                      <a:pt x="38" y="196"/>
                      <a:pt x="38" y="196"/>
                      <a:pt x="38" y="196"/>
                    </a:cubicBezTo>
                    <a:cubicBezTo>
                      <a:pt x="38" y="196"/>
                      <a:pt x="38" y="196"/>
                      <a:pt x="38" y="196"/>
                    </a:cubicBezTo>
                    <a:cubicBezTo>
                      <a:pt x="38" y="196"/>
                      <a:pt x="38" y="196"/>
                      <a:pt x="38" y="196"/>
                    </a:cubicBezTo>
                    <a:cubicBezTo>
                      <a:pt x="38" y="196"/>
                      <a:pt x="38" y="196"/>
                      <a:pt x="38" y="196"/>
                    </a:cubicBezTo>
                    <a:cubicBezTo>
                      <a:pt x="38" y="196"/>
                      <a:pt x="38" y="196"/>
                      <a:pt x="38" y="196"/>
                    </a:cubicBezTo>
                    <a:cubicBezTo>
                      <a:pt x="38" y="196"/>
                      <a:pt x="38" y="196"/>
                      <a:pt x="38" y="196"/>
                    </a:cubicBezTo>
                    <a:cubicBezTo>
                      <a:pt x="38" y="196"/>
                      <a:pt x="38" y="196"/>
                      <a:pt x="38" y="196"/>
                    </a:cubicBezTo>
                    <a:cubicBezTo>
                      <a:pt x="38" y="196"/>
                      <a:pt x="38" y="196"/>
                      <a:pt x="38" y="196"/>
                    </a:cubicBezTo>
                    <a:cubicBezTo>
                      <a:pt x="38" y="196"/>
                      <a:pt x="38" y="196"/>
                      <a:pt x="38" y="196"/>
                    </a:cubicBezTo>
                    <a:cubicBezTo>
                      <a:pt x="38" y="196"/>
                      <a:pt x="38" y="196"/>
                      <a:pt x="37" y="196"/>
                    </a:cubicBezTo>
                    <a:cubicBezTo>
                      <a:pt x="37" y="196"/>
                      <a:pt x="37" y="196"/>
                      <a:pt x="37" y="196"/>
                    </a:cubicBezTo>
                    <a:cubicBezTo>
                      <a:pt x="37" y="196"/>
                      <a:pt x="37" y="196"/>
                      <a:pt x="37" y="196"/>
                    </a:cubicBezTo>
                    <a:cubicBezTo>
                      <a:pt x="37" y="196"/>
                      <a:pt x="37" y="196"/>
                      <a:pt x="37" y="196"/>
                    </a:cubicBezTo>
                    <a:cubicBezTo>
                      <a:pt x="37" y="196"/>
                      <a:pt x="37" y="196"/>
                      <a:pt x="37" y="196"/>
                    </a:cubicBezTo>
                    <a:cubicBezTo>
                      <a:pt x="37" y="196"/>
                      <a:pt x="37" y="196"/>
                      <a:pt x="37" y="196"/>
                    </a:cubicBezTo>
                    <a:cubicBezTo>
                      <a:pt x="37" y="196"/>
                      <a:pt x="37" y="196"/>
                      <a:pt x="37" y="196"/>
                    </a:cubicBezTo>
                    <a:cubicBezTo>
                      <a:pt x="37" y="196"/>
                      <a:pt x="37" y="196"/>
                      <a:pt x="37" y="196"/>
                    </a:cubicBezTo>
                    <a:cubicBezTo>
                      <a:pt x="37" y="196"/>
                      <a:pt x="37" y="196"/>
                      <a:pt x="37" y="196"/>
                    </a:cubicBezTo>
                    <a:cubicBezTo>
                      <a:pt x="37" y="196"/>
                      <a:pt x="37" y="196"/>
                      <a:pt x="37" y="196"/>
                    </a:cubicBezTo>
                    <a:cubicBezTo>
                      <a:pt x="37" y="196"/>
                      <a:pt x="37" y="196"/>
                      <a:pt x="37" y="196"/>
                    </a:cubicBezTo>
                    <a:cubicBezTo>
                      <a:pt x="37" y="196"/>
                      <a:pt x="37" y="196"/>
                      <a:pt x="37" y="196"/>
                    </a:cubicBezTo>
                    <a:cubicBezTo>
                      <a:pt x="37" y="196"/>
                      <a:pt x="37" y="196"/>
                      <a:pt x="37" y="196"/>
                    </a:cubicBezTo>
                    <a:cubicBezTo>
                      <a:pt x="37" y="196"/>
                      <a:pt x="37" y="196"/>
                      <a:pt x="37" y="196"/>
                    </a:cubicBezTo>
                    <a:cubicBezTo>
                      <a:pt x="37" y="196"/>
                      <a:pt x="37" y="196"/>
                      <a:pt x="37" y="196"/>
                    </a:cubicBezTo>
                    <a:cubicBezTo>
                      <a:pt x="37" y="196"/>
                      <a:pt x="37" y="196"/>
                      <a:pt x="37" y="196"/>
                    </a:cubicBezTo>
                    <a:cubicBezTo>
                      <a:pt x="37" y="196"/>
                      <a:pt x="37" y="196"/>
                      <a:pt x="37" y="196"/>
                    </a:cubicBezTo>
                    <a:cubicBezTo>
                      <a:pt x="37" y="196"/>
                      <a:pt x="37" y="196"/>
                      <a:pt x="37" y="196"/>
                    </a:cubicBezTo>
                    <a:cubicBezTo>
                      <a:pt x="37" y="195"/>
                      <a:pt x="37" y="195"/>
                      <a:pt x="37" y="195"/>
                    </a:cubicBezTo>
                    <a:cubicBezTo>
                      <a:pt x="37" y="195"/>
                      <a:pt x="37" y="195"/>
                      <a:pt x="37" y="195"/>
                    </a:cubicBezTo>
                    <a:cubicBezTo>
                      <a:pt x="37" y="195"/>
                      <a:pt x="37" y="195"/>
                      <a:pt x="37" y="195"/>
                    </a:cubicBezTo>
                    <a:cubicBezTo>
                      <a:pt x="37" y="195"/>
                      <a:pt x="37" y="195"/>
                      <a:pt x="37" y="195"/>
                    </a:cubicBezTo>
                    <a:cubicBezTo>
                      <a:pt x="37" y="195"/>
                      <a:pt x="37" y="195"/>
                      <a:pt x="37" y="195"/>
                    </a:cubicBezTo>
                    <a:cubicBezTo>
                      <a:pt x="37" y="195"/>
                      <a:pt x="37" y="195"/>
                      <a:pt x="37" y="195"/>
                    </a:cubicBezTo>
                    <a:cubicBezTo>
                      <a:pt x="37" y="195"/>
                      <a:pt x="37" y="195"/>
                      <a:pt x="37" y="195"/>
                    </a:cubicBezTo>
                    <a:cubicBezTo>
                      <a:pt x="37" y="195"/>
                      <a:pt x="37" y="195"/>
                      <a:pt x="37" y="195"/>
                    </a:cubicBezTo>
                    <a:cubicBezTo>
                      <a:pt x="37" y="195"/>
                      <a:pt x="37" y="195"/>
                      <a:pt x="37" y="195"/>
                    </a:cubicBezTo>
                    <a:cubicBezTo>
                      <a:pt x="37" y="195"/>
                      <a:pt x="37" y="195"/>
                      <a:pt x="37" y="195"/>
                    </a:cubicBezTo>
                    <a:cubicBezTo>
                      <a:pt x="37" y="195"/>
                      <a:pt x="37" y="195"/>
                      <a:pt x="37" y="195"/>
                    </a:cubicBezTo>
                    <a:cubicBezTo>
                      <a:pt x="37" y="195"/>
                      <a:pt x="37" y="195"/>
                      <a:pt x="37" y="195"/>
                    </a:cubicBezTo>
                    <a:cubicBezTo>
                      <a:pt x="37" y="195"/>
                      <a:pt x="37" y="195"/>
                      <a:pt x="37" y="195"/>
                    </a:cubicBezTo>
                    <a:cubicBezTo>
                      <a:pt x="37" y="195"/>
                      <a:pt x="37" y="195"/>
                      <a:pt x="37" y="195"/>
                    </a:cubicBezTo>
                    <a:cubicBezTo>
                      <a:pt x="37" y="195"/>
                      <a:pt x="37" y="195"/>
                      <a:pt x="37" y="195"/>
                    </a:cubicBezTo>
                    <a:cubicBezTo>
                      <a:pt x="37" y="195"/>
                      <a:pt x="37" y="195"/>
                      <a:pt x="37" y="195"/>
                    </a:cubicBezTo>
                    <a:cubicBezTo>
                      <a:pt x="37" y="195"/>
                      <a:pt x="37" y="195"/>
                      <a:pt x="37" y="195"/>
                    </a:cubicBezTo>
                    <a:cubicBezTo>
                      <a:pt x="37" y="195"/>
                      <a:pt x="37" y="195"/>
                      <a:pt x="37" y="195"/>
                    </a:cubicBezTo>
                    <a:cubicBezTo>
                      <a:pt x="37" y="195"/>
                      <a:pt x="37" y="195"/>
                      <a:pt x="37" y="195"/>
                    </a:cubicBezTo>
                    <a:cubicBezTo>
                      <a:pt x="37" y="195"/>
                      <a:pt x="37" y="195"/>
                      <a:pt x="37" y="195"/>
                    </a:cubicBezTo>
                    <a:cubicBezTo>
                      <a:pt x="37" y="195"/>
                      <a:pt x="37" y="195"/>
                      <a:pt x="37" y="195"/>
                    </a:cubicBezTo>
                    <a:cubicBezTo>
                      <a:pt x="37" y="195"/>
                      <a:pt x="37" y="195"/>
                      <a:pt x="37" y="195"/>
                    </a:cubicBezTo>
                    <a:cubicBezTo>
                      <a:pt x="37" y="195"/>
                      <a:pt x="37" y="195"/>
                      <a:pt x="37" y="194"/>
                    </a:cubicBezTo>
                    <a:cubicBezTo>
                      <a:pt x="37" y="194"/>
                      <a:pt x="37" y="194"/>
                      <a:pt x="37" y="194"/>
                    </a:cubicBezTo>
                    <a:cubicBezTo>
                      <a:pt x="37" y="194"/>
                      <a:pt x="37" y="194"/>
                      <a:pt x="37" y="194"/>
                    </a:cubicBezTo>
                    <a:cubicBezTo>
                      <a:pt x="37" y="194"/>
                      <a:pt x="37" y="194"/>
                      <a:pt x="37" y="194"/>
                    </a:cubicBezTo>
                    <a:cubicBezTo>
                      <a:pt x="37" y="194"/>
                      <a:pt x="37" y="194"/>
                      <a:pt x="37" y="194"/>
                    </a:cubicBezTo>
                    <a:cubicBezTo>
                      <a:pt x="37" y="194"/>
                      <a:pt x="37" y="194"/>
                      <a:pt x="37" y="194"/>
                    </a:cubicBezTo>
                    <a:cubicBezTo>
                      <a:pt x="37" y="194"/>
                      <a:pt x="37" y="194"/>
                      <a:pt x="37" y="194"/>
                    </a:cubicBezTo>
                    <a:cubicBezTo>
                      <a:pt x="37" y="194"/>
                      <a:pt x="37" y="194"/>
                      <a:pt x="37" y="194"/>
                    </a:cubicBezTo>
                    <a:cubicBezTo>
                      <a:pt x="37" y="194"/>
                      <a:pt x="37" y="194"/>
                      <a:pt x="37" y="194"/>
                    </a:cubicBezTo>
                    <a:cubicBezTo>
                      <a:pt x="37" y="194"/>
                      <a:pt x="37" y="194"/>
                      <a:pt x="37" y="194"/>
                    </a:cubicBezTo>
                    <a:cubicBezTo>
                      <a:pt x="36" y="194"/>
                      <a:pt x="36" y="194"/>
                      <a:pt x="36" y="194"/>
                    </a:cubicBezTo>
                    <a:cubicBezTo>
                      <a:pt x="36" y="194"/>
                      <a:pt x="36" y="194"/>
                      <a:pt x="36" y="194"/>
                    </a:cubicBezTo>
                    <a:cubicBezTo>
                      <a:pt x="36" y="194"/>
                      <a:pt x="36" y="194"/>
                      <a:pt x="36" y="194"/>
                    </a:cubicBezTo>
                    <a:cubicBezTo>
                      <a:pt x="36" y="194"/>
                      <a:pt x="36" y="194"/>
                      <a:pt x="36" y="194"/>
                    </a:cubicBezTo>
                    <a:cubicBezTo>
                      <a:pt x="36" y="194"/>
                      <a:pt x="36" y="194"/>
                      <a:pt x="36" y="194"/>
                    </a:cubicBezTo>
                    <a:cubicBezTo>
                      <a:pt x="36" y="194"/>
                      <a:pt x="36" y="194"/>
                      <a:pt x="36" y="194"/>
                    </a:cubicBezTo>
                    <a:cubicBezTo>
                      <a:pt x="36" y="194"/>
                      <a:pt x="36" y="194"/>
                      <a:pt x="36" y="194"/>
                    </a:cubicBezTo>
                    <a:cubicBezTo>
                      <a:pt x="36" y="194"/>
                      <a:pt x="36" y="194"/>
                      <a:pt x="36" y="194"/>
                    </a:cubicBezTo>
                    <a:cubicBezTo>
                      <a:pt x="36" y="194"/>
                      <a:pt x="36" y="194"/>
                      <a:pt x="36" y="194"/>
                    </a:cubicBezTo>
                    <a:cubicBezTo>
                      <a:pt x="36" y="194"/>
                      <a:pt x="36" y="194"/>
                      <a:pt x="36" y="194"/>
                    </a:cubicBezTo>
                    <a:cubicBezTo>
                      <a:pt x="36" y="194"/>
                      <a:pt x="36" y="194"/>
                      <a:pt x="36" y="194"/>
                    </a:cubicBezTo>
                    <a:cubicBezTo>
                      <a:pt x="36" y="194"/>
                      <a:pt x="36" y="194"/>
                      <a:pt x="36" y="194"/>
                    </a:cubicBezTo>
                    <a:cubicBezTo>
                      <a:pt x="36" y="194"/>
                      <a:pt x="36" y="194"/>
                      <a:pt x="36" y="194"/>
                    </a:cubicBezTo>
                    <a:cubicBezTo>
                      <a:pt x="36" y="194"/>
                      <a:pt x="36" y="194"/>
                      <a:pt x="36" y="194"/>
                    </a:cubicBezTo>
                    <a:cubicBezTo>
                      <a:pt x="36" y="194"/>
                      <a:pt x="36" y="194"/>
                      <a:pt x="36" y="194"/>
                    </a:cubicBezTo>
                    <a:cubicBezTo>
                      <a:pt x="36" y="194"/>
                      <a:pt x="36" y="194"/>
                      <a:pt x="36" y="194"/>
                    </a:cubicBezTo>
                    <a:cubicBezTo>
                      <a:pt x="36" y="194"/>
                      <a:pt x="36" y="194"/>
                      <a:pt x="36" y="194"/>
                    </a:cubicBezTo>
                    <a:cubicBezTo>
                      <a:pt x="36" y="194"/>
                      <a:pt x="36" y="194"/>
                      <a:pt x="36" y="194"/>
                    </a:cubicBezTo>
                    <a:cubicBezTo>
                      <a:pt x="36" y="194"/>
                      <a:pt x="36" y="194"/>
                      <a:pt x="36" y="194"/>
                    </a:cubicBezTo>
                    <a:cubicBezTo>
                      <a:pt x="36" y="194"/>
                      <a:pt x="36" y="194"/>
                      <a:pt x="36" y="194"/>
                    </a:cubicBezTo>
                    <a:cubicBezTo>
                      <a:pt x="36" y="194"/>
                      <a:pt x="36" y="194"/>
                      <a:pt x="36" y="194"/>
                    </a:cubicBezTo>
                    <a:cubicBezTo>
                      <a:pt x="36" y="194"/>
                      <a:pt x="36" y="194"/>
                      <a:pt x="36" y="194"/>
                    </a:cubicBezTo>
                    <a:cubicBezTo>
                      <a:pt x="36" y="194"/>
                      <a:pt x="36" y="194"/>
                      <a:pt x="36" y="194"/>
                    </a:cubicBezTo>
                    <a:cubicBezTo>
                      <a:pt x="36" y="194"/>
                      <a:pt x="36" y="194"/>
                      <a:pt x="36" y="194"/>
                    </a:cubicBezTo>
                    <a:cubicBezTo>
                      <a:pt x="36" y="194"/>
                      <a:pt x="36" y="194"/>
                      <a:pt x="36" y="194"/>
                    </a:cubicBezTo>
                    <a:cubicBezTo>
                      <a:pt x="36" y="194"/>
                      <a:pt x="36" y="194"/>
                      <a:pt x="36" y="194"/>
                    </a:cubicBezTo>
                    <a:cubicBezTo>
                      <a:pt x="36" y="193"/>
                      <a:pt x="36" y="193"/>
                      <a:pt x="36" y="193"/>
                    </a:cubicBezTo>
                    <a:cubicBezTo>
                      <a:pt x="36" y="193"/>
                      <a:pt x="36" y="193"/>
                      <a:pt x="36" y="193"/>
                    </a:cubicBezTo>
                    <a:cubicBezTo>
                      <a:pt x="36" y="193"/>
                      <a:pt x="36" y="193"/>
                      <a:pt x="36" y="193"/>
                    </a:cubicBezTo>
                    <a:cubicBezTo>
                      <a:pt x="36" y="193"/>
                      <a:pt x="36" y="193"/>
                      <a:pt x="36" y="193"/>
                    </a:cubicBezTo>
                    <a:cubicBezTo>
                      <a:pt x="36" y="193"/>
                      <a:pt x="36" y="193"/>
                      <a:pt x="36" y="193"/>
                    </a:cubicBezTo>
                    <a:cubicBezTo>
                      <a:pt x="36" y="193"/>
                      <a:pt x="36" y="193"/>
                      <a:pt x="36" y="193"/>
                    </a:cubicBezTo>
                    <a:cubicBezTo>
                      <a:pt x="36" y="193"/>
                      <a:pt x="36" y="193"/>
                      <a:pt x="36" y="193"/>
                    </a:cubicBezTo>
                    <a:cubicBezTo>
                      <a:pt x="36" y="193"/>
                      <a:pt x="36" y="193"/>
                      <a:pt x="36" y="193"/>
                    </a:cubicBezTo>
                    <a:cubicBezTo>
                      <a:pt x="36" y="193"/>
                      <a:pt x="36" y="193"/>
                      <a:pt x="36" y="193"/>
                    </a:cubicBezTo>
                    <a:cubicBezTo>
                      <a:pt x="36" y="193"/>
                      <a:pt x="36" y="193"/>
                      <a:pt x="36" y="193"/>
                    </a:cubicBezTo>
                    <a:cubicBezTo>
                      <a:pt x="36" y="193"/>
                      <a:pt x="36" y="193"/>
                      <a:pt x="36" y="193"/>
                    </a:cubicBezTo>
                    <a:cubicBezTo>
                      <a:pt x="36" y="193"/>
                      <a:pt x="36" y="193"/>
                      <a:pt x="36" y="193"/>
                    </a:cubicBezTo>
                    <a:cubicBezTo>
                      <a:pt x="36" y="193"/>
                      <a:pt x="36" y="193"/>
                      <a:pt x="36" y="193"/>
                    </a:cubicBezTo>
                    <a:cubicBezTo>
                      <a:pt x="36" y="193"/>
                      <a:pt x="36" y="193"/>
                      <a:pt x="36" y="193"/>
                    </a:cubicBezTo>
                    <a:cubicBezTo>
                      <a:pt x="36" y="193"/>
                      <a:pt x="36" y="193"/>
                      <a:pt x="36" y="193"/>
                    </a:cubicBezTo>
                    <a:cubicBezTo>
                      <a:pt x="36" y="193"/>
                      <a:pt x="36" y="193"/>
                      <a:pt x="36" y="193"/>
                    </a:cubicBezTo>
                    <a:cubicBezTo>
                      <a:pt x="36" y="193"/>
                      <a:pt x="36" y="193"/>
                      <a:pt x="36" y="193"/>
                    </a:cubicBezTo>
                    <a:cubicBezTo>
                      <a:pt x="36" y="193"/>
                      <a:pt x="36" y="193"/>
                      <a:pt x="36" y="193"/>
                    </a:cubicBezTo>
                    <a:cubicBezTo>
                      <a:pt x="36" y="193"/>
                      <a:pt x="36" y="193"/>
                      <a:pt x="36" y="193"/>
                    </a:cubicBezTo>
                    <a:cubicBezTo>
                      <a:pt x="36" y="193"/>
                      <a:pt x="36" y="193"/>
                      <a:pt x="36" y="193"/>
                    </a:cubicBezTo>
                    <a:cubicBezTo>
                      <a:pt x="36" y="193"/>
                      <a:pt x="36" y="193"/>
                      <a:pt x="36" y="193"/>
                    </a:cubicBezTo>
                    <a:cubicBezTo>
                      <a:pt x="36" y="193"/>
                      <a:pt x="36" y="193"/>
                      <a:pt x="36" y="193"/>
                    </a:cubicBezTo>
                    <a:cubicBezTo>
                      <a:pt x="36" y="193"/>
                      <a:pt x="36" y="193"/>
                      <a:pt x="36" y="193"/>
                    </a:cubicBezTo>
                    <a:cubicBezTo>
                      <a:pt x="36" y="193"/>
                      <a:pt x="36" y="193"/>
                      <a:pt x="36" y="193"/>
                    </a:cubicBezTo>
                    <a:cubicBezTo>
                      <a:pt x="36" y="193"/>
                      <a:pt x="36" y="193"/>
                      <a:pt x="36" y="193"/>
                    </a:cubicBezTo>
                    <a:cubicBezTo>
                      <a:pt x="36" y="193"/>
                      <a:pt x="36" y="193"/>
                      <a:pt x="36" y="193"/>
                    </a:cubicBezTo>
                    <a:cubicBezTo>
                      <a:pt x="36" y="193"/>
                      <a:pt x="36" y="193"/>
                      <a:pt x="36" y="193"/>
                    </a:cubicBezTo>
                    <a:cubicBezTo>
                      <a:pt x="36" y="193"/>
                      <a:pt x="36" y="193"/>
                      <a:pt x="36" y="193"/>
                    </a:cubicBezTo>
                    <a:cubicBezTo>
                      <a:pt x="36" y="193"/>
                      <a:pt x="36" y="193"/>
                      <a:pt x="36" y="193"/>
                    </a:cubicBezTo>
                    <a:cubicBezTo>
                      <a:pt x="36" y="193"/>
                      <a:pt x="36" y="193"/>
                      <a:pt x="36" y="193"/>
                    </a:cubicBezTo>
                    <a:cubicBezTo>
                      <a:pt x="36" y="193"/>
                      <a:pt x="36" y="193"/>
                      <a:pt x="36" y="193"/>
                    </a:cubicBezTo>
                    <a:cubicBezTo>
                      <a:pt x="36" y="193"/>
                      <a:pt x="36" y="193"/>
                      <a:pt x="36" y="193"/>
                    </a:cubicBezTo>
                    <a:cubicBezTo>
                      <a:pt x="36" y="193"/>
                      <a:pt x="36" y="193"/>
                      <a:pt x="36" y="193"/>
                    </a:cubicBezTo>
                    <a:cubicBezTo>
                      <a:pt x="36" y="193"/>
                      <a:pt x="36" y="193"/>
                      <a:pt x="36" y="193"/>
                    </a:cubicBezTo>
                    <a:cubicBezTo>
                      <a:pt x="36" y="192"/>
                      <a:pt x="36" y="192"/>
                      <a:pt x="36" y="192"/>
                    </a:cubicBezTo>
                    <a:cubicBezTo>
                      <a:pt x="36" y="192"/>
                      <a:pt x="36" y="192"/>
                      <a:pt x="36" y="192"/>
                    </a:cubicBezTo>
                    <a:cubicBezTo>
                      <a:pt x="36" y="192"/>
                      <a:pt x="36" y="192"/>
                      <a:pt x="36" y="192"/>
                    </a:cubicBezTo>
                    <a:cubicBezTo>
                      <a:pt x="36" y="192"/>
                      <a:pt x="36" y="192"/>
                      <a:pt x="36" y="192"/>
                    </a:cubicBezTo>
                    <a:cubicBezTo>
                      <a:pt x="36" y="192"/>
                      <a:pt x="36" y="192"/>
                      <a:pt x="36" y="192"/>
                    </a:cubicBezTo>
                    <a:cubicBezTo>
                      <a:pt x="36" y="192"/>
                      <a:pt x="36" y="192"/>
                      <a:pt x="36" y="192"/>
                    </a:cubicBezTo>
                    <a:cubicBezTo>
                      <a:pt x="36" y="192"/>
                      <a:pt x="36" y="192"/>
                      <a:pt x="36" y="192"/>
                    </a:cubicBezTo>
                    <a:cubicBezTo>
                      <a:pt x="36" y="192"/>
                      <a:pt x="36" y="192"/>
                      <a:pt x="36" y="192"/>
                    </a:cubicBezTo>
                    <a:cubicBezTo>
                      <a:pt x="36" y="192"/>
                      <a:pt x="36" y="192"/>
                      <a:pt x="36" y="192"/>
                    </a:cubicBezTo>
                    <a:cubicBezTo>
                      <a:pt x="36" y="192"/>
                      <a:pt x="36" y="192"/>
                      <a:pt x="36" y="192"/>
                    </a:cubicBezTo>
                    <a:cubicBezTo>
                      <a:pt x="36" y="192"/>
                      <a:pt x="36" y="192"/>
                      <a:pt x="36" y="192"/>
                    </a:cubicBezTo>
                    <a:cubicBezTo>
                      <a:pt x="36" y="192"/>
                      <a:pt x="36" y="192"/>
                      <a:pt x="36" y="192"/>
                    </a:cubicBezTo>
                    <a:cubicBezTo>
                      <a:pt x="36" y="192"/>
                      <a:pt x="36" y="192"/>
                      <a:pt x="36" y="192"/>
                    </a:cubicBezTo>
                    <a:cubicBezTo>
                      <a:pt x="36" y="192"/>
                      <a:pt x="36" y="192"/>
                      <a:pt x="36" y="192"/>
                    </a:cubicBezTo>
                    <a:cubicBezTo>
                      <a:pt x="36" y="192"/>
                      <a:pt x="36" y="192"/>
                      <a:pt x="36" y="192"/>
                    </a:cubicBezTo>
                    <a:cubicBezTo>
                      <a:pt x="36" y="191"/>
                      <a:pt x="35" y="191"/>
                      <a:pt x="35" y="191"/>
                    </a:cubicBezTo>
                    <a:cubicBezTo>
                      <a:pt x="35" y="191"/>
                      <a:pt x="35" y="191"/>
                      <a:pt x="35" y="191"/>
                    </a:cubicBezTo>
                    <a:cubicBezTo>
                      <a:pt x="35" y="191"/>
                      <a:pt x="35" y="191"/>
                      <a:pt x="35" y="191"/>
                    </a:cubicBezTo>
                    <a:cubicBezTo>
                      <a:pt x="35" y="191"/>
                      <a:pt x="35" y="191"/>
                      <a:pt x="35" y="191"/>
                    </a:cubicBezTo>
                    <a:cubicBezTo>
                      <a:pt x="35" y="191"/>
                      <a:pt x="35" y="191"/>
                      <a:pt x="35" y="191"/>
                    </a:cubicBezTo>
                    <a:cubicBezTo>
                      <a:pt x="35" y="191"/>
                      <a:pt x="35" y="191"/>
                      <a:pt x="35" y="191"/>
                    </a:cubicBezTo>
                    <a:cubicBezTo>
                      <a:pt x="35" y="191"/>
                      <a:pt x="35" y="191"/>
                      <a:pt x="35" y="191"/>
                    </a:cubicBezTo>
                    <a:cubicBezTo>
                      <a:pt x="35" y="191"/>
                      <a:pt x="35" y="191"/>
                      <a:pt x="35" y="191"/>
                    </a:cubicBezTo>
                    <a:cubicBezTo>
                      <a:pt x="35" y="191"/>
                      <a:pt x="35" y="191"/>
                      <a:pt x="35" y="191"/>
                    </a:cubicBezTo>
                    <a:cubicBezTo>
                      <a:pt x="35" y="191"/>
                      <a:pt x="35" y="191"/>
                      <a:pt x="35" y="191"/>
                    </a:cubicBezTo>
                    <a:cubicBezTo>
                      <a:pt x="35" y="191"/>
                      <a:pt x="35" y="191"/>
                      <a:pt x="35" y="191"/>
                    </a:cubicBezTo>
                    <a:cubicBezTo>
                      <a:pt x="35" y="191"/>
                      <a:pt x="35" y="191"/>
                      <a:pt x="35" y="191"/>
                    </a:cubicBezTo>
                    <a:cubicBezTo>
                      <a:pt x="35" y="191"/>
                      <a:pt x="35" y="191"/>
                      <a:pt x="35" y="191"/>
                    </a:cubicBezTo>
                    <a:cubicBezTo>
                      <a:pt x="35" y="190"/>
                      <a:pt x="35" y="190"/>
                      <a:pt x="35" y="190"/>
                    </a:cubicBezTo>
                    <a:cubicBezTo>
                      <a:pt x="35" y="190"/>
                      <a:pt x="35" y="190"/>
                      <a:pt x="35" y="190"/>
                    </a:cubicBezTo>
                    <a:cubicBezTo>
                      <a:pt x="35" y="190"/>
                      <a:pt x="35" y="190"/>
                      <a:pt x="35" y="190"/>
                    </a:cubicBezTo>
                    <a:cubicBezTo>
                      <a:pt x="35" y="190"/>
                      <a:pt x="35" y="190"/>
                      <a:pt x="35" y="190"/>
                    </a:cubicBezTo>
                    <a:cubicBezTo>
                      <a:pt x="35" y="190"/>
                      <a:pt x="35" y="190"/>
                      <a:pt x="35" y="190"/>
                    </a:cubicBezTo>
                    <a:cubicBezTo>
                      <a:pt x="35" y="190"/>
                      <a:pt x="35" y="190"/>
                      <a:pt x="35" y="190"/>
                    </a:cubicBezTo>
                    <a:cubicBezTo>
                      <a:pt x="35" y="190"/>
                      <a:pt x="35" y="190"/>
                      <a:pt x="35" y="190"/>
                    </a:cubicBezTo>
                    <a:cubicBezTo>
                      <a:pt x="35" y="190"/>
                      <a:pt x="35" y="190"/>
                      <a:pt x="35" y="190"/>
                    </a:cubicBezTo>
                    <a:cubicBezTo>
                      <a:pt x="35" y="190"/>
                      <a:pt x="35" y="190"/>
                      <a:pt x="35" y="190"/>
                    </a:cubicBezTo>
                    <a:cubicBezTo>
                      <a:pt x="35" y="190"/>
                      <a:pt x="35" y="190"/>
                      <a:pt x="35" y="190"/>
                    </a:cubicBezTo>
                    <a:cubicBezTo>
                      <a:pt x="35" y="190"/>
                      <a:pt x="35" y="190"/>
                      <a:pt x="35" y="190"/>
                    </a:cubicBezTo>
                    <a:cubicBezTo>
                      <a:pt x="35" y="190"/>
                      <a:pt x="35" y="190"/>
                      <a:pt x="35" y="190"/>
                    </a:cubicBezTo>
                    <a:cubicBezTo>
                      <a:pt x="35" y="189"/>
                      <a:pt x="35" y="189"/>
                      <a:pt x="35" y="189"/>
                    </a:cubicBezTo>
                    <a:cubicBezTo>
                      <a:pt x="35" y="189"/>
                      <a:pt x="35" y="188"/>
                      <a:pt x="35" y="188"/>
                    </a:cubicBezTo>
                    <a:cubicBezTo>
                      <a:pt x="35" y="188"/>
                      <a:pt x="35" y="188"/>
                      <a:pt x="35" y="188"/>
                    </a:cubicBezTo>
                    <a:cubicBezTo>
                      <a:pt x="35" y="188"/>
                      <a:pt x="35" y="188"/>
                      <a:pt x="35" y="188"/>
                    </a:cubicBezTo>
                    <a:cubicBezTo>
                      <a:pt x="35" y="188"/>
                      <a:pt x="35" y="188"/>
                      <a:pt x="35" y="188"/>
                    </a:cubicBezTo>
                    <a:cubicBezTo>
                      <a:pt x="35" y="188"/>
                      <a:pt x="35" y="188"/>
                      <a:pt x="35" y="188"/>
                    </a:cubicBezTo>
                    <a:cubicBezTo>
                      <a:pt x="35" y="188"/>
                      <a:pt x="35" y="188"/>
                      <a:pt x="35" y="188"/>
                    </a:cubicBezTo>
                    <a:cubicBezTo>
                      <a:pt x="35" y="188"/>
                      <a:pt x="35" y="188"/>
                      <a:pt x="35" y="188"/>
                    </a:cubicBezTo>
                    <a:cubicBezTo>
                      <a:pt x="35" y="187"/>
                      <a:pt x="35" y="187"/>
                      <a:pt x="35" y="187"/>
                    </a:cubicBezTo>
                    <a:cubicBezTo>
                      <a:pt x="35" y="187"/>
                      <a:pt x="35" y="187"/>
                      <a:pt x="35" y="187"/>
                    </a:cubicBezTo>
                    <a:cubicBezTo>
                      <a:pt x="35" y="187"/>
                      <a:pt x="35" y="187"/>
                      <a:pt x="35" y="187"/>
                    </a:cubicBezTo>
                    <a:cubicBezTo>
                      <a:pt x="35" y="187"/>
                      <a:pt x="35" y="187"/>
                      <a:pt x="35" y="186"/>
                    </a:cubicBezTo>
                    <a:cubicBezTo>
                      <a:pt x="1" y="186"/>
                      <a:pt x="1" y="186"/>
                      <a:pt x="1" y="186"/>
                    </a:cubicBezTo>
                    <a:cubicBezTo>
                      <a:pt x="1" y="186"/>
                      <a:pt x="1" y="186"/>
                      <a:pt x="1" y="187"/>
                    </a:cubicBezTo>
                    <a:cubicBezTo>
                      <a:pt x="1" y="187"/>
                      <a:pt x="1" y="187"/>
                      <a:pt x="1" y="187"/>
                    </a:cubicBezTo>
                    <a:cubicBezTo>
                      <a:pt x="1" y="187"/>
                      <a:pt x="1" y="187"/>
                      <a:pt x="1" y="187"/>
                    </a:cubicBezTo>
                    <a:cubicBezTo>
                      <a:pt x="1" y="187"/>
                      <a:pt x="1" y="187"/>
                      <a:pt x="1" y="187"/>
                    </a:cubicBezTo>
                    <a:cubicBezTo>
                      <a:pt x="1" y="187"/>
                      <a:pt x="1" y="187"/>
                      <a:pt x="1" y="187"/>
                    </a:cubicBezTo>
                    <a:cubicBezTo>
                      <a:pt x="1" y="187"/>
                      <a:pt x="1" y="187"/>
                      <a:pt x="1" y="187"/>
                    </a:cubicBezTo>
                    <a:cubicBezTo>
                      <a:pt x="1" y="187"/>
                      <a:pt x="1" y="187"/>
                      <a:pt x="1" y="187"/>
                    </a:cubicBezTo>
                    <a:cubicBezTo>
                      <a:pt x="1" y="187"/>
                      <a:pt x="1" y="187"/>
                      <a:pt x="1" y="187"/>
                    </a:cubicBezTo>
                    <a:cubicBezTo>
                      <a:pt x="1" y="187"/>
                      <a:pt x="1" y="187"/>
                      <a:pt x="1" y="187"/>
                    </a:cubicBezTo>
                    <a:cubicBezTo>
                      <a:pt x="1" y="187"/>
                      <a:pt x="1" y="187"/>
                      <a:pt x="1" y="187"/>
                    </a:cubicBezTo>
                    <a:cubicBezTo>
                      <a:pt x="1" y="187"/>
                      <a:pt x="1" y="187"/>
                      <a:pt x="1" y="187"/>
                    </a:cubicBezTo>
                    <a:cubicBezTo>
                      <a:pt x="1" y="187"/>
                      <a:pt x="1" y="187"/>
                      <a:pt x="1" y="187"/>
                    </a:cubicBezTo>
                    <a:cubicBezTo>
                      <a:pt x="1" y="187"/>
                      <a:pt x="1" y="187"/>
                      <a:pt x="1" y="187"/>
                    </a:cubicBezTo>
                    <a:cubicBezTo>
                      <a:pt x="1" y="188"/>
                      <a:pt x="1" y="188"/>
                      <a:pt x="1" y="188"/>
                    </a:cubicBezTo>
                    <a:cubicBezTo>
                      <a:pt x="1" y="188"/>
                      <a:pt x="1" y="188"/>
                      <a:pt x="1" y="188"/>
                    </a:cubicBezTo>
                    <a:cubicBezTo>
                      <a:pt x="1" y="188"/>
                      <a:pt x="1" y="188"/>
                      <a:pt x="1" y="188"/>
                    </a:cubicBezTo>
                    <a:cubicBezTo>
                      <a:pt x="1" y="188"/>
                      <a:pt x="1" y="188"/>
                      <a:pt x="1" y="188"/>
                    </a:cubicBezTo>
                    <a:cubicBezTo>
                      <a:pt x="1" y="188"/>
                      <a:pt x="1" y="188"/>
                      <a:pt x="1" y="188"/>
                    </a:cubicBezTo>
                    <a:cubicBezTo>
                      <a:pt x="1" y="188"/>
                      <a:pt x="1" y="188"/>
                      <a:pt x="1" y="188"/>
                    </a:cubicBezTo>
                    <a:cubicBezTo>
                      <a:pt x="1" y="188"/>
                      <a:pt x="1" y="188"/>
                      <a:pt x="1" y="188"/>
                    </a:cubicBezTo>
                    <a:cubicBezTo>
                      <a:pt x="1" y="188"/>
                      <a:pt x="1" y="188"/>
                      <a:pt x="1" y="188"/>
                    </a:cubicBezTo>
                    <a:cubicBezTo>
                      <a:pt x="1" y="188"/>
                      <a:pt x="1" y="188"/>
                      <a:pt x="1" y="188"/>
                    </a:cubicBezTo>
                    <a:cubicBezTo>
                      <a:pt x="1" y="188"/>
                      <a:pt x="1" y="188"/>
                      <a:pt x="1" y="188"/>
                    </a:cubicBezTo>
                    <a:cubicBezTo>
                      <a:pt x="1" y="189"/>
                      <a:pt x="1" y="189"/>
                      <a:pt x="1" y="189"/>
                    </a:cubicBezTo>
                    <a:cubicBezTo>
                      <a:pt x="1" y="189"/>
                      <a:pt x="1" y="189"/>
                      <a:pt x="1" y="189"/>
                    </a:cubicBezTo>
                    <a:cubicBezTo>
                      <a:pt x="1" y="189"/>
                      <a:pt x="1" y="189"/>
                      <a:pt x="1" y="189"/>
                    </a:cubicBezTo>
                    <a:cubicBezTo>
                      <a:pt x="1" y="189"/>
                      <a:pt x="1" y="189"/>
                      <a:pt x="1" y="189"/>
                    </a:cubicBezTo>
                    <a:cubicBezTo>
                      <a:pt x="1" y="189"/>
                      <a:pt x="1" y="189"/>
                      <a:pt x="1" y="189"/>
                    </a:cubicBezTo>
                    <a:cubicBezTo>
                      <a:pt x="1" y="189"/>
                      <a:pt x="1" y="189"/>
                      <a:pt x="1" y="189"/>
                    </a:cubicBezTo>
                    <a:cubicBezTo>
                      <a:pt x="1" y="189"/>
                      <a:pt x="1" y="189"/>
                      <a:pt x="1" y="189"/>
                    </a:cubicBezTo>
                    <a:cubicBezTo>
                      <a:pt x="1" y="189"/>
                      <a:pt x="1" y="189"/>
                      <a:pt x="1" y="189"/>
                    </a:cubicBezTo>
                    <a:cubicBezTo>
                      <a:pt x="1" y="189"/>
                      <a:pt x="1" y="189"/>
                      <a:pt x="1" y="189"/>
                    </a:cubicBezTo>
                    <a:cubicBezTo>
                      <a:pt x="1" y="190"/>
                      <a:pt x="1" y="190"/>
                      <a:pt x="1" y="190"/>
                    </a:cubicBezTo>
                    <a:cubicBezTo>
                      <a:pt x="1" y="190"/>
                      <a:pt x="1" y="190"/>
                      <a:pt x="1" y="190"/>
                    </a:cubicBezTo>
                    <a:cubicBezTo>
                      <a:pt x="1" y="190"/>
                      <a:pt x="1" y="190"/>
                      <a:pt x="1" y="190"/>
                    </a:cubicBezTo>
                    <a:cubicBezTo>
                      <a:pt x="1" y="190"/>
                      <a:pt x="1" y="190"/>
                      <a:pt x="1" y="190"/>
                    </a:cubicBezTo>
                    <a:cubicBezTo>
                      <a:pt x="1" y="190"/>
                      <a:pt x="1" y="190"/>
                      <a:pt x="1" y="190"/>
                    </a:cubicBezTo>
                    <a:cubicBezTo>
                      <a:pt x="1" y="191"/>
                      <a:pt x="1" y="191"/>
                      <a:pt x="1" y="191"/>
                    </a:cubicBezTo>
                    <a:cubicBezTo>
                      <a:pt x="0" y="191"/>
                      <a:pt x="0" y="191"/>
                      <a:pt x="0" y="191"/>
                    </a:cubicBezTo>
                    <a:cubicBezTo>
                      <a:pt x="0" y="192"/>
                      <a:pt x="0" y="192"/>
                      <a:pt x="0" y="192"/>
                    </a:cubicBezTo>
                    <a:cubicBezTo>
                      <a:pt x="0" y="192"/>
                      <a:pt x="0" y="192"/>
                      <a:pt x="0" y="192"/>
                    </a:cubicBezTo>
                    <a:cubicBezTo>
                      <a:pt x="0" y="192"/>
                      <a:pt x="0" y="192"/>
                      <a:pt x="0" y="193"/>
                    </a:cubicBezTo>
                    <a:cubicBezTo>
                      <a:pt x="0" y="193"/>
                      <a:pt x="0" y="193"/>
                      <a:pt x="0" y="193"/>
                    </a:cubicBezTo>
                    <a:cubicBezTo>
                      <a:pt x="0" y="194"/>
                      <a:pt x="0" y="194"/>
                      <a:pt x="0" y="194"/>
                    </a:cubicBezTo>
                    <a:cubicBezTo>
                      <a:pt x="0" y="194"/>
                      <a:pt x="0" y="194"/>
                      <a:pt x="0" y="194"/>
                    </a:cubicBezTo>
                    <a:cubicBezTo>
                      <a:pt x="0" y="195"/>
                      <a:pt x="0" y="195"/>
                      <a:pt x="0" y="195"/>
                    </a:cubicBezTo>
                    <a:cubicBezTo>
                      <a:pt x="0" y="195"/>
                      <a:pt x="0" y="195"/>
                      <a:pt x="0" y="195"/>
                    </a:cubicBezTo>
                    <a:cubicBezTo>
                      <a:pt x="0" y="195"/>
                      <a:pt x="0" y="195"/>
                      <a:pt x="0" y="195"/>
                    </a:cubicBezTo>
                    <a:cubicBezTo>
                      <a:pt x="0" y="195"/>
                      <a:pt x="0" y="195"/>
                      <a:pt x="0" y="196"/>
                    </a:cubicBezTo>
                    <a:cubicBezTo>
                      <a:pt x="0" y="196"/>
                      <a:pt x="0" y="196"/>
                      <a:pt x="0" y="196"/>
                    </a:cubicBezTo>
                    <a:cubicBezTo>
                      <a:pt x="1" y="196"/>
                      <a:pt x="1" y="196"/>
                      <a:pt x="1" y="196"/>
                    </a:cubicBezTo>
                    <a:cubicBezTo>
                      <a:pt x="1" y="196"/>
                      <a:pt x="1" y="196"/>
                      <a:pt x="1" y="197"/>
                    </a:cubicBezTo>
                    <a:cubicBezTo>
                      <a:pt x="1" y="197"/>
                      <a:pt x="1" y="197"/>
                      <a:pt x="1" y="197"/>
                    </a:cubicBezTo>
                    <a:cubicBezTo>
                      <a:pt x="1" y="197"/>
                      <a:pt x="1" y="197"/>
                      <a:pt x="1" y="197"/>
                    </a:cubicBezTo>
                    <a:cubicBezTo>
                      <a:pt x="1" y="197"/>
                      <a:pt x="1" y="197"/>
                      <a:pt x="1" y="197"/>
                    </a:cubicBezTo>
                    <a:cubicBezTo>
                      <a:pt x="1" y="197"/>
                      <a:pt x="1" y="197"/>
                      <a:pt x="1" y="197"/>
                    </a:cubicBezTo>
                    <a:cubicBezTo>
                      <a:pt x="1" y="197"/>
                      <a:pt x="1" y="197"/>
                      <a:pt x="1" y="197"/>
                    </a:cubicBezTo>
                    <a:cubicBezTo>
                      <a:pt x="1" y="197"/>
                      <a:pt x="1" y="197"/>
                      <a:pt x="1" y="197"/>
                    </a:cubicBezTo>
                    <a:cubicBezTo>
                      <a:pt x="1" y="197"/>
                      <a:pt x="1" y="197"/>
                      <a:pt x="1" y="197"/>
                    </a:cubicBezTo>
                    <a:cubicBezTo>
                      <a:pt x="1" y="198"/>
                      <a:pt x="1" y="198"/>
                      <a:pt x="1" y="198"/>
                    </a:cubicBezTo>
                    <a:cubicBezTo>
                      <a:pt x="1" y="198"/>
                      <a:pt x="1" y="198"/>
                      <a:pt x="1" y="198"/>
                    </a:cubicBezTo>
                    <a:cubicBezTo>
                      <a:pt x="1" y="198"/>
                      <a:pt x="1" y="198"/>
                      <a:pt x="1" y="198"/>
                    </a:cubicBezTo>
                    <a:cubicBezTo>
                      <a:pt x="1" y="198"/>
                      <a:pt x="1" y="198"/>
                      <a:pt x="1" y="198"/>
                    </a:cubicBezTo>
                    <a:cubicBezTo>
                      <a:pt x="1" y="198"/>
                      <a:pt x="1" y="198"/>
                      <a:pt x="1" y="198"/>
                    </a:cubicBezTo>
                    <a:cubicBezTo>
                      <a:pt x="1" y="198"/>
                      <a:pt x="1" y="198"/>
                      <a:pt x="1" y="198"/>
                    </a:cubicBezTo>
                    <a:cubicBezTo>
                      <a:pt x="1" y="198"/>
                      <a:pt x="1" y="198"/>
                      <a:pt x="1" y="198"/>
                    </a:cubicBezTo>
                    <a:cubicBezTo>
                      <a:pt x="1" y="198"/>
                      <a:pt x="1" y="198"/>
                      <a:pt x="1" y="198"/>
                    </a:cubicBezTo>
                    <a:cubicBezTo>
                      <a:pt x="1" y="199"/>
                      <a:pt x="1" y="199"/>
                      <a:pt x="1" y="199"/>
                    </a:cubicBezTo>
                    <a:cubicBezTo>
                      <a:pt x="1" y="199"/>
                      <a:pt x="1" y="199"/>
                      <a:pt x="1" y="199"/>
                    </a:cubicBezTo>
                    <a:cubicBezTo>
                      <a:pt x="1" y="199"/>
                      <a:pt x="1" y="199"/>
                      <a:pt x="1" y="199"/>
                    </a:cubicBezTo>
                    <a:cubicBezTo>
                      <a:pt x="1" y="199"/>
                      <a:pt x="1" y="199"/>
                      <a:pt x="1" y="199"/>
                    </a:cubicBezTo>
                    <a:cubicBezTo>
                      <a:pt x="1" y="199"/>
                      <a:pt x="1" y="199"/>
                      <a:pt x="1" y="199"/>
                    </a:cubicBezTo>
                    <a:cubicBezTo>
                      <a:pt x="1" y="199"/>
                      <a:pt x="1" y="199"/>
                      <a:pt x="1" y="200"/>
                    </a:cubicBezTo>
                    <a:cubicBezTo>
                      <a:pt x="1" y="200"/>
                      <a:pt x="1" y="200"/>
                      <a:pt x="1" y="200"/>
                    </a:cubicBezTo>
                    <a:cubicBezTo>
                      <a:pt x="1" y="200"/>
                      <a:pt x="1" y="200"/>
                      <a:pt x="1" y="201"/>
                    </a:cubicBezTo>
                    <a:cubicBezTo>
                      <a:pt x="1" y="201"/>
                      <a:pt x="1" y="201"/>
                      <a:pt x="1" y="201"/>
                    </a:cubicBezTo>
                    <a:cubicBezTo>
                      <a:pt x="1" y="201"/>
                      <a:pt x="1" y="201"/>
                      <a:pt x="1" y="201"/>
                    </a:cubicBezTo>
                    <a:cubicBezTo>
                      <a:pt x="1" y="201"/>
                      <a:pt x="1" y="201"/>
                      <a:pt x="1" y="201"/>
                    </a:cubicBezTo>
                    <a:cubicBezTo>
                      <a:pt x="1" y="202"/>
                      <a:pt x="1" y="202"/>
                      <a:pt x="1" y="202"/>
                    </a:cubicBezTo>
                    <a:cubicBezTo>
                      <a:pt x="1" y="202"/>
                      <a:pt x="1" y="202"/>
                      <a:pt x="1" y="202"/>
                    </a:cubicBezTo>
                    <a:cubicBezTo>
                      <a:pt x="1" y="202"/>
                      <a:pt x="1" y="202"/>
                      <a:pt x="1" y="202"/>
                    </a:cubicBezTo>
                    <a:cubicBezTo>
                      <a:pt x="1" y="202"/>
                      <a:pt x="1" y="202"/>
                      <a:pt x="1" y="202"/>
                    </a:cubicBezTo>
                    <a:cubicBezTo>
                      <a:pt x="1" y="203"/>
                      <a:pt x="1" y="203"/>
                      <a:pt x="1" y="203"/>
                    </a:cubicBezTo>
                    <a:cubicBezTo>
                      <a:pt x="1" y="203"/>
                      <a:pt x="1" y="204"/>
                      <a:pt x="1" y="204"/>
                    </a:cubicBezTo>
                    <a:cubicBezTo>
                      <a:pt x="1" y="204"/>
                      <a:pt x="1" y="204"/>
                      <a:pt x="1" y="204"/>
                    </a:cubicBezTo>
                    <a:cubicBezTo>
                      <a:pt x="1" y="204"/>
                      <a:pt x="2" y="204"/>
                      <a:pt x="2" y="204"/>
                    </a:cubicBezTo>
                    <a:cubicBezTo>
                      <a:pt x="2" y="204"/>
                      <a:pt x="2" y="204"/>
                      <a:pt x="2" y="204"/>
                    </a:cubicBezTo>
                    <a:cubicBezTo>
                      <a:pt x="2" y="204"/>
                      <a:pt x="2" y="204"/>
                      <a:pt x="2" y="204"/>
                    </a:cubicBezTo>
                    <a:cubicBezTo>
                      <a:pt x="2" y="204"/>
                      <a:pt x="2" y="204"/>
                      <a:pt x="2" y="204"/>
                    </a:cubicBezTo>
                    <a:cubicBezTo>
                      <a:pt x="2" y="204"/>
                      <a:pt x="2" y="204"/>
                      <a:pt x="2" y="204"/>
                    </a:cubicBezTo>
                    <a:cubicBezTo>
                      <a:pt x="2" y="204"/>
                      <a:pt x="2" y="204"/>
                      <a:pt x="2" y="204"/>
                    </a:cubicBezTo>
                    <a:cubicBezTo>
                      <a:pt x="2" y="204"/>
                      <a:pt x="2" y="204"/>
                      <a:pt x="2" y="204"/>
                    </a:cubicBezTo>
                    <a:cubicBezTo>
                      <a:pt x="2" y="204"/>
                      <a:pt x="2" y="204"/>
                      <a:pt x="2" y="204"/>
                    </a:cubicBezTo>
                    <a:cubicBezTo>
                      <a:pt x="2" y="204"/>
                      <a:pt x="2" y="204"/>
                      <a:pt x="2" y="204"/>
                    </a:cubicBezTo>
                    <a:cubicBezTo>
                      <a:pt x="2" y="205"/>
                      <a:pt x="2" y="205"/>
                      <a:pt x="2" y="205"/>
                    </a:cubicBezTo>
                    <a:cubicBezTo>
                      <a:pt x="2" y="205"/>
                      <a:pt x="2" y="205"/>
                      <a:pt x="2" y="205"/>
                    </a:cubicBezTo>
                    <a:cubicBezTo>
                      <a:pt x="2" y="205"/>
                      <a:pt x="2" y="205"/>
                      <a:pt x="2" y="205"/>
                    </a:cubicBezTo>
                    <a:cubicBezTo>
                      <a:pt x="2" y="206"/>
                      <a:pt x="2" y="206"/>
                      <a:pt x="2" y="206"/>
                    </a:cubicBezTo>
                    <a:cubicBezTo>
                      <a:pt x="2" y="206"/>
                      <a:pt x="2" y="206"/>
                      <a:pt x="2" y="206"/>
                    </a:cubicBezTo>
                    <a:cubicBezTo>
                      <a:pt x="2" y="206"/>
                      <a:pt x="2" y="206"/>
                      <a:pt x="2" y="206"/>
                    </a:cubicBezTo>
                    <a:cubicBezTo>
                      <a:pt x="2" y="206"/>
                      <a:pt x="2" y="206"/>
                      <a:pt x="2" y="206"/>
                    </a:cubicBezTo>
                    <a:cubicBezTo>
                      <a:pt x="2" y="206"/>
                      <a:pt x="2" y="206"/>
                      <a:pt x="2" y="206"/>
                    </a:cubicBezTo>
                    <a:cubicBezTo>
                      <a:pt x="2" y="206"/>
                      <a:pt x="2" y="206"/>
                      <a:pt x="2" y="207"/>
                    </a:cubicBezTo>
                    <a:cubicBezTo>
                      <a:pt x="2" y="207"/>
                      <a:pt x="2" y="207"/>
                      <a:pt x="2" y="207"/>
                    </a:cubicBezTo>
                    <a:cubicBezTo>
                      <a:pt x="2" y="207"/>
                      <a:pt x="2" y="207"/>
                      <a:pt x="2" y="207"/>
                    </a:cubicBezTo>
                    <a:cubicBezTo>
                      <a:pt x="2" y="207"/>
                      <a:pt x="2" y="207"/>
                      <a:pt x="2" y="207"/>
                    </a:cubicBezTo>
                    <a:cubicBezTo>
                      <a:pt x="2" y="207"/>
                      <a:pt x="2" y="207"/>
                      <a:pt x="2" y="207"/>
                    </a:cubicBezTo>
                    <a:cubicBezTo>
                      <a:pt x="2" y="207"/>
                      <a:pt x="2" y="207"/>
                      <a:pt x="2" y="207"/>
                    </a:cubicBezTo>
                    <a:cubicBezTo>
                      <a:pt x="2" y="207"/>
                      <a:pt x="2" y="207"/>
                      <a:pt x="2" y="207"/>
                    </a:cubicBezTo>
                    <a:cubicBezTo>
                      <a:pt x="2" y="207"/>
                      <a:pt x="2" y="207"/>
                      <a:pt x="2" y="207"/>
                    </a:cubicBezTo>
                    <a:cubicBezTo>
                      <a:pt x="2" y="207"/>
                      <a:pt x="2" y="207"/>
                      <a:pt x="2" y="207"/>
                    </a:cubicBezTo>
                    <a:cubicBezTo>
                      <a:pt x="2" y="207"/>
                      <a:pt x="2" y="207"/>
                      <a:pt x="2" y="207"/>
                    </a:cubicBezTo>
                    <a:cubicBezTo>
                      <a:pt x="2" y="207"/>
                      <a:pt x="2" y="207"/>
                      <a:pt x="2" y="207"/>
                    </a:cubicBezTo>
                    <a:cubicBezTo>
                      <a:pt x="2" y="207"/>
                      <a:pt x="2" y="207"/>
                      <a:pt x="2" y="207"/>
                    </a:cubicBezTo>
                    <a:cubicBezTo>
                      <a:pt x="2" y="207"/>
                      <a:pt x="2" y="207"/>
                      <a:pt x="2" y="207"/>
                    </a:cubicBezTo>
                    <a:cubicBezTo>
                      <a:pt x="2" y="207"/>
                      <a:pt x="2" y="207"/>
                      <a:pt x="2" y="207"/>
                    </a:cubicBezTo>
                    <a:cubicBezTo>
                      <a:pt x="2" y="207"/>
                      <a:pt x="3" y="208"/>
                      <a:pt x="3" y="208"/>
                    </a:cubicBezTo>
                    <a:cubicBezTo>
                      <a:pt x="3" y="208"/>
                      <a:pt x="3" y="208"/>
                      <a:pt x="3" y="208"/>
                    </a:cubicBezTo>
                    <a:cubicBezTo>
                      <a:pt x="3" y="208"/>
                      <a:pt x="3" y="208"/>
                      <a:pt x="3" y="208"/>
                    </a:cubicBezTo>
                    <a:cubicBezTo>
                      <a:pt x="3" y="208"/>
                      <a:pt x="3" y="208"/>
                      <a:pt x="3" y="208"/>
                    </a:cubicBezTo>
                    <a:cubicBezTo>
                      <a:pt x="3" y="208"/>
                      <a:pt x="3" y="208"/>
                      <a:pt x="3" y="208"/>
                    </a:cubicBezTo>
                    <a:cubicBezTo>
                      <a:pt x="3" y="208"/>
                      <a:pt x="3" y="208"/>
                      <a:pt x="3" y="208"/>
                    </a:cubicBezTo>
                    <a:cubicBezTo>
                      <a:pt x="3" y="208"/>
                      <a:pt x="3" y="208"/>
                      <a:pt x="3" y="208"/>
                    </a:cubicBezTo>
                    <a:cubicBezTo>
                      <a:pt x="3" y="208"/>
                      <a:pt x="3" y="208"/>
                      <a:pt x="3" y="208"/>
                    </a:cubicBezTo>
                    <a:cubicBezTo>
                      <a:pt x="3" y="208"/>
                      <a:pt x="3" y="208"/>
                      <a:pt x="3" y="208"/>
                    </a:cubicBezTo>
                    <a:cubicBezTo>
                      <a:pt x="3" y="208"/>
                      <a:pt x="3" y="208"/>
                      <a:pt x="3" y="208"/>
                    </a:cubicBezTo>
                    <a:cubicBezTo>
                      <a:pt x="3" y="208"/>
                      <a:pt x="3" y="208"/>
                      <a:pt x="3" y="208"/>
                    </a:cubicBezTo>
                    <a:cubicBezTo>
                      <a:pt x="3" y="208"/>
                      <a:pt x="3" y="208"/>
                      <a:pt x="3" y="208"/>
                    </a:cubicBezTo>
                    <a:cubicBezTo>
                      <a:pt x="3" y="208"/>
                      <a:pt x="3" y="208"/>
                      <a:pt x="3" y="208"/>
                    </a:cubicBezTo>
                    <a:cubicBezTo>
                      <a:pt x="3" y="208"/>
                      <a:pt x="3" y="208"/>
                      <a:pt x="3" y="208"/>
                    </a:cubicBezTo>
                    <a:cubicBezTo>
                      <a:pt x="3" y="208"/>
                      <a:pt x="3" y="208"/>
                      <a:pt x="3" y="208"/>
                    </a:cubicBezTo>
                    <a:cubicBezTo>
                      <a:pt x="3" y="208"/>
                      <a:pt x="3" y="208"/>
                      <a:pt x="3" y="208"/>
                    </a:cubicBezTo>
                    <a:cubicBezTo>
                      <a:pt x="3" y="208"/>
                      <a:pt x="3" y="208"/>
                      <a:pt x="3" y="208"/>
                    </a:cubicBezTo>
                    <a:cubicBezTo>
                      <a:pt x="3" y="208"/>
                      <a:pt x="3" y="208"/>
                      <a:pt x="3" y="208"/>
                    </a:cubicBezTo>
                    <a:cubicBezTo>
                      <a:pt x="3" y="208"/>
                      <a:pt x="3" y="208"/>
                      <a:pt x="3" y="208"/>
                    </a:cubicBezTo>
                    <a:cubicBezTo>
                      <a:pt x="3" y="209"/>
                      <a:pt x="3" y="209"/>
                      <a:pt x="3" y="209"/>
                    </a:cubicBezTo>
                    <a:cubicBezTo>
                      <a:pt x="3" y="209"/>
                      <a:pt x="3" y="209"/>
                      <a:pt x="3" y="209"/>
                    </a:cubicBezTo>
                    <a:cubicBezTo>
                      <a:pt x="3" y="209"/>
                      <a:pt x="3" y="209"/>
                      <a:pt x="3" y="209"/>
                    </a:cubicBezTo>
                    <a:cubicBezTo>
                      <a:pt x="3" y="209"/>
                      <a:pt x="3" y="209"/>
                      <a:pt x="3" y="209"/>
                    </a:cubicBezTo>
                    <a:cubicBezTo>
                      <a:pt x="3" y="209"/>
                      <a:pt x="3" y="209"/>
                      <a:pt x="3" y="209"/>
                    </a:cubicBezTo>
                    <a:cubicBezTo>
                      <a:pt x="3" y="209"/>
                      <a:pt x="3" y="209"/>
                      <a:pt x="3" y="209"/>
                    </a:cubicBezTo>
                    <a:cubicBezTo>
                      <a:pt x="3" y="209"/>
                      <a:pt x="3" y="209"/>
                      <a:pt x="3" y="209"/>
                    </a:cubicBezTo>
                    <a:cubicBezTo>
                      <a:pt x="3" y="209"/>
                      <a:pt x="3" y="209"/>
                      <a:pt x="3" y="209"/>
                    </a:cubicBezTo>
                    <a:cubicBezTo>
                      <a:pt x="3" y="209"/>
                      <a:pt x="3" y="209"/>
                      <a:pt x="3" y="209"/>
                    </a:cubicBezTo>
                    <a:cubicBezTo>
                      <a:pt x="3" y="209"/>
                      <a:pt x="3" y="209"/>
                      <a:pt x="3" y="209"/>
                    </a:cubicBezTo>
                    <a:cubicBezTo>
                      <a:pt x="3" y="209"/>
                      <a:pt x="3" y="209"/>
                      <a:pt x="3" y="209"/>
                    </a:cubicBezTo>
                    <a:cubicBezTo>
                      <a:pt x="3" y="209"/>
                      <a:pt x="3" y="209"/>
                      <a:pt x="3" y="209"/>
                    </a:cubicBezTo>
                    <a:cubicBezTo>
                      <a:pt x="3" y="209"/>
                      <a:pt x="3" y="209"/>
                      <a:pt x="3" y="209"/>
                    </a:cubicBezTo>
                    <a:cubicBezTo>
                      <a:pt x="3" y="209"/>
                      <a:pt x="3" y="209"/>
                      <a:pt x="3" y="209"/>
                    </a:cubicBezTo>
                    <a:cubicBezTo>
                      <a:pt x="3" y="209"/>
                      <a:pt x="3" y="209"/>
                      <a:pt x="3" y="209"/>
                    </a:cubicBezTo>
                    <a:cubicBezTo>
                      <a:pt x="3" y="209"/>
                      <a:pt x="3" y="209"/>
                      <a:pt x="3" y="209"/>
                    </a:cubicBezTo>
                    <a:cubicBezTo>
                      <a:pt x="3" y="209"/>
                      <a:pt x="3" y="209"/>
                      <a:pt x="3" y="209"/>
                    </a:cubicBezTo>
                    <a:cubicBezTo>
                      <a:pt x="3" y="209"/>
                      <a:pt x="3" y="209"/>
                      <a:pt x="3" y="209"/>
                    </a:cubicBezTo>
                    <a:cubicBezTo>
                      <a:pt x="3" y="209"/>
                      <a:pt x="3" y="209"/>
                      <a:pt x="3" y="209"/>
                    </a:cubicBezTo>
                    <a:cubicBezTo>
                      <a:pt x="3" y="209"/>
                      <a:pt x="3" y="209"/>
                      <a:pt x="3" y="209"/>
                    </a:cubicBezTo>
                    <a:cubicBezTo>
                      <a:pt x="3" y="209"/>
                      <a:pt x="3" y="209"/>
                      <a:pt x="3" y="209"/>
                    </a:cubicBezTo>
                    <a:cubicBezTo>
                      <a:pt x="3" y="209"/>
                      <a:pt x="3" y="209"/>
                      <a:pt x="3" y="209"/>
                    </a:cubicBezTo>
                    <a:cubicBezTo>
                      <a:pt x="3" y="209"/>
                      <a:pt x="3" y="209"/>
                      <a:pt x="3" y="209"/>
                    </a:cubicBezTo>
                    <a:cubicBezTo>
                      <a:pt x="3" y="209"/>
                      <a:pt x="3" y="209"/>
                      <a:pt x="3" y="209"/>
                    </a:cubicBezTo>
                    <a:cubicBezTo>
                      <a:pt x="3" y="209"/>
                      <a:pt x="3" y="209"/>
                      <a:pt x="3" y="209"/>
                    </a:cubicBezTo>
                    <a:cubicBezTo>
                      <a:pt x="3" y="209"/>
                      <a:pt x="3" y="209"/>
                      <a:pt x="3" y="209"/>
                    </a:cubicBezTo>
                    <a:cubicBezTo>
                      <a:pt x="3" y="209"/>
                      <a:pt x="3" y="209"/>
                      <a:pt x="3" y="209"/>
                    </a:cubicBezTo>
                    <a:cubicBezTo>
                      <a:pt x="3" y="209"/>
                      <a:pt x="3" y="209"/>
                      <a:pt x="3" y="209"/>
                    </a:cubicBezTo>
                    <a:cubicBezTo>
                      <a:pt x="3" y="209"/>
                      <a:pt x="3" y="209"/>
                      <a:pt x="3" y="209"/>
                    </a:cubicBezTo>
                    <a:cubicBezTo>
                      <a:pt x="3" y="209"/>
                      <a:pt x="3" y="209"/>
                      <a:pt x="3" y="209"/>
                    </a:cubicBezTo>
                    <a:cubicBezTo>
                      <a:pt x="3" y="209"/>
                      <a:pt x="3" y="209"/>
                      <a:pt x="3" y="209"/>
                    </a:cubicBezTo>
                    <a:cubicBezTo>
                      <a:pt x="3" y="209"/>
                      <a:pt x="3" y="209"/>
                      <a:pt x="3" y="209"/>
                    </a:cubicBezTo>
                    <a:cubicBezTo>
                      <a:pt x="3" y="209"/>
                      <a:pt x="3" y="209"/>
                      <a:pt x="3" y="209"/>
                    </a:cubicBezTo>
                    <a:cubicBezTo>
                      <a:pt x="3" y="209"/>
                      <a:pt x="3" y="209"/>
                      <a:pt x="3" y="209"/>
                    </a:cubicBezTo>
                    <a:cubicBezTo>
                      <a:pt x="3" y="209"/>
                      <a:pt x="3" y="209"/>
                      <a:pt x="3" y="209"/>
                    </a:cubicBezTo>
                    <a:cubicBezTo>
                      <a:pt x="3" y="209"/>
                      <a:pt x="3" y="209"/>
                      <a:pt x="3" y="209"/>
                    </a:cubicBezTo>
                    <a:cubicBezTo>
                      <a:pt x="3" y="210"/>
                      <a:pt x="3" y="210"/>
                      <a:pt x="3" y="210"/>
                    </a:cubicBezTo>
                    <a:cubicBezTo>
                      <a:pt x="3" y="210"/>
                      <a:pt x="3" y="210"/>
                      <a:pt x="3" y="210"/>
                    </a:cubicBezTo>
                    <a:cubicBezTo>
                      <a:pt x="3" y="210"/>
                      <a:pt x="3" y="210"/>
                      <a:pt x="3" y="210"/>
                    </a:cubicBezTo>
                    <a:cubicBezTo>
                      <a:pt x="3" y="210"/>
                      <a:pt x="3" y="210"/>
                      <a:pt x="3" y="210"/>
                    </a:cubicBezTo>
                    <a:cubicBezTo>
                      <a:pt x="3" y="210"/>
                      <a:pt x="3" y="210"/>
                      <a:pt x="3" y="210"/>
                    </a:cubicBezTo>
                    <a:cubicBezTo>
                      <a:pt x="3" y="210"/>
                      <a:pt x="3" y="210"/>
                      <a:pt x="3" y="210"/>
                    </a:cubicBezTo>
                    <a:cubicBezTo>
                      <a:pt x="3" y="210"/>
                      <a:pt x="3" y="210"/>
                      <a:pt x="3" y="210"/>
                    </a:cubicBezTo>
                    <a:cubicBezTo>
                      <a:pt x="3" y="210"/>
                      <a:pt x="3" y="210"/>
                      <a:pt x="3" y="210"/>
                    </a:cubicBezTo>
                    <a:cubicBezTo>
                      <a:pt x="3" y="210"/>
                      <a:pt x="3" y="210"/>
                      <a:pt x="3" y="210"/>
                    </a:cubicBezTo>
                    <a:cubicBezTo>
                      <a:pt x="3" y="210"/>
                      <a:pt x="3" y="210"/>
                      <a:pt x="3" y="210"/>
                    </a:cubicBezTo>
                    <a:cubicBezTo>
                      <a:pt x="3" y="210"/>
                      <a:pt x="3" y="210"/>
                      <a:pt x="3" y="210"/>
                    </a:cubicBezTo>
                    <a:cubicBezTo>
                      <a:pt x="3" y="210"/>
                      <a:pt x="3" y="210"/>
                      <a:pt x="3" y="210"/>
                    </a:cubicBezTo>
                    <a:cubicBezTo>
                      <a:pt x="3" y="210"/>
                      <a:pt x="3" y="210"/>
                      <a:pt x="3" y="210"/>
                    </a:cubicBezTo>
                    <a:cubicBezTo>
                      <a:pt x="3" y="210"/>
                      <a:pt x="3" y="210"/>
                      <a:pt x="3" y="210"/>
                    </a:cubicBezTo>
                    <a:cubicBezTo>
                      <a:pt x="3" y="210"/>
                      <a:pt x="3" y="210"/>
                      <a:pt x="3" y="210"/>
                    </a:cubicBezTo>
                    <a:cubicBezTo>
                      <a:pt x="3" y="210"/>
                      <a:pt x="3" y="210"/>
                      <a:pt x="3" y="210"/>
                    </a:cubicBezTo>
                    <a:cubicBezTo>
                      <a:pt x="3" y="210"/>
                      <a:pt x="3" y="210"/>
                      <a:pt x="3" y="210"/>
                    </a:cubicBezTo>
                    <a:cubicBezTo>
                      <a:pt x="3" y="210"/>
                      <a:pt x="3" y="210"/>
                      <a:pt x="3" y="210"/>
                    </a:cubicBezTo>
                    <a:cubicBezTo>
                      <a:pt x="3" y="210"/>
                      <a:pt x="3" y="210"/>
                      <a:pt x="3" y="210"/>
                    </a:cubicBezTo>
                    <a:cubicBezTo>
                      <a:pt x="3" y="210"/>
                      <a:pt x="3" y="210"/>
                      <a:pt x="3" y="210"/>
                    </a:cubicBezTo>
                    <a:cubicBezTo>
                      <a:pt x="3" y="210"/>
                      <a:pt x="3" y="210"/>
                      <a:pt x="3" y="210"/>
                    </a:cubicBezTo>
                    <a:cubicBezTo>
                      <a:pt x="4" y="210"/>
                      <a:pt x="4" y="210"/>
                      <a:pt x="4" y="210"/>
                    </a:cubicBezTo>
                    <a:cubicBezTo>
                      <a:pt x="4" y="210"/>
                      <a:pt x="4" y="210"/>
                      <a:pt x="4" y="210"/>
                    </a:cubicBezTo>
                    <a:cubicBezTo>
                      <a:pt x="4" y="210"/>
                      <a:pt x="4" y="210"/>
                      <a:pt x="4" y="210"/>
                    </a:cubicBezTo>
                    <a:cubicBezTo>
                      <a:pt x="4" y="210"/>
                      <a:pt x="4" y="210"/>
                      <a:pt x="4" y="210"/>
                    </a:cubicBezTo>
                    <a:cubicBezTo>
                      <a:pt x="4" y="210"/>
                      <a:pt x="4" y="210"/>
                      <a:pt x="4" y="210"/>
                    </a:cubicBezTo>
                    <a:cubicBezTo>
                      <a:pt x="4" y="210"/>
                      <a:pt x="4" y="210"/>
                      <a:pt x="4" y="210"/>
                    </a:cubicBezTo>
                    <a:cubicBezTo>
                      <a:pt x="4" y="210"/>
                      <a:pt x="4" y="210"/>
                      <a:pt x="4" y="210"/>
                    </a:cubicBezTo>
                    <a:cubicBezTo>
                      <a:pt x="4" y="210"/>
                      <a:pt x="4" y="210"/>
                      <a:pt x="4" y="210"/>
                    </a:cubicBezTo>
                    <a:cubicBezTo>
                      <a:pt x="4" y="210"/>
                      <a:pt x="4" y="210"/>
                      <a:pt x="4" y="210"/>
                    </a:cubicBezTo>
                    <a:cubicBezTo>
                      <a:pt x="4" y="210"/>
                      <a:pt x="4" y="210"/>
                      <a:pt x="4" y="210"/>
                    </a:cubicBezTo>
                    <a:cubicBezTo>
                      <a:pt x="4" y="210"/>
                      <a:pt x="4" y="210"/>
                      <a:pt x="4" y="210"/>
                    </a:cubicBezTo>
                    <a:cubicBezTo>
                      <a:pt x="4" y="210"/>
                      <a:pt x="4" y="210"/>
                      <a:pt x="4" y="210"/>
                    </a:cubicBezTo>
                    <a:cubicBezTo>
                      <a:pt x="4" y="210"/>
                      <a:pt x="4" y="210"/>
                      <a:pt x="4" y="210"/>
                    </a:cubicBezTo>
                    <a:cubicBezTo>
                      <a:pt x="4" y="210"/>
                      <a:pt x="4" y="210"/>
                      <a:pt x="4" y="210"/>
                    </a:cubicBezTo>
                    <a:cubicBezTo>
                      <a:pt x="4" y="210"/>
                      <a:pt x="4" y="210"/>
                      <a:pt x="4" y="210"/>
                    </a:cubicBezTo>
                    <a:cubicBezTo>
                      <a:pt x="4" y="211"/>
                      <a:pt x="4" y="211"/>
                      <a:pt x="4" y="211"/>
                    </a:cubicBezTo>
                    <a:cubicBezTo>
                      <a:pt x="4" y="211"/>
                      <a:pt x="4" y="211"/>
                      <a:pt x="4" y="211"/>
                    </a:cubicBezTo>
                    <a:cubicBezTo>
                      <a:pt x="4" y="211"/>
                      <a:pt x="4" y="211"/>
                      <a:pt x="4" y="211"/>
                    </a:cubicBezTo>
                    <a:cubicBezTo>
                      <a:pt x="4" y="211"/>
                      <a:pt x="4" y="211"/>
                      <a:pt x="4" y="211"/>
                    </a:cubicBezTo>
                    <a:cubicBezTo>
                      <a:pt x="4" y="211"/>
                      <a:pt x="4" y="211"/>
                      <a:pt x="4" y="211"/>
                    </a:cubicBezTo>
                    <a:cubicBezTo>
                      <a:pt x="4" y="211"/>
                      <a:pt x="4" y="211"/>
                      <a:pt x="4" y="211"/>
                    </a:cubicBezTo>
                    <a:cubicBezTo>
                      <a:pt x="4" y="211"/>
                      <a:pt x="4" y="211"/>
                      <a:pt x="4" y="211"/>
                    </a:cubicBezTo>
                    <a:cubicBezTo>
                      <a:pt x="4" y="211"/>
                      <a:pt x="4" y="211"/>
                      <a:pt x="4" y="211"/>
                    </a:cubicBezTo>
                    <a:cubicBezTo>
                      <a:pt x="4" y="211"/>
                      <a:pt x="4" y="211"/>
                      <a:pt x="4" y="211"/>
                    </a:cubicBezTo>
                    <a:cubicBezTo>
                      <a:pt x="4" y="211"/>
                      <a:pt x="4" y="211"/>
                      <a:pt x="4" y="211"/>
                    </a:cubicBezTo>
                    <a:cubicBezTo>
                      <a:pt x="4" y="211"/>
                      <a:pt x="4" y="211"/>
                      <a:pt x="4" y="211"/>
                    </a:cubicBezTo>
                    <a:cubicBezTo>
                      <a:pt x="4" y="211"/>
                      <a:pt x="4" y="211"/>
                      <a:pt x="4" y="211"/>
                    </a:cubicBezTo>
                    <a:cubicBezTo>
                      <a:pt x="4" y="211"/>
                      <a:pt x="4" y="211"/>
                      <a:pt x="4" y="211"/>
                    </a:cubicBezTo>
                    <a:cubicBezTo>
                      <a:pt x="4" y="211"/>
                      <a:pt x="4" y="211"/>
                      <a:pt x="4" y="211"/>
                    </a:cubicBezTo>
                    <a:cubicBezTo>
                      <a:pt x="4" y="211"/>
                      <a:pt x="4" y="211"/>
                      <a:pt x="4" y="211"/>
                    </a:cubicBezTo>
                    <a:cubicBezTo>
                      <a:pt x="4" y="211"/>
                      <a:pt x="4" y="211"/>
                      <a:pt x="4" y="211"/>
                    </a:cubicBezTo>
                    <a:cubicBezTo>
                      <a:pt x="4" y="211"/>
                      <a:pt x="4" y="211"/>
                      <a:pt x="4" y="211"/>
                    </a:cubicBezTo>
                    <a:cubicBezTo>
                      <a:pt x="4" y="211"/>
                      <a:pt x="4" y="211"/>
                      <a:pt x="4" y="211"/>
                    </a:cubicBezTo>
                    <a:cubicBezTo>
                      <a:pt x="4" y="211"/>
                      <a:pt x="4" y="211"/>
                      <a:pt x="4" y="211"/>
                    </a:cubicBezTo>
                    <a:cubicBezTo>
                      <a:pt x="4" y="211"/>
                      <a:pt x="4" y="211"/>
                      <a:pt x="4" y="211"/>
                    </a:cubicBezTo>
                    <a:cubicBezTo>
                      <a:pt x="4" y="211"/>
                      <a:pt x="4" y="211"/>
                      <a:pt x="4" y="211"/>
                    </a:cubicBezTo>
                    <a:cubicBezTo>
                      <a:pt x="4" y="211"/>
                      <a:pt x="4" y="211"/>
                      <a:pt x="4" y="211"/>
                    </a:cubicBezTo>
                    <a:cubicBezTo>
                      <a:pt x="4" y="211"/>
                      <a:pt x="4" y="211"/>
                      <a:pt x="4" y="211"/>
                    </a:cubicBezTo>
                    <a:cubicBezTo>
                      <a:pt x="4" y="211"/>
                      <a:pt x="4" y="211"/>
                      <a:pt x="4" y="211"/>
                    </a:cubicBezTo>
                    <a:cubicBezTo>
                      <a:pt x="4" y="211"/>
                      <a:pt x="4" y="211"/>
                      <a:pt x="4" y="211"/>
                    </a:cubicBezTo>
                    <a:cubicBezTo>
                      <a:pt x="4" y="211"/>
                      <a:pt x="4" y="211"/>
                      <a:pt x="4" y="211"/>
                    </a:cubicBezTo>
                    <a:cubicBezTo>
                      <a:pt x="4" y="211"/>
                      <a:pt x="4" y="211"/>
                      <a:pt x="4" y="211"/>
                    </a:cubicBezTo>
                    <a:cubicBezTo>
                      <a:pt x="4" y="211"/>
                      <a:pt x="4" y="211"/>
                      <a:pt x="4" y="211"/>
                    </a:cubicBezTo>
                    <a:cubicBezTo>
                      <a:pt x="4" y="211"/>
                      <a:pt x="4" y="211"/>
                      <a:pt x="4" y="211"/>
                    </a:cubicBezTo>
                    <a:cubicBezTo>
                      <a:pt x="4" y="211"/>
                      <a:pt x="4" y="211"/>
                      <a:pt x="4" y="211"/>
                    </a:cubicBezTo>
                    <a:cubicBezTo>
                      <a:pt x="4" y="211"/>
                      <a:pt x="4" y="211"/>
                      <a:pt x="4" y="211"/>
                    </a:cubicBezTo>
                    <a:cubicBezTo>
                      <a:pt x="4" y="211"/>
                      <a:pt x="4" y="211"/>
                      <a:pt x="4" y="211"/>
                    </a:cubicBezTo>
                    <a:cubicBezTo>
                      <a:pt x="4" y="211"/>
                      <a:pt x="4" y="211"/>
                      <a:pt x="4" y="211"/>
                    </a:cubicBezTo>
                    <a:cubicBezTo>
                      <a:pt x="4" y="211"/>
                      <a:pt x="4" y="211"/>
                      <a:pt x="4" y="211"/>
                    </a:cubicBezTo>
                    <a:cubicBezTo>
                      <a:pt x="4" y="211"/>
                      <a:pt x="4" y="211"/>
                      <a:pt x="4" y="211"/>
                    </a:cubicBezTo>
                    <a:cubicBezTo>
                      <a:pt x="4" y="211"/>
                      <a:pt x="4" y="211"/>
                      <a:pt x="4" y="211"/>
                    </a:cubicBezTo>
                    <a:cubicBezTo>
                      <a:pt x="4" y="211"/>
                      <a:pt x="4" y="211"/>
                      <a:pt x="4" y="211"/>
                    </a:cubicBezTo>
                    <a:cubicBezTo>
                      <a:pt x="4" y="211"/>
                      <a:pt x="4" y="211"/>
                      <a:pt x="4" y="211"/>
                    </a:cubicBezTo>
                    <a:cubicBezTo>
                      <a:pt x="4" y="212"/>
                      <a:pt x="4" y="212"/>
                      <a:pt x="4" y="212"/>
                    </a:cubicBezTo>
                    <a:cubicBezTo>
                      <a:pt x="4" y="212"/>
                      <a:pt x="4" y="212"/>
                      <a:pt x="4" y="212"/>
                    </a:cubicBezTo>
                    <a:cubicBezTo>
                      <a:pt x="4" y="212"/>
                      <a:pt x="4" y="212"/>
                      <a:pt x="4" y="212"/>
                    </a:cubicBezTo>
                    <a:cubicBezTo>
                      <a:pt x="4" y="212"/>
                      <a:pt x="4" y="212"/>
                      <a:pt x="4" y="212"/>
                    </a:cubicBezTo>
                    <a:cubicBezTo>
                      <a:pt x="4" y="212"/>
                      <a:pt x="4" y="212"/>
                      <a:pt x="4" y="212"/>
                    </a:cubicBezTo>
                    <a:cubicBezTo>
                      <a:pt x="4" y="212"/>
                      <a:pt x="4" y="212"/>
                      <a:pt x="4" y="212"/>
                    </a:cubicBezTo>
                    <a:cubicBezTo>
                      <a:pt x="4" y="212"/>
                      <a:pt x="4" y="212"/>
                      <a:pt x="4" y="212"/>
                    </a:cubicBezTo>
                    <a:cubicBezTo>
                      <a:pt x="4" y="212"/>
                      <a:pt x="4" y="212"/>
                      <a:pt x="4" y="212"/>
                    </a:cubicBezTo>
                    <a:cubicBezTo>
                      <a:pt x="4" y="212"/>
                      <a:pt x="4" y="212"/>
                      <a:pt x="4" y="212"/>
                    </a:cubicBezTo>
                    <a:cubicBezTo>
                      <a:pt x="4" y="212"/>
                      <a:pt x="4" y="212"/>
                      <a:pt x="4" y="212"/>
                    </a:cubicBezTo>
                    <a:cubicBezTo>
                      <a:pt x="4" y="212"/>
                      <a:pt x="4" y="212"/>
                      <a:pt x="4" y="212"/>
                    </a:cubicBezTo>
                    <a:cubicBezTo>
                      <a:pt x="4" y="212"/>
                      <a:pt x="4" y="212"/>
                      <a:pt x="4" y="212"/>
                    </a:cubicBezTo>
                    <a:cubicBezTo>
                      <a:pt x="4" y="212"/>
                      <a:pt x="4" y="212"/>
                      <a:pt x="4" y="212"/>
                    </a:cubicBezTo>
                    <a:cubicBezTo>
                      <a:pt x="4" y="212"/>
                      <a:pt x="4" y="212"/>
                      <a:pt x="4" y="212"/>
                    </a:cubicBezTo>
                    <a:cubicBezTo>
                      <a:pt x="4" y="212"/>
                      <a:pt x="4" y="212"/>
                      <a:pt x="4" y="212"/>
                    </a:cubicBezTo>
                    <a:cubicBezTo>
                      <a:pt x="4" y="212"/>
                      <a:pt x="4" y="212"/>
                      <a:pt x="4" y="212"/>
                    </a:cubicBezTo>
                    <a:cubicBezTo>
                      <a:pt x="4" y="212"/>
                      <a:pt x="4" y="212"/>
                      <a:pt x="4" y="212"/>
                    </a:cubicBezTo>
                    <a:cubicBezTo>
                      <a:pt x="4" y="212"/>
                      <a:pt x="4" y="212"/>
                      <a:pt x="4" y="212"/>
                    </a:cubicBezTo>
                    <a:cubicBezTo>
                      <a:pt x="4" y="212"/>
                      <a:pt x="4" y="212"/>
                      <a:pt x="4" y="212"/>
                    </a:cubicBezTo>
                    <a:cubicBezTo>
                      <a:pt x="4" y="212"/>
                      <a:pt x="4" y="212"/>
                      <a:pt x="4" y="212"/>
                    </a:cubicBezTo>
                    <a:cubicBezTo>
                      <a:pt x="4" y="212"/>
                      <a:pt x="4" y="212"/>
                      <a:pt x="4" y="212"/>
                    </a:cubicBezTo>
                    <a:cubicBezTo>
                      <a:pt x="4" y="212"/>
                      <a:pt x="4" y="212"/>
                      <a:pt x="4" y="212"/>
                    </a:cubicBezTo>
                    <a:cubicBezTo>
                      <a:pt x="4" y="212"/>
                      <a:pt x="4" y="212"/>
                      <a:pt x="4" y="212"/>
                    </a:cubicBezTo>
                    <a:cubicBezTo>
                      <a:pt x="4" y="212"/>
                      <a:pt x="4" y="212"/>
                      <a:pt x="4" y="212"/>
                    </a:cubicBezTo>
                    <a:cubicBezTo>
                      <a:pt x="4" y="212"/>
                      <a:pt x="4" y="212"/>
                      <a:pt x="4" y="212"/>
                    </a:cubicBezTo>
                    <a:cubicBezTo>
                      <a:pt x="4" y="212"/>
                      <a:pt x="4" y="212"/>
                      <a:pt x="4" y="212"/>
                    </a:cubicBezTo>
                    <a:cubicBezTo>
                      <a:pt x="4" y="212"/>
                      <a:pt x="4" y="212"/>
                      <a:pt x="4" y="212"/>
                    </a:cubicBezTo>
                    <a:cubicBezTo>
                      <a:pt x="4" y="212"/>
                      <a:pt x="4" y="212"/>
                      <a:pt x="4" y="212"/>
                    </a:cubicBezTo>
                    <a:cubicBezTo>
                      <a:pt x="4" y="212"/>
                      <a:pt x="4" y="212"/>
                      <a:pt x="4" y="212"/>
                    </a:cubicBezTo>
                    <a:cubicBezTo>
                      <a:pt x="4" y="212"/>
                      <a:pt x="4" y="212"/>
                      <a:pt x="4" y="212"/>
                    </a:cubicBezTo>
                    <a:cubicBezTo>
                      <a:pt x="4" y="212"/>
                      <a:pt x="4" y="212"/>
                      <a:pt x="4" y="212"/>
                    </a:cubicBezTo>
                    <a:cubicBezTo>
                      <a:pt x="4" y="212"/>
                      <a:pt x="4" y="212"/>
                      <a:pt x="4" y="212"/>
                    </a:cubicBezTo>
                    <a:cubicBezTo>
                      <a:pt x="4" y="212"/>
                      <a:pt x="4" y="212"/>
                      <a:pt x="4" y="212"/>
                    </a:cubicBezTo>
                    <a:cubicBezTo>
                      <a:pt x="5" y="212"/>
                      <a:pt x="5" y="212"/>
                      <a:pt x="5" y="212"/>
                    </a:cubicBezTo>
                    <a:cubicBezTo>
                      <a:pt x="5" y="212"/>
                      <a:pt x="5" y="212"/>
                      <a:pt x="5" y="212"/>
                    </a:cubicBezTo>
                    <a:cubicBezTo>
                      <a:pt x="5" y="212"/>
                      <a:pt x="5" y="212"/>
                      <a:pt x="5" y="212"/>
                    </a:cubicBezTo>
                    <a:cubicBezTo>
                      <a:pt x="5" y="212"/>
                      <a:pt x="5" y="212"/>
                      <a:pt x="5" y="212"/>
                    </a:cubicBezTo>
                    <a:cubicBezTo>
                      <a:pt x="5" y="212"/>
                      <a:pt x="5" y="212"/>
                      <a:pt x="5" y="212"/>
                    </a:cubicBezTo>
                    <a:cubicBezTo>
                      <a:pt x="5" y="212"/>
                      <a:pt x="5" y="212"/>
                      <a:pt x="5" y="212"/>
                    </a:cubicBezTo>
                    <a:cubicBezTo>
                      <a:pt x="5" y="212"/>
                      <a:pt x="5" y="212"/>
                      <a:pt x="5" y="212"/>
                    </a:cubicBezTo>
                    <a:cubicBezTo>
                      <a:pt x="5" y="212"/>
                      <a:pt x="5" y="212"/>
                      <a:pt x="5" y="212"/>
                    </a:cubicBezTo>
                    <a:cubicBezTo>
                      <a:pt x="5" y="212"/>
                      <a:pt x="5" y="212"/>
                      <a:pt x="5" y="212"/>
                    </a:cubicBezTo>
                    <a:cubicBezTo>
                      <a:pt x="5" y="212"/>
                      <a:pt x="5" y="212"/>
                      <a:pt x="5" y="212"/>
                    </a:cubicBezTo>
                    <a:cubicBezTo>
                      <a:pt x="5" y="212"/>
                      <a:pt x="5" y="212"/>
                      <a:pt x="5" y="212"/>
                    </a:cubicBezTo>
                    <a:cubicBezTo>
                      <a:pt x="5" y="213"/>
                      <a:pt x="5" y="213"/>
                      <a:pt x="5" y="213"/>
                    </a:cubicBezTo>
                    <a:cubicBezTo>
                      <a:pt x="5" y="213"/>
                      <a:pt x="5" y="213"/>
                      <a:pt x="5" y="213"/>
                    </a:cubicBezTo>
                    <a:cubicBezTo>
                      <a:pt x="5" y="213"/>
                      <a:pt x="5" y="213"/>
                      <a:pt x="5" y="213"/>
                    </a:cubicBezTo>
                    <a:cubicBezTo>
                      <a:pt x="5" y="213"/>
                      <a:pt x="5" y="213"/>
                      <a:pt x="5" y="213"/>
                    </a:cubicBezTo>
                    <a:cubicBezTo>
                      <a:pt x="5" y="213"/>
                      <a:pt x="5" y="213"/>
                      <a:pt x="5" y="213"/>
                    </a:cubicBezTo>
                    <a:cubicBezTo>
                      <a:pt x="5" y="213"/>
                      <a:pt x="5" y="213"/>
                      <a:pt x="5" y="213"/>
                    </a:cubicBezTo>
                    <a:cubicBezTo>
                      <a:pt x="5" y="213"/>
                      <a:pt x="5" y="213"/>
                      <a:pt x="5" y="213"/>
                    </a:cubicBezTo>
                    <a:cubicBezTo>
                      <a:pt x="5" y="213"/>
                      <a:pt x="5" y="213"/>
                      <a:pt x="5" y="213"/>
                    </a:cubicBezTo>
                    <a:cubicBezTo>
                      <a:pt x="5" y="213"/>
                      <a:pt x="5" y="213"/>
                      <a:pt x="5" y="213"/>
                    </a:cubicBezTo>
                    <a:cubicBezTo>
                      <a:pt x="5" y="213"/>
                      <a:pt x="5" y="213"/>
                      <a:pt x="5" y="213"/>
                    </a:cubicBezTo>
                    <a:cubicBezTo>
                      <a:pt x="5" y="213"/>
                      <a:pt x="5" y="213"/>
                      <a:pt x="5" y="213"/>
                    </a:cubicBezTo>
                    <a:cubicBezTo>
                      <a:pt x="5" y="213"/>
                      <a:pt x="5" y="213"/>
                      <a:pt x="5" y="213"/>
                    </a:cubicBezTo>
                    <a:cubicBezTo>
                      <a:pt x="5" y="213"/>
                      <a:pt x="5" y="213"/>
                      <a:pt x="5" y="213"/>
                    </a:cubicBezTo>
                    <a:cubicBezTo>
                      <a:pt x="5" y="213"/>
                      <a:pt x="5" y="213"/>
                      <a:pt x="5" y="213"/>
                    </a:cubicBezTo>
                    <a:cubicBezTo>
                      <a:pt x="5" y="213"/>
                      <a:pt x="5" y="213"/>
                      <a:pt x="5" y="213"/>
                    </a:cubicBezTo>
                    <a:cubicBezTo>
                      <a:pt x="5" y="213"/>
                      <a:pt x="5" y="213"/>
                      <a:pt x="5" y="213"/>
                    </a:cubicBezTo>
                    <a:cubicBezTo>
                      <a:pt x="5" y="213"/>
                      <a:pt x="5" y="213"/>
                      <a:pt x="5" y="213"/>
                    </a:cubicBezTo>
                    <a:cubicBezTo>
                      <a:pt x="5" y="213"/>
                      <a:pt x="5" y="213"/>
                      <a:pt x="5" y="213"/>
                    </a:cubicBezTo>
                    <a:cubicBezTo>
                      <a:pt x="5" y="213"/>
                      <a:pt x="5" y="213"/>
                      <a:pt x="5" y="213"/>
                    </a:cubicBezTo>
                    <a:cubicBezTo>
                      <a:pt x="5" y="213"/>
                      <a:pt x="5" y="213"/>
                      <a:pt x="5" y="213"/>
                    </a:cubicBezTo>
                    <a:cubicBezTo>
                      <a:pt x="5" y="213"/>
                      <a:pt x="5" y="213"/>
                      <a:pt x="5" y="213"/>
                    </a:cubicBezTo>
                    <a:cubicBezTo>
                      <a:pt x="5" y="213"/>
                      <a:pt x="5" y="213"/>
                      <a:pt x="5" y="213"/>
                    </a:cubicBezTo>
                    <a:cubicBezTo>
                      <a:pt x="5" y="213"/>
                      <a:pt x="5" y="213"/>
                      <a:pt x="5" y="213"/>
                    </a:cubicBezTo>
                    <a:cubicBezTo>
                      <a:pt x="5" y="213"/>
                      <a:pt x="5" y="213"/>
                      <a:pt x="5" y="213"/>
                    </a:cubicBezTo>
                    <a:cubicBezTo>
                      <a:pt x="5" y="213"/>
                      <a:pt x="5" y="213"/>
                      <a:pt x="5" y="213"/>
                    </a:cubicBezTo>
                    <a:cubicBezTo>
                      <a:pt x="5" y="213"/>
                      <a:pt x="5" y="213"/>
                      <a:pt x="5" y="213"/>
                    </a:cubicBezTo>
                    <a:cubicBezTo>
                      <a:pt x="5" y="213"/>
                      <a:pt x="5" y="213"/>
                      <a:pt x="5" y="213"/>
                    </a:cubicBezTo>
                    <a:cubicBezTo>
                      <a:pt x="5" y="213"/>
                      <a:pt x="5" y="213"/>
                      <a:pt x="5" y="213"/>
                    </a:cubicBezTo>
                    <a:cubicBezTo>
                      <a:pt x="5" y="213"/>
                      <a:pt x="5" y="213"/>
                      <a:pt x="5" y="213"/>
                    </a:cubicBezTo>
                    <a:cubicBezTo>
                      <a:pt x="5" y="213"/>
                      <a:pt x="5" y="213"/>
                      <a:pt x="5" y="213"/>
                    </a:cubicBezTo>
                    <a:cubicBezTo>
                      <a:pt x="5" y="214"/>
                      <a:pt x="5" y="214"/>
                      <a:pt x="5" y="214"/>
                    </a:cubicBezTo>
                    <a:cubicBezTo>
                      <a:pt x="5" y="214"/>
                      <a:pt x="5" y="214"/>
                      <a:pt x="5" y="214"/>
                    </a:cubicBezTo>
                    <a:cubicBezTo>
                      <a:pt x="5" y="214"/>
                      <a:pt x="5" y="214"/>
                      <a:pt x="5" y="214"/>
                    </a:cubicBezTo>
                    <a:cubicBezTo>
                      <a:pt x="5" y="214"/>
                      <a:pt x="5" y="214"/>
                      <a:pt x="5" y="214"/>
                    </a:cubicBezTo>
                    <a:cubicBezTo>
                      <a:pt x="5" y="214"/>
                      <a:pt x="5" y="214"/>
                      <a:pt x="5" y="214"/>
                    </a:cubicBezTo>
                    <a:cubicBezTo>
                      <a:pt x="5" y="214"/>
                      <a:pt x="5" y="214"/>
                      <a:pt x="5" y="214"/>
                    </a:cubicBezTo>
                    <a:cubicBezTo>
                      <a:pt x="5" y="214"/>
                      <a:pt x="5" y="214"/>
                      <a:pt x="5" y="214"/>
                    </a:cubicBezTo>
                    <a:cubicBezTo>
                      <a:pt x="5" y="214"/>
                      <a:pt x="5" y="214"/>
                      <a:pt x="5" y="214"/>
                    </a:cubicBezTo>
                    <a:cubicBezTo>
                      <a:pt x="5" y="214"/>
                      <a:pt x="5" y="214"/>
                      <a:pt x="5" y="214"/>
                    </a:cubicBezTo>
                    <a:cubicBezTo>
                      <a:pt x="5" y="214"/>
                      <a:pt x="5" y="214"/>
                      <a:pt x="5" y="214"/>
                    </a:cubicBezTo>
                    <a:cubicBezTo>
                      <a:pt x="5" y="214"/>
                      <a:pt x="5" y="214"/>
                      <a:pt x="5" y="214"/>
                    </a:cubicBezTo>
                    <a:cubicBezTo>
                      <a:pt x="5" y="214"/>
                      <a:pt x="5" y="214"/>
                      <a:pt x="5" y="214"/>
                    </a:cubicBezTo>
                    <a:cubicBezTo>
                      <a:pt x="5" y="214"/>
                      <a:pt x="5" y="214"/>
                      <a:pt x="5" y="214"/>
                    </a:cubicBezTo>
                    <a:cubicBezTo>
                      <a:pt x="5" y="214"/>
                      <a:pt x="5" y="214"/>
                      <a:pt x="5" y="214"/>
                    </a:cubicBezTo>
                    <a:cubicBezTo>
                      <a:pt x="5" y="214"/>
                      <a:pt x="5" y="214"/>
                      <a:pt x="5" y="214"/>
                    </a:cubicBezTo>
                    <a:cubicBezTo>
                      <a:pt x="5" y="214"/>
                      <a:pt x="6" y="214"/>
                      <a:pt x="6" y="214"/>
                    </a:cubicBezTo>
                    <a:cubicBezTo>
                      <a:pt x="6" y="214"/>
                      <a:pt x="6" y="214"/>
                      <a:pt x="6" y="214"/>
                    </a:cubicBezTo>
                    <a:cubicBezTo>
                      <a:pt x="6" y="214"/>
                      <a:pt x="6" y="214"/>
                      <a:pt x="6" y="214"/>
                    </a:cubicBezTo>
                    <a:cubicBezTo>
                      <a:pt x="6" y="214"/>
                      <a:pt x="6" y="214"/>
                      <a:pt x="6" y="214"/>
                    </a:cubicBezTo>
                    <a:cubicBezTo>
                      <a:pt x="6" y="214"/>
                      <a:pt x="6" y="214"/>
                      <a:pt x="6" y="214"/>
                    </a:cubicBezTo>
                    <a:cubicBezTo>
                      <a:pt x="6" y="214"/>
                      <a:pt x="6" y="214"/>
                      <a:pt x="6" y="214"/>
                    </a:cubicBezTo>
                    <a:cubicBezTo>
                      <a:pt x="6" y="214"/>
                      <a:pt x="6" y="214"/>
                      <a:pt x="6" y="214"/>
                    </a:cubicBezTo>
                    <a:cubicBezTo>
                      <a:pt x="6" y="214"/>
                      <a:pt x="6" y="214"/>
                      <a:pt x="6" y="214"/>
                    </a:cubicBezTo>
                    <a:cubicBezTo>
                      <a:pt x="6" y="214"/>
                      <a:pt x="6" y="214"/>
                      <a:pt x="6" y="214"/>
                    </a:cubicBezTo>
                    <a:cubicBezTo>
                      <a:pt x="6" y="214"/>
                      <a:pt x="6" y="214"/>
                      <a:pt x="6" y="214"/>
                    </a:cubicBezTo>
                    <a:cubicBezTo>
                      <a:pt x="6" y="214"/>
                      <a:pt x="6" y="214"/>
                      <a:pt x="6" y="214"/>
                    </a:cubicBezTo>
                    <a:cubicBezTo>
                      <a:pt x="6" y="214"/>
                      <a:pt x="6" y="214"/>
                      <a:pt x="6" y="214"/>
                    </a:cubicBezTo>
                    <a:cubicBezTo>
                      <a:pt x="6" y="214"/>
                      <a:pt x="6" y="214"/>
                      <a:pt x="6" y="214"/>
                    </a:cubicBezTo>
                    <a:cubicBezTo>
                      <a:pt x="6" y="214"/>
                      <a:pt x="6" y="214"/>
                      <a:pt x="6" y="214"/>
                    </a:cubicBezTo>
                    <a:cubicBezTo>
                      <a:pt x="6" y="214"/>
                      <a:pt x="6" y="214"/>
                      <a:pt x="6" y="214"/>
                    </a:cubicBezTo>
                    <a:cubicBezTo>
                      <a:pt x="6" y="214"/>
                      <a:pt x="6" y="214"/>
                      <a:pt x="6" y="214"/>
                    </a:cubicBezTo>
                    <a:cubicBezTo>
                      <a:pt x="6" y="214"/>
                      <a:pt x="6" y="214"/>
                      <a:pt x="6" y="214"/>
                    </a:cubicBezTo>
                    <a:cubicBezTo>
                      <a:pt x="6" y="215"/>
                      <a:pt x="6" y="215"/>
                      <a:pt x="6" y="215"/>
                    </a:cubicBezTo>
                    <a:cubicBezTo>
                      <a:pt x="6" y="215"/>
                      <a:pt x="6" y="215"/>
                      <a:pt x="6" y="215"/>
                    </a:cubicBezTo>
                    <a:cubicBezTo>
                      <a:pt x="6" y="215"/>
                      <a:pt x="6" y="215"/>
                      <a:pt x="6" y="215"/>
                    </a:cubicBezTo>
                    <a:cubicBezTo>
                      <a:pt x="6" y="215"/>
                      <a:pt x="6" y="215"/>
                      <a:pt x="6" y="215"/>
                    </a:cubicBezTo>
                    <a:cubicBezTo>
                      <a:pt x="6" y="215"/>
                      <a:pt x="6" y="215"/>
                      <a:pt x="6" y="215"/>
                    </a:cubicBezTo>
                    <a:cubicBezTo>
                      <a:pt x="6" y="215"/>
                      <a:pt x="6" y="215"/>
                      <a:pt x="6" y="215"/>
                    </a:cubicBezTo>
                    <a:cubicBezTo>
                      <a:pt x="6" y="215"/>
                      <a:pt x="6" y="215"/>
                      <a:pt x="6" y="215"/>
                    </a:cubicBezTo>
                    <a:cubicBezTo>
                      <a:pt x="6" y="215"/>
                      <a:pt x="6" y="215"/>
                      <a:pt x="6" y="215"/>
                    </a:cubicBezTo>
                    <a:cubicBezTo>
                      <a:pt x="6" y="215"/>
                      <a:pt x="6" y="215"/>
                      <a:pt x="6" y="215"/>
                    </a:cubicBezTo>
                    <a:cubicBezTo>
                      <a:pt x="6" y="215"/>
                      <a:pt x="6" y="215"/>
                      <a:pt x="6" y="215"/>
                    </a:cubicBezTo>
                    <a:cubicBezTo>
                      <a:pt x="6" y="215"/>
                      <a:pt x="6" y="215"/>
                      <a:pt x="6" y="215"/>
                    </a:cubicBezTo>
                    <a:cubicBezTo>
                      <a:pt x="6" y="215"/>
                      <a:pt x="6" y="215"/>
                      <a:pt x="6" y="215"/>
                    </a:cubicBezTo>
                    <a:cubicBezTo>
                      <a:pt x="6" y="215"/>
                      <a:pt x="6" y="215"/>
                      <a:pt x="6" y="215"/>
                    </a:cubicBezTo>
                    <a:cubicBezTo>
                      <a:pt x="6" y="215"/>
                      <a:pt x="6" y="215"/>
                      <a:pt x="6" y="215"/>
                    </a:cubicBezTo>
                    <a:cubicBezTo>
                      <a:pt x="6" y="215"/>
                      <a:pt x="6" y="215"/>
                      <a:pt x="6" y="215"/>
                    </a:cubicBezTo>
                    <a:cubicBezTo>
                      <a:pt x="6" y="215"/>
                      <a:pt x="6" y="215"/>
                      <a:pt x="6" y="215"/>
                    </a:cubicBezTo>
                    <a:cubicBezTo>
                      <a:pt x="6" y="215"/>
                      <a:pt x="6" y="215"/>
                      <a:pt x="6" y="215"/>
                    </a:cubicBezTo>
                    <a:cubicBezTo>
                      <a:pt x="6" y="215"/>
                      <a:pt x="6" y="215"/>
                      <a:pt x="6" y="215"/>
                    </a:cubicBezTo>
                    <a:cubicBezTo>
                      <a:pt x="6" y="215"/>
                      <a:pt x="6" y="215"/>
                      <a:pt x="6" y="215"/>
                    </a:cubicBezTo>
                    <a:cubicBezTo>
                      <a:pt x="6" y="215"/>
                      <a:pt x="6" y="215"/>
                      <a:pt x="6" y="215"/>
                    </a:cubicBezTo>
                    <a:cubicBezTo>
                      <a:pt x="6" y="215"/>
                      <a:pt x="6" y="215"/>
                      <a:pt x="6" y="215"/>
                    </a:cubicBezTo>
                    <a:cubicBezTo>
                      <a:pt x="6" y="215"/>
                      <a:pt x="6" y="215"/>
                      <a:pt x="6" y="215"/>
                    </a:cubicBezTo>
                    <a:cubicBezTo>
                      <a:pt x="6" y="215"/>
                      <a:pt x="6" y="215"/>
                      <a:pt x="6" y="215"/>
                    </a:cubicBezTo>
                    <a:cubicBezTo>
                      <a:pt x="6" y="215"/>
                      <a:pt x="6" y="215"/>
                      <a:pt x="6" y="215"/>
                    </a:cubicBezTo>
                    <a:cubicBezTo>
                      <a:pt x="6" y="215"/>
                      <a:pt x="6" y="215"/>
                      <a:pt x="6" y="215"/>
                    </a:cubicBezTo>
                    <a:cubicBezTo>
                      <a:pt x="6" y="215"/>
                      <a:pt x="6" y="215"/>
                      <a:pt x="6" y="215"/>
                    </a:cubicBezTo>
                    <a:cubicBezTo>
                      <a:pt x="6" y="215"/>
                      <a:pt x="6" y="215"/>
                      <a:pt x="6" y="215"/>
                    </a:cubicBezTo>
                    <a:cubicBezTo>
                      <a:pt x="6" y="215"/>
                      <a:pt x="6" y="215"/>
                      <a:pt x="6" y="215"/>
                    </a:cubicBezTo>
                    <a:cubicBezTo>
                      <a:pt x="6" y="215"/>
                      <a:pt x="6" y="215"/>
                      <a:pt x="6" y="215"/>
                    </a:cubicBezTo>
                    <a:cubicBezTo>
                      <a:pt x="6" y="215"/>
                      <a:pt x="6" y="215"/>
                      <a:pt x="6" y="215"/>
                    </a:cubicBezTo>
                    <a:cubicBezTo>
                      <a:pt x="6" y="215"/>
                      <a:pt x="6" y="215"/>
                      <a:pt x="6" y="215"/>
                    </a:cubicBezTo>
                    <a:cubicBezTo>
                      <a:pt x="6" y="215"/>
                      <a:pt x="6" y="215"/>
                      <a:pt x="6" y="215"/>
                    </a:cubicBezTo>
                    <a:cubicBezTo>
                      <a:pt x="6" y="215"/>
                      <a:pt x="6" y="215"/>
                      <a:pt x="6" y="215"/>
                    </a:cubicBezTo>
                    <a:cubicBezTo>
                      <a:pt x="6" y="215"/>
                      <a:pt x="6" y="215"/>
                      <a:pt x="6" y="215"/>
                    </a:cubicBezTo>
                    <a:cubicBezTo>
                      <a:pt x="6" y="215"/>
                      <a:pt x="6" y="215"/>
                      <a:pt x="6" y="215"/>
                    </a:cubicBezTo>
                    <a:cubicBezTo>
                      <a:pt x="6" y="215"/>
                      <a:pt x="6" y="215"/>
                      <a:pt x="6" y="215"/>
                    </a:cubicBezTo>
                    <a:cubicBezTo>
                      <a:pt x="6" y="215"/>
                      <a:pt x="6" y="215"/>
                      <a:pt x="6" y="215"/>
                    </a:cubicBezTo>
                    <a:cubicBezTo>
                      <a:pt x="6" y="215"/>
                      <a:pt x="6" y="215"/>
                      <a:pt x="6" y="215"/>
                    </a:cubicBezTo>
                    <a:cubicBezTo>
                      <a:pt x="6" y="216"/>
                      <a:pt x="6" y="216"/>
                      <a:pt x="6" y="216"/>
                    </a:cubicBezTo>
                    <a:cubicBezTo>
                      <a:pt x="6" y="216"/>
                      <a:pt x="6" y="216"/>
                      <a:pt x="7" y="216"/>
                    </a:cubicBezTo>
                    <a:cubicBezTo>
                      <a:pt x="7" y="216"/>
                      <a:pt x="7" y="216"/>
                      <a:pt x="7" y="216"/>
                    </a:cubicBezTo>
                    <a:cubicBezTo>
                      <a:pt x="7" y="216"/>
                      <a:pt x="7" y="216"/>
                      <a:pt x="7" y="216"/>
                    </a:cubicBezTo>
                    <a:cubicBezTo>
                      <a:pt x="7" y="216"/>
                      <a:pt x="7" y="216"/>
                      <a:pt x="7" y="216"/>
                    </a:cubicBezTo>
                    <a:cubicBezTo>
                      <a:pt x="7" y="216"/>
                      <a:pt x="7" y="216"/>
                      <a:pt x="7" y="216"/>
                    </a:cubicBezTo>
                    <a:cubicBezTo>
                      <a:pt x="7" y="216"/>
                      <a:pt x="7" y="216"/>
                      <a:pt x="7" y="216"/>
                    </a:cubicBezTo>
                    <a:cubicBezTo>
                      <a:pt x="7" y="216"/>
                      <a:pt x="7" y="216"/>
                      <a:pt x="7" y="216"/>
                    </a:cubicBezTo>
                    <a:cubicBezTo>
                      <a:pt x="7" y="216"/>
                      <a:pt x="7" y="216"/>
                      <a:pt x="7" y="216"/>
                    </a:cubicBezTo>
                    <a:cubicBezTo>
                      <a:pt x="7" y="216"/>
                      <a:pt x="7" y="216"/>
                      <a:pt x="7" y="216"/>
                    </a:cubicBezTo>
                    <a:cubicBezTo>
                      <a:pt x="7" y="216"/>
                      <a:pt x="7" y="216"/>
                      <a:pt x="7" y="216"/>
                    </a:cubicBezTo>
                    <a:cubicBezTo>
                      <a:pt x="7" y="216"/>
                      <a:pt x="7" y="216"/>
                      <a:pt x="7" y="216"/>
                    </a:cubicBezTo>
                    <a:cubicBezTo>
                      <a:pt x="7" y="216"/>
                      <a:pt x="7" y="216"/>
                      <a:pt x="7" y="216"/>
                    </a:cubicBezTo>
                    <a:cubicBezTo>
                      <a:pt x="7" y="216"/>
                      <a:pt x="7" y="216"/>
                      <a:pt x="7" y="216"/>
                    </a:cubicBezTo>
                    <a:cubicBezTo>
                      <a:pt x="7" y="216"/>
                      <a:pt x="7" y="216"/>
                      <a:pt x="7" y="216"/>
                    </a:cubicBezTo>
                    <a:cubicBezTo>
                      <a:pt x="7" y="216"/>
                      <a:pt x="7" y="216"/>
                      <a:pt x="7" y="216"/>
                    </a:cubicBezTo>
                    <a:cubicBezTo>
                      <a:pt x="7" y="216"/>
                      <a:pt x="7" y="216"/>
                      <a:pt x="7" y="216"/>
                    </a:cubicBezTo>
                    <a:cubicBezTo>
                      <a:pt x="7" y="216"/>
                      <a:pt x="7" y="216"/>
                      <a:pt x="7" y="216"/>
                    </a:cubicBezTo>
                    <a:cubicBezTo>
                      <a:pt x="7" y="216"/>
                      <a:pt x="7" y="216"/>
                      <a:pt x="7" y="216"/>
                    </a:cubicBezTo>
                    <a:cubicBezTo>
                      <a:pt x="7" y="216"/>
                      <a:pt x="7" y="216"/>
                      <a:pt x="7" y="216"/>
                    </a:cubicBezTo>
                    <a:cubicBezTo>
                      <a:pt x="7" y="216"/>
                      <a:pt x="7" y="216"/>
                      <a:pt x="7" y="216"/>
                    </a:cubicBezTo>
                    <a:cubicBezTo>
                      <a:pt x="7" y="216"/>
                      <a:pt x="7" y="216"/>
                      <a:pt x="7" y="216"/>
                    </a:cubicBezTo>
                    <a:cubicBezTo>
                      <a:pt x="7" y="216"/>
                      <a:pt x="7" y="216"/>
                      <a:pt x="7" y="216"/>
                    </a:cubicBezTo>
                    <a:cubicBezTo>
                      <a:pt x="7" y="216"/>
                      <a:pt x="7" y="216"/>
                      <a:pt x="7" y="216"/>
                    </a:cubicBezTo>
                    <a:cubicBezTo>
                      <a:pt x="7" y="216"/>
                      <a:pt x="7" y="216"/>
                      <a:pt x="7" y="216"/>
                    </a:cubicBezTo>
                    <a:cubicBezTo>
                      <a:pt x="7" y="216"/>
                      <a:pt x="7" y="216"/>
                      <a:pt x="7" y="216"/>
                    </a:cubicBezTo>
                    <a:cubicBezTo>
                      <a:pt x="7" y="216"/>
                      <a:pt x="7" y="216"/>
                      <a:pt x="7" y="216"/>
                    </a:cubicBezTo>
                    <a:cubicBezTo>
                      <a:pt x="7" y="216"/>
                      <a:pt x="7" y="216"/>
                      <a:pt x="7" y="216"/>
                    </a:cubicBezTo>
                    <a:cubicBezTo>
                      <a:pt x="7" y="216"/>
                      <a:pt x="7" y="216"/>
                      <a:pt x="7" y="216"/>
                    </a:cubicBezTo>
                    <a:cubicBezTo>
                      <a:pt x="7" y="216"/>
                      <a:pt x="7" y="216"/>
                      <a:pt x="7" y="216"/>
                    </a:cubicBezTo>
                    <a:cubicBezTo>
                      <a:pt x="7" y="216"/>
                      <a:pt x="7" y="216"/>
                      <a:pt x="7" y="216"/>
                    </a:cubicBezTo>
                    <a:cubicBezTo>
                      <a:pt x="7" y="216"/>
                      <a:pt x="7" y="216"/>
                      <a:pt x="7" y="216"/>
                    </a:cubicBezTo>
                    <a:cubicBezTo>
                      <a:pt x="7" y="216"/>
                      <a:pt x="7" y="216"/>
                      <a:pt x="7" y="216"/>
                    </a:cubicBezTo>
                    <a:cubicBezTo>
                      <a:pt x="7" y="216"/>
                      <a:pt x="7" y="216"/>
                      <a:pt x="7" y="216"/>
                    </a:cubicBezTo>
                    <a:cubicBezTo>
                      <a:pt x="7" y="217"/>
                      <a:pt x="7" y="217"/>
                      <a:pt x="7" y="217"/>
                    </a:cubicBezTo>
                    <a:cubicBezTo>
                      <a:pt x="7" y="217"/>
                      <a:pt x="7" y="217"/>
                      <a:pt x="7" y="217"/>
                    </a:cubicBezTo>
                    <a:cubicBezTo>
                      <a:pt x="7" y="217"/>
                      <a:pt x="7" y="217"/>
                      <a:pt x="7" y="217"/>
                    </a:cubicBezTo>
                    <a:cubicBezTo>
                      <a:pt x="7" y="217"/>
                      <a:pt x="7" y="217"/>
                      <a:pt x="7" y="217"/>
                    </a:cubicBezTo>
                    <a:cubicBezTo>
                      <a:pt x="7" y="217"/>
                      <a:pt x="7" y="217"/>
                      <a:pt x="7" y="217"/>
                    </a:cubicBezTo>
                    <a:cubicBezTo>
                      <a:pt x="7" y="217"/>
                      <a:pt x="7" y="217"/>
                      <a:pt x="7" y="217"/>
                    </a:cubicBezTo>
                    <a:cubicBezTo>
                      <a:pt x="7" y="217"/>
                      <a:pt x="7" y="217"/>
                      <a:pt x="7" y="217"/>
                    </a:cubicBezTo>
                    <a:cubicBezTo>
                      <a:pt x="7" y="217"/>
                      <a:pt x="7" y="217"/>
                      <a:pt x="7" y="217"/>
                    </a:cubicBezTo>
                    <a:cubicBezTo>
                      <a:pt x="7" y="217"/>
                      <a:pt x="7" y="217"/>
                      <a:pt x="7" y="217"/>
                    </a:cubicBezTo>
                    <a:cubicBezTo>
                      <a:pt x="7" y="217"/>
                      <a:pt x="7" y="217"/>
                      <a:pt x="7" y="217"/>
                    </a:cubicBezTo>
                    <a:cubicBezTo>
                      <a:pt x="7" y="217"/>
                      <a:pt x="7" y="217"/>
                      <a:pt x="7" y="217"/>
                    </a:cubicBezTo>
                    <a:cubicBezTo>
                      <a:pt x="7" y="217"/>
                      <a:pt x="7" y="217"/>
                      <a:pt x="7" y="217"/>
                    </a:cubicBezTo>
                    <a:cubicBezTo>
                      <a:pt x="7" y="217"/>
                      <a:pt x="7" y="217"/>
                      <a:pt x="7" y="217"/>
                    </a:cubicBezTo>
                    <a:cubicBezTo>
                      <a:pt x="8" y="217"/>
                      <a:pt x="8" y="217"/>
                      <a:pt x="8" y="217"/>
                    </a:cubicBezTo>
                    <a:cubicBezTo>
                      <a:pt x="8" y="217"/>
                      <a:pt x="8" y="217"/>
                      <a:pt x="8" y="217"/>
                    </a:cubicBezTo>
                    <a:cubicBezTo>
                      <a:pt x="8" y="217"/>
                      <a:pt x="8" y="217"/>
                      <a:pt x="8" y="217"/>
                    </a:cubicBezTo>
                    <a:cubicBezTo>
                      <a:pt x="8" y="217"/>
                      <a:pt x="8" y="217"/>
                      <a:pt x="8" y="217"/>
                    </a:cubicBezTo>
                    <a:cubicBezTo>
                      <a:pt x="8" y="217"/>
                      <a:pt x="8" y="217"/>
                      <a:pt x="8" y="217"/>
                    </a:cubicBezTo>
                    <a:cubicBezTo>
                      <a:pt x="8" y="217"/>
                      <a:pt x="8" y="217"/>
                      <a:pt x="8" y="217"/>
                    </a:cubicBezTo>
                    <a:cubicBezTo>
                      <a:pt x="8" y="217"/>
                      <a:pt x="8" y="217"/>
                      <a:pt x="8" y="217"/>
                    </a:cubicBezTo>
                    <a:cubicBezTo>
                      <a:pt x="8" y="217"/>
                      <a:pt x="8" y="217"/>
                      <a:pt x="8" y="217"/>
                    </a:cubicBezTo>
                    <a:cubicBezTo>
                      <a:pt x="8" y="217"/>
                      <a:pt x="8" y="217"/>
                      <a:pt x="8" y="217"/>
                    </a:cubicBezTo>
                    <a:cubicBezTo>
                      <a:pt x="8" y="217"/>
                      <a:pt x="8" y="217"/>
                      <a:pt x="8" y="217"/>
                    </a:cubicBezTo>
                    <a:cubicBezTo>
                      <a:pt x="8" y="217"/>
                      <a:pt x="8" y="217"/>
                      <a:pt x="8" y="217"/>
                    </a:cubicBezTo>
                    <a:cubicBezTo>
                      <a:pt x="8" y="217"/>
                      <a:pt x="8" y="217"/>
                      <a:pt x="8" y="217"/>
                    </a:cubicBezTo>
                    <a:cubicBezTo>
                      <a:pt x="8" y="217"/>
                      <a:pt x="8" y="217"/>
                      <a:pt x="8" y="217"/>
                    </a:cubicBezTo>
                    <a:cubicBezTo>
                      <a:pt x="8" y="218"/>
                      <a:pt x="8" y="218"/>
                      <a:pt x="8" y="218"/>
                    </a:cubicBezTo>
                    <a:cubicBezTo>
                      <a:pt x="8" y="218"/>
                      <a:pt x="8" y="218"/>
                      <a:pt x="8" y="218"/>
                    </a:cubicBezTo>
                    <a:cubicBezTo>
                      <a:pt x="8" y="218"/>
                      <a:pt x="8" y="218"/>
                      <a:pt x="8" y="218"/>
                    </a:cubicBezTo>
                    <a:cubicBezTo>
                      <a:pt x="8" y="218"/>
                      <a:pt x="8" y="218"/>
                      <a:pt x="8" y="218"/>
                    </a:cubicBezTo>
                    <a:cubicBezTo>
                      <a:pt x="8" y="218"/>
                      <a:pt x="8" y="218"/>
                      <a:pt x="8" y="218"/>
                    </a:cubicBezTo>
                    <a:cubicBezTo>
                      <a:pt x="8" y="218"/>
                      <a:pt x="8" y="218"/>
                      <a:pt x="8" y="218"/>
                    </a:cubicBezTo>
                    <a:cubicBezTo>
                      <a:pt x="8" y="218"/>
                      <a:pt x="8" y="218"/>
                      <a:pt x="8" y="218"/>
                    </a:cubicBezTo>
                    <a:cubicBezTo>
                      <a:pt x="8" y="218"/>
                      <a:pt x="8" y="218"/>
                      <a:pt x="8" y="218"/>
                    </a:cubicBezTo>
                    <a:cubicBezTo>
                      <a:pt x="8" y="218"/>
                      <a:pt x="8" y="218"/>
                      <a:pt x="8" y="218"/>
                    </a:cubicBezTo>
                    <a:cubicBezTo>
                      <a:pt x="8" y="218"/>
                      <a:pt x="8" y="218"/>
                      <a:pt x="8" y="218"/>
                    </a:cubicBezTo>
                    <a:cubicBezTo>
                      <a:pt x="8" y="218"/>
                      <a:pt x="8" y="218"/>
                      <a:pt x="8" y="218"/>
                    </a:cubicBezTo>
                    <a:cubicBezTo>
                      <a:pt x="8" y="218"/>
                      <a:pt x="8" y="218"/>
                      <a:pt x="8" y="218"/>
                    </a:cubicBezTo>
                    <a:cubicBezTo>
                      <a:pt x="8" y="218"/>
                      <a:pt x="8" y="218"/>
                      <a:pt x="8" y="218"/>
                    </a:cubicBezTo>
                    <a:cubicBezTo>
                      <a:pt x="9" y="218"/>
                      <a:pt x="9" y="218"/>
                      <a:pt x="9" y="218"/>
                    </a:cubicBezTo>
                    <a:cubicBezTo>
                      <a:pt x="9" y="218"/>
                      <a:pt x="9" y="218"/>
                      <a:pt x="9" y="218"/>
                    </a:cubicBezTo>
                    <a:cubicBezTo>
                      <a:pt x="9" y="218"/>
                      <a:pt x="9" y="218"/>
                      <a:pt x="9" y="218"/>
                    </a:cubicBezTo>
                    <a:cubicBezTo>
                      <a:pt x="9" y="218"/>
                      <a:pt x="9" y="218"/>
                      <a:pt x="9" y="218"/>
                    </a:cubicBezTo>
                    <a:cubicBezTo>
                      <a:pt x="9" y="218"/>
                      <a:pt x="9" y="218"/>
                      <a:pt x="9" y="219"/>
                    </a:cubicBezTo>
                    <a:cubicBezTo>
                      <a:pt x="9" y="219"/>
                      <a:pt x="9" y="219"/>
                      <a:pt x="9" y="219"/>
                    </a:cubicBezTo>
                    <a:cubicBezTo>
                      <a:pt x="9" y="219"/>
                      <a:pt x="9" y="219"/>
                      <a:pt x="9" y="219"/>
                    </a:cubicBezTo>
                    <a:cubicBezTo>
                      <a:pt x="9" y="219"/>
                      <a:pt x="9" y="219"/>
                      <a:pt x="9" y="219"/>
                    </a:cubicBezTo>
                    <a:cubicBezTo>
                      <a:pt x="9" y="219"/>
                      <a:pt x="9" y="219"/>
                      <a:pt x="9" y="219"/>
                    </a:cubicBezTo>
                    <a:cubicBezTo>
                      <a:pt x="9" y="219"/>
                      <a:pt x="9" y="219"/>
                      <a:pt x="9" y="219"/>
                    </a:cubicBezTo>
                    <a:cubicBezTo>
                      <a:pt x="9" y="219"/>
                      <a:pt x="9" y="219"/>
                      <a:pt x="10" y="219"/>
                    </a:cubicBezTo>
                    <a:cubicBezTo>
                      <a:pt x="10" y="219"/>
                      <a:pt x="10" y="220"/>
                      <a:pt x="10" y="220"/>
                    </a:cubicBezTo>
                    <a:cubicBezTo>
                      <a:pt x="10" y="220"/>
                      <a:pt x="10" y="220"/>
                      <a:pt x="10" y="220"/>
                    </a:cubicBezTo>
                    <a:cubicBezTo>
                      <a:pt x="10" y="220"/>
                      <a:pt x="10" y="220"/>
                      <a:pt x="11" y="220"/>
                    </a:cubicBezTo>
                    <a:cubicBezTo>
                      <a:pt x="11" y="220"/>
                      <a:pt x="11" y="220"/>
                      <a:pt x="11" y="220"/>
                    </a:cubicBezTo>
                    <a:cubicBezTo>
                      <a:pt x="11" y="220"/>
                      <a:pt x="11" y="220"/>
                      <a:pt x="11" y="220"/>
                    </a:cubicBezTo>
                    <a:cubicBezTo>
                      <a:pt x="11" y="220"/>
                      <a:pt x="11" y="220"/>
                      <a:pt x="11" y="220"/>
                    </a:cubicBezTo>
                    <a:cubicBezTo>
                      <a:pt x="11" y="220"/>
                      <a:pt x="11" y="220"/>
                      <a:pt x="11" y="220"/>
                    </a:cubicBezTo>
                    <a:cubicBezTo>
                      <a:pt x="11" y="220"/>
                      <a:pt x="11" y="220"/>
                      <a:pt x="11" y="221"/>
                    </a:cubicBezTo>
                    <a:cubicBezTo>
                      <a:pt x="11" y="221"/>
                      <a:pt x="11" y="221"/>
                      <a:pt x="11" y="221"/>
                    </a:cubicBezTo>
                    <a:cubicBezTo>
                      <a:pt x="11" y="221"/>
                      <a:pt x="11" y="221"/>
                      <a:pt x="11" y="221"/>
                    </a:cubicBezTo>
                    <a:cubicBezTo>
                      <a:pt x="11" y="221"/>
                      <a:pt x="11" y="221"/>
                      <a:pt x="11" y="221"/>
                    </a:cubicBezTo>
                    <a:cubicBezTo>
                      <a:pt x="11" y="221"/>
                      <a:pt x="11" y="221"/>
                      <a:pt x="11" y="221"/>
                    </a:cubicBezTo>
                    <a:cubicBezTo>
                      <a:pt x="11" y="221"/>
                      <a:pt x="11" y="221"/>
                      <a:pt x="11" y="221"/>
                    </a:cubicBezTo>
                    <a:cubicBezTo>
                      <a:pt x="11" y="221"/>
                      <a:pt x="11" y="221"/>
                      <a:pt x="11" y="221"/>
                    </a:cubicBezTo>
                    <a:cubicBezTo>
                      <a:pt x="11" y="221"/>
                      <a:pt x="11" y="221"/>
                      <a:pt x="11" y="221"/>
                    </a:cubicBezTo>
                    <a:cubicBezTo>
                      <a:pt x="11" y="221"/>
                      <a:pt x="11" y="221"/>
                      <a:pt x="11" y="221"/>
                    </a:cubicBezTo>
                    <a:cubicBezTo>
                      <a:pt x="11" y="221"/>
                      <a:pt x="11" y="221"/>
                      <a:pt x="11" y="221"/>
                    </a:cubicBezTo>
                    <a:cubicBezTo>
                      <a:pt x="11" y="221"/>
                      <a:pt x="11" y="221"/>
                      <a:pt x="11" y="221"/>
                    </a:cubicBezTo>
                    <a:cubicBezTo>
                      <a:pt x="11" y="221"/>
                      <a:pt x="11" y="221"/>
                      <a:pt x="11" y="221"/>
                    </a:cubicBezTo>
                    <a:cubicBezTo>
                      <a:pt x="12" y="221"/>
                      <a:pt x="12" y="221"/>
                      <a:pt x="12" y="221"/>
                    </a:cubicBezTo>
                    <a:cubicBezTo>
                      <a:pt x="12" y="221"/>
                      <a:pt x="12" y="221"/>
                      <a:pt x="12" y="221"/>
                    </a:cubicBezTo>
                    <a:cubicBezTo>
                      <a:pt x="12" y="221"/>
                      <a:pt x="12" y="221"/>
                      <a:pt x="12" y="221"/>
                    </a:cubicBezTo>
                    <a:cubicBezTo>
                      <a:pt x="12" y="221"/>
                      <a:pt x="12" y="221"/>
                      <a:pt x="12" y="221"/>
                    </a:cubicBezTo>
                    <a:cubicBezTo>
                      <a:pt x="12" y="221"/>
                      <a:pt x="12" y="221"/>
                      <a:pt x="12" y="221"/>
                    </a:cubicBezTo>
                    <a:cubicBezTo>
                      <a:pt x="12" y="221"/>
                      <a:pt x="12" y="221"/>
                      <a:pt x="12" y="221"/>
                    </a:cubicBezTo>
                    <a:cubicBezTo>
                      <a:pt x="12" y="221"/>
                      <a:pt x="12" y="221"/>
                      <a:pt x="12" y="221"/>
                    </a:cubicBezTo>
                    <a:cubicBezTo>
                      <a:pt x="12" y="221"/>
                      <a:pt x="12" y="221"/>
                      <a:pt x="12" y="221"/>
                    </a:cubicBezTo>
                    <a:cubicBezTo>
                      <a:pt x="12" y="222"/>
                      <a:pt x="12" y="222"/>
                      <a:pt x="12" y="222"/>
                    </a:cubicBezTo>
                    <a:cubicBezTo>
                      <a:pt x="12" y="222"/>
                      <a:pt x="12" y="222"/>
                      <a:pt x="12" y="222"/>
                    </a:cubicBezTo>
                    <a:cubicBezTo>
                      <a:pt x="12" y="222"/>
                      <a:pt x="12" y="222"/>
                      <a:pt x="12" y="222"/>
                    </a:cubicBezTo>
                    <a:cubicBezTo>
                      <a:pt x="12" y="222"/>
                      <a:pt x="12" y="222"/>
                      <a:pt x="12" y="222"/>
                    </a:cubicBezTo>
                    <a:cubicBezTo>
                      <a:pt x="12" y="222"/>
                      <a:pt x="12" y="222"/>
                      <a:pt x="12" y="222"/>
                    </a:cubicBezTo>
                    <a:cubicBezTo>
                      <a:pt x="12" y="222"/>
                      <a:pt x="12" y="222"/>
                      <a:pt x="12" y="222"/>
                    </a:cubicBezTo>
                    <a:cubicBezTo>
                      <a:pt x="12" y="222"/>
                      <a:pt x="12" y="222"/>
                      <a:pt x="12" y="222"/>
                    </a:cubicBezTo>
                    <a:cubicBezTo>
                      <a:pt x="12" y="222"/>
                      <a:pt x="12" y="222"/>
                      <a:pt x="12" y="222"/>
                    </a:cubicBezTo>
                    <a:cubicBezTo>
                      <a:pt x="12" y="222"/>
                      <a:pt x="12" y="222"/>
                      <a:pt x="12" y="222"/>
                    </a:cubicBezTo>
                    <a:cubicBezTo>
                      <a:pt x="12" y="222"/>
                      <a:pt x="12" y="222"/>
                      <a:pt x="12" y="222"/>
                    </a:cubicBezTo>
                    <a:cubicBezTo>
                      <a:pt x="12" y="222"/>
                      <a:pt x="12" y="222"/>
                      <a:pt x="12" y="222"/>
                    </a:cubicBezTo>
                    <a:cubicBezTo>
                      <a:pt x="12" y="222"/>
                      <a:pt x="12" y="222"/>
                      <a:pt x="12" y="222"/>
                    </a:cubicBezTo>
                    <a:cubicBezTo>
                      <a:pt x="12" y="222"/>
                      <a:pt x="12" y="222"/>
                      <a:pt x="12" y="222"/>
                    </a:cubicBezTo>
                    <a:cubicBezTo>
                      <a:pt x="12" y="222"/>
                      <a:pt x="12" y="222"/>
                      <a:pt x="12" y="222"/>
                    </a:cubicBezTo>
                    <a:cubicBezTo>
                      <a:pt x="12" y="222"/>
                      <a:pt x="13" y="222"/>
                      <a:pt x="13" y="222"/>
                    </a:cubicBezTo>
                    <a:cubicBezTo>
                      <a:pt x="13" y="222"/>
                      <a:pt x="13" y="222"/>
                      <a:pt x="13" y="222"/>
                    </a:cubicBezTo>
                    <a:cubicBezTo>
                      <a:pt x="13" y="222"/>
                      <a:pt x="13" y="222"/>
                      <a:pt x="13" y="222"/>
                    </a:cubicBezTo>
                    <a:cubicBezTo>
                      <a:pt x="13" y="222"/>
                      <a:pt x="13" y="222"/>
                      <a:pt x="13" y="222"/>
                    </a:cubicBezTo>
                    <a:cubicBezTo>
                      <a:pt x="13" y="222"/>
                      <a:pt x="13" y="222"/>
                      <a:pt x="13" y="222"/>
                    </a:cubicBezTo>
                    <a:cubicBezTo>
                      <a:pt x="13" y="222"/>
                      <a:pt x="13" y="222"/>
                      <a:pt x="13" y="222"/>
                    </a:cubicBezTo>
                    <a:cubicBezTo>
                      <a:pt x="13" y="222"/>
                      <a:pt x="13" y="222"/>
                      <a:pt x="13" y="222"/>
                    </a:cubicBezTo>
                    <a:cubicBezTo>
                      <a:pt x="13" y="222"/>
                      <a:pt x="13" y="222"/>
                      <a:pt x="13" y="222"/>
                    </a:cubicBezTo>
                    <a:cubicBezTo>
                      <a:pt x="13" y="222"/>
                      <a:pt x="13" y="222"/>
                      <a:pt x="13" y="222"/>
                    </a:cubicBezTo>
                    <a:cubicBezTo>
                      <a:pt x="13" y="222"/>
                      <a:pt x="13" y="222"/>
                      <a:pt x="13" y="222"/>
                    </a:cubicBezTo>
                    <a:cubicBezTo>
                      <a:pt x="13" y="222"/>
                      <a:pt x="13" y="222"/>
                      <a:pt x="13" y="222"/>
                    </a:cubicBezTo>
                    <a:cubicBezTo>
                      <a:pt x="13" y="222"/>
                      <a:pt x="13" y="222"/>
                      <a:pt x="13" y="222"/>
                    </a:cubicBezTo>
                    <a:cubicBezTo>
                      <a:pt x="13" y="222"/>
                      <a:pt x="13" y="222"/>
                      <a:pt x="13" y="222"/>
                    </a:cubicBezTo>
                    <a:cubicBezTo>
                      <a:pt x="13" y="222"/>
                      <a:pt x="13" y="222"/>
                      <a:pt x="13" y="222"/>
                    </a:cubicBezTo>
                    <a:cubicBezTo>
                      <a:pt x="13" y="222"/>
                      <a:pt x="13" y="222"/>
                      <a:pt x="13" y="222"/>
                    </a:cubicBezTo>
                    <a:cubicBezTo>
                      <a:pt x="13" y="222"/>
                      <a:pt x="13" y="222"/>
                      <a:pt x="13" y="222"/>
                    </a:cubicBezTo>
                    <a:cubicBezTo>
                      <a:pt x="13" y="222"/>
                      <a:pt x="13" y="222"/>
                      <a:pt x="13" y="222"/>
                    </a:cubicBezTo>
                    <a:cubicBezTo>
                      <a:pt x="13" y="222"/>
                      <a:pt x="13" y="222"/>
                      <a:pt x="13" y="222"/>
                    </a:cubicBezTo>
                    <a:cubicBezTo>
                      <a:pt x="13" y="222"/>
                      <a:pt x="13" y="222"/>
                      <a:pt x="13" y="222"/>
                    </a:cubicBezTo>
                    <a:cubicBezTo>
                      <a:pt x="13" y="222"/>
                      <a:pt x="13" y="222"/>
                      <a:pt x="13" y="222"/>
                    </a:cubicBezTo>
                    <a:cubicBezTo>
                      <a:pt x="13" y="223"/>
                      <a:pt x="13" y="223"/>
                      <a:pt x="13" y="223"/>
                    </a:cubicBezTo>
                    <a:cubicBezTo>
                      <a:pt x="13" y="223"/>
                      <a:pt x="13" y="223"/>
                      <a:pt x="13" y="223"/>
                    </a:cubicBezTo>
                    <a:cubicBezTo>
                      <a:pt x="13" y="223"/>
                      <a:pt x="13" y="223"/>
                      <a:pt x="13" y="223"/>
                    </a:cubicBezTo>
                    <a:cubicBezTo>
                      <a:pt x="13" y="223"/>
                      <a:pt x="13" y="223"/>
                      <a:pt x="13" y="223"/>
                    </a:cubicBezTo>
                    <a:cubicBezTo>
                      <a:pt x="13" y="223"/>
                      <a:pt x="13" y="223"/>
                      <a:pt x="13" y="223"/>
                    </a:cubicBezTo>
                    <a:cubicBezTo>
                      <a:pt x="13" y="223"/>
                      <a:pt x="13" y="223"/>
                      <a:pt x="13" y="223"/>
                    </a:cubicBezTo>
                    <a:cubicBezTo>
                      <a:pt x="13" y="223"/>
                      <a:pt x="13" y="223"/>
                      <a:pt x="13" y="223"/>
                    </a:cubicBezTo>
                    <a:cubicBezTo>
                      <a:pt x="13" y="223"/>
                      <a:pt x="13" y="223"/>
                      <a:pt x="13" y="223"/>
                    </a:cubicBezTo>
                    <a:cubicBezTo>
                      <a:pt x="13" y="223"/>
                      <a:pt x="13" y="223"/>
                      <a:pt x="14" y="223"/>
                    </a:cubicBezTo>
                    <a:cubicBezTo>
                      <a:pt x="14" y="223"/>
                      <a:pt x="14" y="223"/>
                      <a:pt x="14" y="223"/>
                    </a:cubicBezTo>
                    <a:cubicBezTo>
                      <a:pt x="14" y="223"/>
                      <a:pt x="14" y="223"/>
                      <a:pt x="14" y="223"/>
                    </a:cubicBezTo>
                    <a:cubicBezTo>
                      <a:pt x="14" y="223"/>
                      <a:pt x="14" y="223"/>
                      <a:pt x="14" y="223"/>
                    </a:cubicBezTo>
                    <a:cubicBezTo>
                      <a:pt x="14" y="223"/>
                      <a:pt x="14" y="223"/>
                      <a:pt x="14" y="223"/>
                    </a:cubicBezTo>
                    <a:cubicBezTo>
                      <a:pt x="14" y="223"/>
                      <a:pt x="14" y="223"/>
                      <a:pt x="14" y="223"/>
                    </a:cubicBezTo>
                    <a:cubicBezTo>
                      <a:pt x="14" y="223"/>
                      <a:pt x="14" y="223"/>
                      <a:pt x="14" y="223"/>
                    </a:cubicBezTo>
                    <a:cubicBezTo>
                      <a:pt x="14" y="223"/>
                      <a:pt x="14" y="223"/>
                      <a:pt x="14" y="223"/>
                    </a:cubicBezTo>
                    <a:cubicBezTo>
                      <a:pt x="14" y="223"/>
                      <a:pt x="14" y="223"/>
                      <a:pt x="14" y="223"/>
                    </a:cubicBezTo>
                    <a:cubicBezTo>
                      <a:pt x="14" y="223"/>
                      <a:pt x="14" y="223"/>
                      <a:pt x="14" y="223"/>
                    </a:cubicBezTo>
                    <a:cubicBezTo>
                      <a:pt x="14" y="223"/>
                      <a:pt x="14" y="223"/>
                      <a:pt x="14" y="223"/>
                    </a:cubicBezTo>
                    <a:cubicBezTo>
                      <a:pt x="14" y="223"/>
                      <a:pt x="14" y="223"/>
                      <a:pt x="14" y="223"/>
                    </a:cubicBezTo>
                    <a:cubicBezTo>
                      <a:pt x="14" y="223"/>
                      <a:pt x="14" y="223"/>
                      <a:pt x="14" y="223"/>
                    </a:cubicBezTo>
                    <a:cubicBezTo>
                      <a:pt x="14" y="223"/>
                      <a:pt x="14" y="223"/>
                      <a:pt x="14" y="223"/>
                    </a:cubicBezTo>
                    <a:cubicBezTo>
                      <a:pt x="14" y="223"/>
                      <a:pt x="14" y="223"/>
                      <a:pt x="14" y="223"/>
                    </a:cubicBezTo>
                    <a:cubicBezTo>
                      <a:pt x="14" y="223"/>
                      <a:pt x="14" y="223"/>
                      <a:pt x="14" y="223"/>
                    </a:cubicBezTo>
                    <a:cubicBezTo>
                      <a:pt x="14" y="223"/>
                      <a:pt x="14" y="223"/>
                      <a:pt x="14" y="223"/>
                    </a:cubicBezTo>
                    <a:cubicBezTo>
                      <a:pt x="14" y="223"/>
                      <a:pt x="14" y="223"/>
                      <a:pt x="14" y="223"/>
                    </a:cubicBezTo>
                    <a:cubicBezTo>
                      <a:pt x="14" y="223"/>
                      <a:pt x="14" y="223"/>
                      <a:pt x="14" y="223"/>
                    </a:cubicBezTo>
                    <a:cubicBezTo>
                      <a:pt x="14" y="223"/>
                      <a:pt x="14" y="223"/>
                      <a:pt x="14" y="223"/>
                    </a:cubicBezTo>
                    <a:cubicBezTo>
                      <a:pt x="14" y="223"/>
                      <a:pt x="14" y="223"/>
                      <a:pt x="14" y="223"/>
                    </a:cubicBezTo>
                    <a:cubicBezTo>
                      <a:pt x="14" y="223"/>
                      <a:pt x="14" y="223"/>
                      <a:pt x="14" y="223"/>
                    </a:cubicBezTo>
                    <a:cubicBezTo>
                      <a:pt x="14" y="223"/>
                      <a:pt x="14" y="223"/>
                      <a:pt x="14" y="223"/>
                    </a:cubicBezTo>
                    <a:cubicBezTo>
                      <a:pt x="14" y="223"/>
                      <a:pt x="14" y="223"/>
                      <a:pt x="14" y="223"/>
                    </a:cubicBezTo>
                    <a:cubicBezTo>
                      <a:pt x="14" y="223"/>
                      <a:pt x="14" y="223"/>
                      <a:pt x="14" y="223"/>
                    </a:cubicBezTo>
                    <a:cubicBezTo>
                      <a:pt x="14" y="223"/>
                      <a:pt x="14" y="223"/>
                      <a:pt x="14" y="223"/>
                    </a:cubicBezTo>
                    <a:cubicBezTo>
                      <a:pt x="14" y="223"/>
                      <a:pt x="14" y="223"/>
                      <a:pt x="14" y="223"/>
                    </a:cubicBezTo>
                    <a:cubicBezTo>
                      <a:pt x="14" y="223"/>
                      <a:pt x="14" y="223"/>
                      <a:pt x="14" y="223"/>
                    </a:cubicBezTo>
                    <a:cubicBezTo>
                      <a:pt x="14" y="223"/>
                      <a:pt x="14" y="223"/>
                      <a:pt x="14" y="223"/>
                    </a:cubicBezTo>
                    <a:cubicBezTo>
                      <a:pt x="14" y="223"/>
                      <a:pt x="14" y="223"/>
                      <a:pt x="14" y="223"/>
                    </a:cubicBezTo>
                    <a:cubicBezTo>
                      <a:pt x="14" y="223"/>
                      <a:pt x="14" y="223"/>
                      <a:pt x="14" y="223"/>
                    </a:cubicBezTo>
                    <a:cubicBezTo>
                      <a:pt x="14" y="223"/>
                      <a:pt x="14" y="223"/>
                      <a:pt x="14" y="223"/>
                    </a:cubicBezTo>
                    <a:cubicBezTo>
                      <a:pt x="14" y="223"/>
                      <a:pt x="14" y="223"/>
                      <a:pt x="14" y="223"/>
                    </a:cubicBezTo>
                    <a:cubicBezTo>
                      <a:pt x="14" y="223"/>
                      <a:pt x="14" y="223"/>
                      <a:pt x="14" y="223"/>
                    </a:cubicBezTo>
                    <a:cubicBezTo>
                      <a:pt x="14" y="223"/>
                      <a:pt x="14" y="223"/>
                      <a:pt x="14" y="223"/>
                    </a:cubicBezTo>
                    <a:cubicBezTo>
                      <a:pt x="14" y="223"/>
                      <a:pt x="14" y="223"/>
                      <a:pt x="15" y="223"/>
                    </a:cubicBezTo>
                    <a:cubicBezTo>
                      <a:pt x="15" y="223"/>
                      <a:pt x="15" y="223"/>
                      <a:pt x="15" y="223"/>
                    </a:cubicBezTo>
                    <a:cubicBezTo>
                      <a:pt x="15" y="223"/>
                      <a:pt x="15" y="223"/>
                      <a:pt x="15" y="223"/>
                    </a:cubicBezTo>
                    <a:cubicBezTo>
                      <a:pt x="15" y="223"/>
                      <a:pt x="15" y="223"/>
                      <a:pt x="15" y="223"/>
                    </a:cubicBezTo>
                    <a:cubicBezTo>
                      <a:pt x="15" y="223"/>
                      <a:pt x="15" y="223"/>
                      <a:pt x="15" y="223"/>
                    </a:cubicBezTo>
                    <a:cubicBezTo>
                      <a:pt x="15" y="224"/>
                      <a:pt x="15" y="224"/>
                      <a:pt x="15" y="224"/>
                    </a:cubicBezTo>
                    <a:cubicBezTo>
                      <a:pt x="15" y="224"/>
                      <a:pt x="15" y="224"/>
                      <a:pt x="15" y="224"/>
                    </a:cubicBezTo>
                    <a:cubicBezTo>
                      <a:pt x="15" y="224"/>
                      <a:pt x="15" y="224"/>
                      <a:pt x="15" y="224"/>
                    </a:cubicBezTo>
                    <a:cubicBezTo>
                      <a:pt x="15" y="224"/>
                      <a:pt x="15" y="224"/>
                      <a:pt x="15" y="224"/>
                    </a:cubicBezTo>
                    <a:cubicBezTo>
                      <a:pt x="15" y="224"/>
                      <a:pt x="15" y="224"/>
                      <a:pt x="15" y="224"/>
                    </a:cubicBezTo>
                    <a:cubicBezTo>
                      <a:pt x="15" y="224"/>
                      <a:pt x="15" y="224"/>
                      <a:pt x="15" y="224"/>
                    </a:cubicBezTo>
                    <a:cubicBezTo>
                      <a:pt x="15" y="224"/>
                      <a:pt x="15" y="224"/>
                      <a:pt x="15" y="224"/>
                    </a:cubicBezTo>
                    <a:cubicBezTo>
                      <a:pt x="15" y="224"/>
                      <a:pt x="15" y="224"/>
                      <a:pt x="15" y="224"/>
                    </a:cubicBezTo>
                    <a:cubicBezTo>
                      <a:pt x="15" y="224"/>
                      <a:pt x="15" y="224"/>
                      <a:pt x="15" y="224"/>
                    </a:cubicBezTo>
                    <a:cubicBezTo>
                      <a:pt x="15" y="224"/>
                      <a:pt x="15" y="224"/>
                      <a:pt x="15" y="224"/>
                    </a:cubicBezTo>
                    <a:cubicBezTo>
                      <a:pt x="15" y="224"/>
                      <a:pt x="15" y="224"/>
                      <a:pt x="15" y="224"/>
                    </a:cubicBezTo>
                    <a:cubicBezTo>
                      <a:pt x="15" y="224"/>
                      <a:pt x="15" y="224"/>
                      <a:pt x="15" y="224"/>
                    </a:cubicBezTo>
                    <a:cubicBezTo>
                      <a:pt x="15" y="224"/>
                      <a:pt x="15" y="224"/>
                      <a:pt x="15" y="224"/>
                    </a:cubicBezTo>
                    <a:cubicBezTo>
                      <a:pt x="15" y="224"/>
                      <a:pt x="15" y="224"/>
                      <a:pt x="15" y="224"/>
                    </a:cubicBezTo>
                    <a:cubicBezTo>
                      <a:pt x="15" y="224"/>
                      <a:pt x="15" y="224"/>
                      <a:pt x="15" y="224"/>
                    </a:cubicBezTo>
                    <a:cubicBezTo>
                      <a:pt x="15" y="224"/>
                      <a:pt x="15" y="224"/>
                      <a:pt x="15" y="224"/>
                    </a:cubicBezTo>
                    <a:cubicBezTo>
                      <a:pt x="15" y="224"/>
                      <a:pt x="15" y="224"/>
                      <a:pt x="15" y="224"/>
                    </a:cubicBezTo>
                    <a:cubicBezTo>
                      <a:pt x="15" y="224"/>
                      <a:pt x="15" y="224"/>
                      <a:pt x="15" y="224"/>
                    </a:cubicBezTo>
                    <a:cubicBezTo>
                      <a:pt x="15" y="224"/>
                      <a:pt x="15" y="224"/>
                      <a:pt x="15" y="224"/>
                    </a:cubicBezTo>
                    <a:cubicBezTo>
                      <a:pt x="15" y="224"/>
                      <a:pt x="15" y="224"/>
                      <a:pt x="15" y="224"/>
                    </a:cubicBezTo>
                    <a:cubicBezTo>
                      <a:pt x="15" y="224"/>
                      <a:pt x="15" y="224"/>
                      <a:pt x="15" y="224"/>
                    </a:cubicBezTo>
                    <a:cubicBezTo>
                      <a:pt x="15" y="224"/>
                      <a:pt x="15" y="224"/>
                      <a:pt x="15" y="224"/>
                    </a:cubicBezTo>
                    <a:cubicBezTo>
                      <a:pt x="15" y="224"/>
                      <a:pt x="15" y="224"/>
                      <a:pt x="15" y="224"/>
                    </a:cubicBezTo>
                    <a:cubicBezTo>
                      <a:pt x="15" y="224"/>
                      <a:pt x="15" y="224"/>
                      <a:pt x="15" y="224"/>
                    </a:cubicBezTo>
                    <a:cubicBezTo>
                      <a:pt x="15" y="224"/>
                      <a:pt x="15" y="224"/>
                      <a:pt x="15" y="224"/>
                    </a:cubicBezTo>
                    <a:cubicBezTo>
                      <a:pt x="15" y="224"/>
                      <a:pt x="15" y="224"/>
                      <a:pt x="15" y="224"/>
                    </a:cubicBezTo>
                    <a:cubicBezTo>
                      <a:pt x="15" y="224"/>
                      <a:pt x="15" y="224"/>
                      <a:pt x="15" y="224"/>
                    </a:cubicBezTo>
                    <a:cubicBezTo>
                      <a:pt x="15" y="224"/>
                      <a:pt x="15" y="224"/>
                      <a:pt x="15" y="224"/>
                    </a:cubicBezTo>
                    <a:cubicBezTo>
                      <a:pt x="15" y="224"/>
                      <a:pt x="15" y="224"/>
                      <a:pt x="15" y="224"/>
                    </a:cubicBezTo>
                    <a:cubicBezTo>
                      <a:pt x="15" y="224"/>
                      <a:pt x="15" y="224"/>
                      <a:pt x="15" y="224"/>
                    </a:cubicBezTo>
                    <a:cubicBezTo>
                      <a:pt x="15" y="224"/>
                      <a:pt x="15" y="224"/>
                      <a:pt x="15" y="224"/>
                    </a:cubicBezTo>
                    <a:cubicBezTo>
                      <a:pt x="15" y="224"/>
                      <a:pt x="15" y="224"/>
                      <a:pt x="15" y="224"/>
                    </a:cubicBezTo>
                    <a:cubicBezTo>
                      <a:pt x="15" y="224"/>
                      <a:pt x="15" y="224"/>
                      <a:pt x="15" y="224"/>
                    </a:cubicBezTo>
                    <a:cubicBezTo>
                      <a:pt x="15" y="224"/>
                      <a:pt x="15" y="224"/>
                      <a:pt x="15" y="224"/>
                    </a:cubicBezTo>
                    <a:cubicBezTo>
                      <a:pt x="15" y="224"/>
                      <a:pt x="15" y="224"/>
                      <a:pt x="15" y="224"/>
                    </a:cubicBezTo>
                    <a:cubicBezTo>
                      <a:pt x="15" y="224"/>
                      <a:pt x="16" y="224"/>
                      <a:pt x="16" y="224"/>
                    </a:cubicBezTo>
                    <a:cubicBezTo>
                      <a:pt x="16" y="224"/>
                      <a:pt x="16" y="224"/>
                      <a:pt x="16" y="224"/>
                    </a:cubicBezTo>
                    <a:cubicBezTo>
                      <a:pt x="16" y="224"/>
                      <a:pt x="16" y="224"/>
                      <a:pt x="16" y="224"/>
                    </a:cubicBezTo>
                    <a:cubicBezTo>
                      <a:pt x="16" y="224"/>
                      <a:pt x="16" y="224"/>
                      <a:pt x="16" y="224"/>
                    </a:cubicBezTo>
                    <a:cubicBezTo>
                      <a:pt x="16" y="224"/>
                      <a:pt x="16" y="224"/>
                      <a:pt x="16" y="224"/>
                    </a:cubicBezTo>
                    <a:cubicBezTo>
                      <a:pt x="16" y="224"/>
                      <a:pt x="16" y="224"/>
                      <a:pt x="16" y="224"/>
                    </a:cubicBezTo>
                    <a:cubicBezTo>
                      <a:pt x="16" y="224"/>
                      <a:pt x="16" y="224"/>
                      <a:pt x="16" y="224"/>
                    </a:cubicBezTo>
                    <a:cubicBezTo>
                      <a:pt x="16" y="224"/>
                      <a:pt x="16" y="224"/>
                      <a:pt x="16" y="224"/>
                    </a:cubicBezTo>
                    <a:cubicBezTo>
                      <a:pt x="16" y="224"/>
                      <a:pt x="16" y="224"/>
                      <a:pt x="16" y="224"/>
                    </a:cubicBezTo>
                    <a:cubicBezTo>
                      <a:pt x="16" y="224"/>
                      <a:pt x="16" y="224"/>
                      <a:pt x="16" y="224"/>
                    </a:cubicBezTo>
                    <a:cubicBezTo>
                      <a:pt x="16" y="224"/>
                      <a:pt x="16" y="224"/>
                      <a:pt x="16" y="224"/>
                    </a:cubicBezTo>
                    <a:cubicBezTo>
                      <a:pt x="16" y="224"/>
                      <a:pt x="16" y="224"/>
                      <a:pt x="16" y="224"/>
                    </a:cubicBezTo>
                    <a:cubicBezTo>
                      <a:pt x="16" y="224"/>
                      <a:pt x="16" y="224"/>
                      <a:pt x="16" y="224"/>
                    </a:cubicBezTo>
                    <a:cubicBezTo>
                      <a:pt x="16" y="224"/>
                      <a:pt x="16" y="224"/>
                      <a:pt x="16" y="224"/>
                    </a:cubicBezTo>
                    <a:cubicBezTo>
                      <a:pt x="16" y="224"/>
                      <a:pt x="16" y="224"/>
                      <a:pt x="16" y="224"/>
                    </a:cubicBezTo>
                    <a:cubicBezTo>
                      <a:pt x="16" y="224"/>
                      <a:pt x="16" y="224"/>
                      <a:pt x="16" y="224"/>
                    </a:cubicBezTo>
                    <a:cubicBezTo>
                      <a:pt x="16" y="224"/>
                      <a:pt x="16" y="224"/>
                      <a:pt x="16" y="224"/>
                    </a:cubicBezTo>
                    <a:cubicBezTo>
                      <a:pt x="16" y="224"/>
                      <a:pt x="16" y="224"/>
                      <a:pt x="16" y="224"/>
                    </a:cubicBezTo>
                    <a:cubicBezTo>
                      <a:pt x="16" y="224"/>
                      <a:pt x="16" y="224"/>
                      <a:pt x="16" y="224"/>
                    </a:cubicBezTo>
                    <a:cubicBezTo>
                      <a:pt x="16" y="224"/>
                      <a:pt x="16" y="224"/>
                      <a:pt x="16" y="224"/>
                    </a:cubicBezTo>
                    <a:cubicBezTo>
                      <a:pt x="16" y="224"/>
                      <a:pt x="16" y="224"/>
                      <a:pt x="16" y="224"/>
                    </a:cubicBezTo>
                    <a:cubicBezTo>
                      <a:pt x="16" y="224"/>
                      <a:pt x="16" y="224"/>
                      <a:pt x="16" y="224"/>
                    </a:cubicBezTo>
                    <a:cubicBezTo>
                      <a:pt x="16" y="224"/>
                      <a:pt x="16" y="224"/>
                      <a:pt x="16" y="224"/>
                    </a:cubicBezTo>
                    <a:cubicBezTo>
                      <a:pt x="16" y="224"/>
                      <a:pt x="16" y="225"/>
                      <a:pt x="16" y="225"/>
                    </a:cubicBezTo>
                    <a:cubicBezTo>
                      <a:pt x="16" y="225"/>
                      <a:pt x="16" y="225"/>
                      <a:pt x="16" y="225"/>
                    </a:cubicBezTo>
                    <a:cubicBezTo>
                      <a:pt x="16" y="225"/>
                      <a:pt x="16" y="225"/>
                      <a:pt x="16" y="225"/>
                    </a:cubicBezTo>
                    <a:cubicBezTo>
                      <a:pt x="16" y="225"/>
                      <a:pt x="16" y="225"/>
                      <a:pt x="16" y="225"/>
                    </a:cubicBezTo>
                    <a:cubicBezTo>
                      <a:pt x="16" y="225"/>
                      <a:pt x="16" y="225"/>
                      <a:pt x="16" y="225"/>
                    </a:cubicBezTo>
                    <a:cubicBezTo>
                      <a:pt x="16" y="225"/>
                      <a:pt x="16" y="225"/>
                      <a:pt x="16" y="225"/>
                    </a:cubicBezTo>
                    <a:cubicBezTo>
                      <a:pt x="16" y="225"/>
                      <a:pt x="16" y="225"/>
                      <a:pt x="16" y="225"/>
                    </a:cubicBezTo>
                    <a:cubicBezTo>
                      <a:pt x="16" y="225"/>
                      <a:pt x="16" y="225"/>
                      <a:pt x="16" y="225"/>
                    </a:cubicBezTo>
                    <a:cubicBezTo>
                      <a:pt x="16" y="225"/>
                      <a:pt x="16" y="225"/>
                      <a:pt x="16" y="225"/>
                    </a:cubicBezTo>
                    <a:cubicBezTo>
                      <a:pt x="17" y="225"/>
                      <a:pt x="17" y="225"/>
                      <a:pt x="17" y="225"/>
                    </a:cubicBezTo>
                    <a:cubicBezTo>
                      <a:pt x="17" y="225"/>
                      <a:pt x="17" y="225"/>
                      <a:pt x="17" y="225"/>
                    </a:cubicBezTo>
                    <a:cubicBezTo>
                      <a:pt x="17" y="225"/>
                      <a:pt x="17" y="225"/>
                      <a:pt x="17" y="225"/>
                    </a:cubicBezTo>
                    <a:cubicBezTo>
                      <a:pt x="17" y="225"/>
                      <a:pt x="17" y="225"/>
                      <a:pt x="17" y="225"/>
                    </a:cubicBezTo>
                    <a:cubicBezTo>
                      <a:pt x="17" y="225"/>
                      <a:pt x="17" y="225"/>
                      <a:pt x="17" y="225"/>
                    </a:cubicBezTo>
                    <a:cubicBezTo>
                      <a:pt x="17" y="225"/>
                      <a:pt x="17" y="225"/>
                      <a:pt x="17" y="225"/>
                    </a:cubicBezTo>
                    <a:cubicBezTo>
                      <a:pt x="17" y="225"/>
                      <a:pt x="17" y="225"/>
                      <a:pt x="17" y="225"/>
                    </a:cubicBezTo>
                    <a:cubicBezTo>
                      <a:pt x="17" y="225"/>
                      <a:pt x="17" y="225"/>
                      <a:pt x="17" y="225"/>
                    </a:cubicBezTo>
                    <a:cubicBezTo>
                      <a:pt x="17" y="225"/>
                      <a:pt x="17" y="225"/>
                      <a:pt x="17" y="225"/>
                    </a:cubicBezTo>
                    <a:cubicBezTo>
                      <a:pt x="17" y="225"/>
                      <a:pt x="17" y="225"/>
                      <a:pt x="17" y="225"/>
                    </a:cubicBezTo>
                    <a:cubicBezTo>
                      <a:pt x="17" y="225"/>
                      <a:pt x="17" y="225"/>
                      <a:pt x="17" y="225"/>
                    </a:cubicBezTo>
                    <a:cubicBezTo>
                      <a:pt x="17" y="225"/>
                      <a:pt x="17" y="225"/>
                      <a:pt x="17" y="225"/>
                    </a:cubicBezTo>
                    <a:cubicBezTo>
                      <a:pt x="17" y="225"/>
                      <a:pt x="17" y="225"/>
                      <a:pt x="17" y="225"/>
                    </a:cubicBezTo>
                    <a:cubicBezTo>
                      <a:pt x="17" y="225"/>
                      <a:pt x="17" y="225"/>
                      <a:pt x="17" y="225"/>
                    </a:cubicBezTo>
                    <a:cubicBezTo>
                      <a:pt x="17" y="225"/>
                      <a:pt x="17" y="225"/>
                      <a:pt x="17" y="225"/>
                    </a:cubicBezTo>
                    <a:cubicBezTo>
                      <a:pt x="17" y="225"/>
                      <a:pt x="17" y="225"/>
                      <a:pt x="17" y="225"/>
                    </a:cubicBezTo>
                    <a:cubicBezTo>
                      <a:pt x="17" y="225"/>
                      <a:pt x="17" y="225"/>
                      <a:pt x="17" y="225"/>
                    </a:cubicBezTo>
                    <a:cubicBezTo>
                      <a:pt x="17" y="225"/>
                      <a:pt x="17" y="225"/>
                      <a:pt x="17" y="225"/>
                    </a:cubicBezTo>
                    <a:cubicBezTo>
                      <a:pt x="17" y="225"/>
                      <a:pt x="17" y="225"/>
                      <a:pt x="17" y="225"/>
                    </a:cubicBezTo>
                    <a:cubicBezTo>
                      <a:pt x="17" y="225"/>
                      <a:pt x="17" y="225"/>
                      <a:pt x="17" y="225"/>
                    </a:cubicBezTo>
                    <a:cubicBezTo>
                      <a:pt x="17" y="225"/>
                      <a:pt x="17" y="225"/>
                      <a:pt x="17" y="225"/>
                    </a:cubicBezTo>
                    <a:cubicBezTo>
                      <a:pt x="17" y="225"/>
                      <a:pt x="17" y="225"/>
                      <a:pt x="17" y="225"/>
                    </a:cubicBezTo>
                    <a:cubicBezTo>
                      <a:pt x="17" y="225"/>
                      <a:pt x="17" y="225"/>
                      <a:pt x="17" y="225"/>
                    </a:cubicBezTo>
                    <a:cubicBezTo>
                      <a:pt x="17" y="225"/>
                      <a:pt x="17" y="225"/>
                      <a:pt x="17" y="225"/>
                    </a:cubicBezTo>
                    <a:cubicBezTo>
                      <a:pt x="17" y="225"/>
                      <a:pt x="17" y="225"/>
                      <a:pt x="17" y="225"/>
                    </a:cubicBezTo>
                    <a:cubicBezTo>
                      <a:pt x="17" y="225"/>
                      <a:pt x="18" y="225"/>
                      <a:pt x="18" y="225"/>
                    </a:cubicBezTo>
                    <a:cubicBezTo>
                      <a:pt x="18" y="225"/>
                      <a:pt x="18" y="225"/>
                      <a:pt x="18" y="225"/>
                    </a:cubicBezTo>
                    <a:cubicBezTo>
                      <a:pt x="18" y="225"/>
                      <a:pt x="18" y="225"/>
                      <a:pt x="18" y="225"/>
                    </a:cubicBezTo>
                    <a:cubicBezTo>
                      <a:pt x="18" y="225"/>
                      <a:pt x="18" y="225"/>
                      <a:pt x="18" y="225"/>
                    </a:cubicBezTo>
                    <a:cubicBezTo>
                      <a:pt x="18" y="225"/>
                      <a:pt x="18" y="225"/>
                      <a:pt x="18" y="225"/>
                    </a:cubicBezTo>
                    <a:cubicBezTo>
                      <a:pt x="18" y="225"/>
                      <a:pt x="18" y="225"/>
                      <a:pt x="18" y="225"/>
                    </a:cubicBezTo>
                    <a:cubicBezTo>
                      <a:pt x="18" y="225"/>
                      <a:pt x="18" y="225"/>
                      <a:pt x="18" y="225"/>
                    </a:cubicBezTo>
                    <a:cubicBezTo>
                      <a:pt x="18" y="225"/>
                      <a:pt x="18" y="225"/>
                      <a:pt x="18" y="225"/>
                    </a:cubicBezTo>
                    <a:cubicBezTo>
                      <a:pt x="18" y="225"/>
                      <a:pt x="18" y="225"/>
                      <a:pt x="18" y="225"/>
                    </a:cubicBezTo>
                    <a:cubicBezTo>
                      <a:pt x="18" y="225"/>
                      <a:pt x="18" y="225"/>
                      <a:pt x="18" y="225"/>
                    </a:cubicBezTo>
                    <a:cubicBezTo>
                      <a:pt x="18" y="225"/>
                      <a:pt x="18" y="225"/>
                      <a:pt x="18" y="225"/>
                    </a:cubicBezTo>
                    <a:cubicBezTo>
                      <a:pt x="18" y="225"/>
                      <a:pt x="18" y="225"/>
                      <a:pt x="18" y="225"/>
                    </a:cubicBezTo>
                    <a:cubicBezTo>
                      <a:pt x="18" y="225"/>
                      <a:pt x="18" y="225"/>
                      <a:pt x="18" y="225"/>
                    </a:cubicBezTo>
                    <a:cubicBezTo>
                      <a:pt x="18" y="225"/>
                      <a:pt x="18" y="225"/>
                      <a:pt x="18" y="225"/>
                    </a:cubicBezTo>
                    <a:cubicBezTo>
                      <a:pt x="18" y="225"/>
                      <a:pt x="18" y="225"/>
                      <a:pt x="18" y="225"/>
                    </a:cubicBezTo>
                    <a:cubicBezTo>
                      <a:pt x="18" y="225"/>
                      <a:pt x="18" y="226"/>
                      <a:pt x="18" y="226"/>
                    </a:cubicBezTo>
                    <a:cubicBezTo>
                      <a:pt x="18" y="226"/>
                      <a:pt x="18" y="226"/>
                      <a:pt x="18" y="226"/>
                    </a:cubicBezTo>
                    <a:cubicBezTo>
                      <a:pt x="18" y="226"/>
                      <a:pt x="18" y="226"/>
                      <a:pt x="18" y="226"/>
                    </a:cubicBezTo>
                    <a:cubicBezTo>
                      <a:pt x="18" y="226"/>
                      <a:pt x="18" y="226"/>
                      <a:pt x="18" y="226"/>
                    </a:cubicBezTo>
                    <a:cubicBezTo>
                      <a:pt x="18" y="226"/>
                      <a:pt x="18" y="226"/>
                      <a:pt x="18" y="226"/>
                    </a:cubicBezTo>
                    <a:cubicBezTo>
                      <a:pt x="18" y="226"/>
                      <a:pt x="18" y="226"/>
                      <a:pt x="18" y="226"/>
                    </a:cubicBezTo>
                    <a:cubicBezTo>
                      <a:pt x="18" y="226"/>
                      <a:pt x="18" y="226"/>
                      <a:pt x="18" y="226"/>
                    </a:cubicBezTo>
                    <a:cubicBezTo>
                      <a:pt x="18" y="226"/>
                      <a:pt x="18" y="226"/>
                      <a:pt x="18" y="226"/>
                    </a:cubicBezTo>
                    <a:cubicBezTo>
                      <a:pt x="18" y="226"/>
                      <a:pt x="18" y="226"/>
                      <a:pt x="18" y="226"/>
                    </a:cubicBezTo>
                    <a:cubicBezTo>
                      <a:pt x="18" y="226"/>
                      <a:pt x="18" y="226"/>
                      <a:pt x="18" y="226"/>
                    </a:cubicBezTo>
                    <a:cubicBezTo>
                      <a:pt x="18" y="226"/>
                      <a:pt x="18" y="226"/>
                      <a:pt x="18" y="226"/>
                    </a:cubicBezTo>
                    <a:cubicBezTo>
                      <a:pt x="18" y="226"/>
                      <a:pt x="18" y="226"/>
                      <a:pt x="18" y="226"/>
                    </a:cubicBezTo>
                    <a:cubicBezTo>
                      <a:pt x="18" y="226"/>
                      <a:pt x="18" y="226"/>
                      <a:pt x="18" y="226"/>
                    </a:cubicBezTo>
                    <a:cubicBezTo>
                      <a:pt x="18" y="226"/>
                      <a:pt x="18" y="226"/>
                      <a:pt x="18" y="226"/>
                    </a:cubicBezTo>
                    <a:cubicBezTo>
                      <a:pt x="18" y="226"/>
                      <a:pt x="18" y="226"/>
                      <a:pt x="18" y="226"/>
                    </a:cubicBezTo>
                    <a:cubicBezTo>
                      <a:pt x="18" y="226"/>
                      <a:pt x="18" y="226"/>
                      <a:pt x="18" y="226"/>
                    </a:cubicBezTo>
                    <a:cubicBezTo>
                      <a:pt x="18" y="226"/>
                      <a:pt x="18" y="226"/>
                      <a:pt x="18" y="226"/>
                    </a:cubicBezTo>
                    <a:cubicBezTo>
                      <a:pt x="18" y="226"/>
                      <a:pt x="18" y="226"/>
                      <a:pt x="18" y="226"/>
                    </a:cubicBezTo>
                    <a:cubicBezTo>
                      <a:pt x="18" y="226"/>
                      <a:pt x="18" y="226"/>
                      <a:pt x="18" y="226"/>
                    </a:cubicBezTo>
                    <a:cubicBezTo>
                      <a:pt x="18" y="226"/>
                      <a:pt x="18" y="226"/>
                      <a:pt x="18" y="226"/>
                    </a:cubicBezTo>
                    <a:cubicBezTo>
                      <a:pt x="18" y="226"/>
                      <a:pt x="18" y="226"/>
                      <a:pt x="18" y="226"/>
                    </a:cubicBezTo>
                    <a:cubicBezTo>
                      <a:pt x="18" y="226"/>
                      <a:pt x="18" y="226"/>
                      <a:pt x="18" y="226"/>
                    </a:cubicBezTo>
                    <a:cubicBezTo>
                      <a:pt x="18" y="226"/>
                      <a:pt x="18" y="226"/>
                      <a:pt x="18" y="226"/>
                    </a:cubicBezTo>
                    <a:cubicBezTo>
                      <a:pt x="18" y="226"/>
                      <a:pt x="18" y="226"/>
                      <a:pt x="18" y="226"/>
                    </a:cubicBezTo>
                    <a:cubicBezTo>
                      <a:pt x="18" y="226"/>
                      <a:pt x="18" y="226"/>
                      <a:pt x="18" y="226"/>
                    </a:cubicBezTo>
                    <a:cubicBezTo>
                      <a:pt x="19" y="226"/>
                      <a:pt x="19" y="226"/>
                      <a:pt x="19" y="226"/>
                    </a:cubicBezTo>
                    <a:cubicBezTo>
                      <a:pt x="19" y="226"/>
                      <a:pt x="19" y="226"/>
                      <a:pt x="19" y="226"/>
                    </a:cubicBezTo>
                    <a:cubicBezTo>
                      <a:pt x="19" y="226"/>
                      <a:pt x="19" y="226"/>
                      <a:pt x="19" y="226"/>
                    </a:cubicBezTo>
                    <a:cubicBezTo>
                      <a:pt x="19" y="226"/>
                      <a:pt x="19" y="226"/>
                      <a:pt x="19" y="226"/>
                    </a:cubicBezTo>
                    <a:cubicBezTo>
                      <a:pt x="19" y="226"/>
                      <a:pt x="19" y="226"/>
                      <a:pt x="19" y="226"/>
                    </a:cubicBezTo>
                    <a:cubicBezTo>
                      <a:pt x="19" y="226"/>
                      <a:pt x="19" y="226"/>
                      <a:pt x="19" y="226"/>
                    </a:cubicBezTo>
                    <a:cubicBezTo>
                      <a:pt x="19" y="226"/>
                      <a:pt x="19" y="226"/>
                      <a:pt x="19" y="226"/>
                    </a:cubicBezTo>
                    <a:cubicBezTo>
                      <a:pt x="19" y="226"/>
                      <a:pt x="19" y="226"/>
                      <a:pt x="19" y="226"/>
                    </a:cubicBezTo>
                    <a:cubicBezTo>
                      <a:pt x="19" y="226"/>
                      <a:pt x="19" y="226"/>
                      <a:pt x="19" y="226"/>
                    </a:cubicBezTo>
                    <a:cubicBezTo>
                      <a:pt x="19" y="226"/>
                      <a:pt x="19" y="226"/>
                      <a:pt x="19" y="226"/>
                    </a:cubicBezTo>
                    <a:cubicBezTo>
                      <a:pt x="19" y="226"/>
                      <a:pt x="19" y="226"/>
                      <a:pt x="19" y="226"/>
                    </a:cubicBezTo>
                    <a:cubicBezTo>
                      <a:pt x="19" y="226"/>
                      <a:pt x="19" y="226"/>
                      <a:pt x="19" y="226"/>
                    </a:cubicBezTo>
                    <a:cubicBezTo>
                      <a:pt x="19" y="226"/>
                      <a:pt x="19" y="226"/>
                      <a:pt x="19" y="226"/>
                    </a:cubicBezTo>
                    <a:cubicBezTo>
                      <a:pt x="19" y="226"/>
                      <a:pt x="19" y="226"/>
                      <a:pt x="19" y="226"/>
                    </a:cubicBezTo>
                    <a:cubicBezTo>
                      <a:pt x="19" y="226"/>
                      <a:pt x="19" y="226"/>
                      <a:pt x="19" y="226"/>
                    </a:cubicBezTo>
                    <a:cubicBezTo>
                      <a:pt x="19" y="226"/>
                      <a:pt x="19" y="226"/>
                      <a:pt x="19" y="226"/>
                    </a:cubicBezTo>
                    <a:cubicBezTo>
                      <a:pt x="19" y="226"/>
                      <a:pt x="19" y="226"/>
                      <a:pt x="19" y="226"/>
                    </a:cubicBezTo>
                    <a:cubicBezTo>
                      <a:pt x="19" y="226"/>
                      <a:pt x="19" y="226"/>
                      <a:pt x="19" y="226"/>
                    </a:cubicBezTo>
                    <a:cubicBezTo>
                      <a:pt x="19" y="226"/>
                      <a:pt x="19" y="226"/>
                      <a:pt x="19" y="226"/>
                    </a:cubicBezTo>
                    <a:cubicBezTo>
                      <a:pt x="19" y="226"/>
                      <a:pt x="19" y="226"/>
                      <a:pt x="19" y="226"/>
                    </a:cubicBezTo>
                    <a:cubicBezTo>
                      <a:pt x="19" y="226"/>
                      <a:pt x="19" y="226"/>
                      <a:pt x="19" y="226"/>
                    </a:cubicBezTo>
                    <a:cubicBezTo>
                      <a:pt x="19" y="226"/>
                      <a:pt x="19" y="226"/>
                      <a:pt x="19" y="226"/>
                    </a:cubicBezTo>
                    <a:cubicBezTo>
                      <a:pt x="19" y="226"/>
                      <a:pt x="19" y="226"/>
                      <a:pt x="19" y="226"/>
                    </a:cubicBezTo>
                    <a:cubicBezTo>
                      <a:pt x="19" y="226"/>
                      <a:pt x="19" y="226"/>
                      <a:pt x="19" y="226"/>
                    </a:cubicBezTo>
                    <a:cubicBezTo>
                      <a:pt x="19" y="226"/>
                      <a:pt x="19" y="226"/>
                      <a:pt x="19" y="226"/>
                    </a:cubicBezTo>
                    <a:cubicBezTo>
                      <a:pt x="19" y="226"/>
                      <a:pt x="19" y="226"/>
                      <a:pt x="19" y="226"/>
                    </a:cubicBezTo>
                    <a:cubicBezTo>
                      <a:pt x="19" y="226"/>
                      <a:pt x="19" y="226"/>
                      <a:pt x="19" y="226"/>
                    </a:cubicBezTo>
                    <a:cubicBezTo>
                      <a:pt x="19" y="226"/>
                      <a:pt x="19" y="226"/>
                      <a:pt x="19" y="226"/>
                    </a:cubicBezTo>
                    <a:cubicBezTo>
                      <a:pt x="19" y="226"/>
                      <a:pt x="19" y="226"/>
                      <a:pt x="19" y="226"/>
                    </a:cubicBezTo>
                    <a:cubicBezTo>
                      <a:pt x="19" y="226"/>
                      <a:pt x="19" y="226"/>
                      <a:pt x="19" y="226"/>
                    </a:cubicBezTo>
                    <a:cubicBezTo>
                      <a:pt x="19" y="226"/>
                      <a:pt x="19" y="226"/>
                      <a:pt x="19" y="226"/>
                    </a:cubicBezTo>
                    <a:cubicBezTo>
                      <a:pt x="19" y="226"/>
                      <a:pt x="19" y="226"/>
                      <a:pt x="19" y="226"/>
                    </a:cubicBezTo>
                    <a:cubicBezTo>
                      <a:pt x="19" y="226"/>
                      <a:pt x="19" y="226"/>
                      <a:pt x="19" y="226"/>
                    </a:cubicBezTo>
                    <a:cubicBezTo>
                      <a:pt x="19" y="226"/>
                      <a:pt x="19" y="226"/>
                      <a:pt x="19" y="226"/>
                    </a:cubicBezTo>
                    <a:cubicBezTo>
                      <a:pt x="19" y="226"/>
                      <a:pt x="19" y="226"/>
                      <a:pt x="19" y="226"/>
                    </a:cubicBezTo>
                    <a:cubicBezTo>
                      <a:pt x="20" y="226"/>
                      <a:pt x="20" y="226"/>
                      <a:pt x="20" y="226"/>
                    </a:cubicBezTo>
                    <a:cubicBezTo>
                      <a:pt x="20" y="226"/>
                      <a:pt x="20" y="226"/>
                      <a:pt x="20" y="226"/>
                    </a:cubicBezTo>
                    <a:cubicBezTo>
                      <a:pt x="20" y="226"/>
                      <a:pt x="20" y="226"/>
                      <a:pt x="20" y="226"/>
                    </a:cubicBezTo>
                    <a:cubicBezTo>
                      <a:pt x="20" y="226"/>
                      <a:pt x="20" y="226"/>
                      <a:pt x="20" y="226"/>
                    </a:cubicBezTo>
                    <a:cubicBezTo>
                      <a:pt x="20" y="226"/>
                      <a:pt x="20" y="226"/>
                      <a:pt x="20" y="226"/>
                    </a:cubicBezTo>
                    <a:cubicBezTo>
                      <a:pt x="20" y="226"/>
                      <a:pt x="20" y="226"/>
                      <a:pt x="20" y="226"/>
                    </a:cubicBezTo>
                    <a:cubicBezTo>
                      <a:pt x="20" y="226"/>
                      <a:pt x="20" y="226"/>
                      <a:pt x="20" y="226"/>
                    </a:cubicBezTo>
                    <a:cubicBezTo>
                      <a:pt x="20" y="226"/>
                      <a:pt x="20" y="226"/>
                      <a:pt x="20" y="226"/>
                    </a:cubicBezTo>
                    <a:cubicBezTo>
                      <a:pt x="20" y="226"/>
                      <a:pt x="20" y="226"/>
                      <a:pt x="20" y="226"/>
                    </a:cubicBezTo>
                    <a:cubicBezTo>
                      <a:pt x="20" y="226"/>
                      <a:pt x="20" y="226"/>
                      <a:pt x="20" y="226"/>
                    </a:cubicBezTo>
                    <a:cubicBezTo>
                      <a:pt x="20" y="226"/>
                      <a:pt x="20" y="226"/>
                      <a:pt x="20" y="226"/>
                    </a:cubicBezTo>
                    <a:cubicBezTo>
                      <a:pt x="20" y="226"/>
                      <a:pt x="20" y="226"/>
                      <a:pt x="20" y="226"/>
                    </a:cubicBezTo>
                    <a:cubicBezTo>
                      <a:pt x="20" y="226"/>
                      <a:pt x="20" y="226"/>
                      <a:pt x="20" y="226"/>
                    </a:cubicBezTo>
                    <a:cubicBezTo>
                      <a:pt x="20" y="226"/>
                      <a:pt x="20" y="226"/>
                      <a:pt x="20" y="226"/>
                    </a:cubicBezTo>
                    <a:cubicBezTo>
                      <a:pt x="20" y="226"/>
                      <a:pt x="20" y="226"/>
                      <a:pt x="20" y="226"/>
                    </a:cubicBezTo>
                    <a:cubicBezTo>
                      <a:pt x="20" y="227"/>
                      <a:pt x="20" y="227"/>
                      <a:pt x="20" y="227"/>
                    </a:cubicBezTo>
                    <a:cubicBezTo>
                      <a:pt x="20" y="227"/>
                      <a:pt x="20" y="227"/>
                      <a:pt x="20" y="227"/>
                    </a:cubicBezTo>
                    <a:cubicBezTo>
                      <a:pt x="20" y="227"/>
                      <a:pt x="20" y="227"/>
                      <a:pt x="20" y="227"/>
                    </a:cubicBezTo>
                    <a:cubicBezTo>
                      <a:pt x="20" y="227"/>
                      <a:pt x="20" y="227"/>
                      <a:pt x="20" y="227"/>
                    </a:cubicBezTo>
                    <a:cubicBezTo>
                      <a:pt x="20" y="227"/>
                      <a:pt x="20" y="227"/>
                      <a:pt x="20" y="227"/>
                    </a:cubicBezTo>
                    <a:cubicBezTo>
                      <a:pt x="20" y="227"/>
                      <a:pt x="20" y="227"/>
                      <a:pt x="20" y="227"/>
                    </a:cubicBezTo>
                    <a:cubicBezTo>
                      <a:pt x="20" y="227"/>
                      <a:pt x="20" y="227"/>
                      <a:pt x="20" y="227"/>
                    </a:cubicBezTo>
                    <a:cubicBezTo>
                      <a:pt x="20" y="227"/>
                      <a:pt x="20" y="227"/>
                      <a:pt x="20" y="227"/>
                    </a:cubicBezTo>
                    <a:cubicBezTo>
                      <a:pt x="20" y="227"/>
                      <a:pt x="20" y="227"/>
                      <a:pt x="20" y="227"/>
                    </a:cubicBezTo>
                    <a:cubicBezTo>
                      <a:pt x="20" y="227"/>
                      <a:pt x="20" y="227"/>
                      <a:pt x="20" y="227"/>
                    </a:cubicBezTo>
                    <a:cubicBezTo>
                      <a:pt x="20" y="227"/>
                      <a:pt x="20" y="227"/>
                      <a:pt x="20" y="227"/>
                    </a:cubicBezTo>
                    <a:cubicBezTo>
                      <a:pt x="20" y="227"/>
                      <a:pt x="20" y="227"/>
                      <a:pt x="20" y="227"/>
                    </a:cubicBezTo>
                    <a:cubicBezTo>
                      <a:pt x="20" y="227"/>
                      <a:pt x="20" y="227"/>
                      <a:pt x="20" y="227"/>
                    </a:cubicBezTo>
                    <a:cubicBezTo>
                      <a:pt x="20" y="227"/>
                      <a:pt x="20" y="227"/>
                      <a:pt x="20" y="227"/>
                    </a:cubicBezTo>
                    <a:cubicBezTo>
                      <a:pt x="20" y="227"/>
                      <a:pt x="20" y="227"/>
                      <a:pt x="20" y="227"/>
                    </a:cubicBezTo>
                    <a:cubicBezTo>
                      <a:pt x="20" y="227"/>
                      <a:pt x="20" y="227"/>
                      <a:pt x="20" y="227"/>
                    </a:cubicBezTo>
                    <a:cubicBezTo>
                      <a:pt x="20" y="227"/>
                      <a:pt x="20" y="227"/>
                      <a:pt x="20" y="227"/>
                    </a:cubicBezTo>
                    <a:cubicBezTo>
                      <a:pt x="20" y="227"/>
                      <a:pt x="20" y="227"/>
                      <a:pt x="20" y="227"/>
                    </a:cubicBezTo>
                    <a:cubicBezTo>
                      <a:pt x="20" y="227"/>
                      <a:pt x="20" y="227"/>
                      <a:pt x="20" y="227"/>
                    </a:cubicBezTo>
                    <a:cubicBezTo>
                      <a:pt x="20" y="227"/>
                      <a:pt x="20" y="227"/>
                      <a:pt x="20" y="227"/>
                    </a:cubicBezTo>
                    <a:cubicBezTo>
                      <a:pt x="20" y="227"/>
                      <a:pt x="20" y="227"/>
                      <a:pt x="20" y="227"/>
                    </a:cubicBezTo>
                    <a:cubicBezTo>
                      <a:pt x="20" y="227"/>
                      <a:pt x="20" y="227"/>
                      <a:pt x="20" y="227"/>
                    </a:cubicBezTo>
                    <a:cubicBezTo>
                      <a:pt x="20" y="227"/>
                      <a:pt x="20" y="227"/>
                      <a:pt x="20" y="227"/>
                    </a:cubicBezTo>
                    <a:cubicBezTo>
                      <a:pt x="20" y="227"/>
                      <a:pt x="20" y="227"/>
                      <a:pt x="20" y="227"/>
                    </a:cubicBezTo>
                    <a:cubicBezTo>
                      <a:pt x="20" y="227"/>
                      <a:pt x="20" y="227"/>
                      <a:pt x="20" y="227"/>
                    </a:cubicBezTo>
                    <a:cubicBezTo>
                      <a:pt x="21" y="227"/>
                      <a:pt x="21" y="227"/>
                      <a:pt x="21" y="227"/>
                    </a:cubicBezTo>
                    <a:cubicBezTo>
                      <a:pt x="21" y="227"/>
                      <a:pt x="21" y="227"/>
                      <a:pt x="21" y="227"/>
                    </a:cubicBezTo>
                    <a:cubicBezTo>
                      <a:pt x="21" y="227"/>
                      <a:pt x="21" y="227"/>
                      <a:pt x="21" y="227"/>
                    </a:cubicBezTo>
                    <a:cubicBezTo>
                      <a:pt x="21" y="227"/>
                      <a:pt x="21" y="227"/>
                      <a:pt x="21" y="227"/>
                    </a:cubicBezTo>
                    <a:cubicBezTo>
                      <a:pt x="21" y="227"/>
                      <a:pt x="21" y="227"/>
                      <a:pt x="21" y="227"/>
                    </a:cubicBezTo>
                    <a:cubicBezTo>
                      <a:pt x="21" y="227"/>
                      <a:pt x="21" y="227"/>
                      <a:pt x="21" y="227"/>
                    </a:cubicBezTo>
                    <a:cubicBezTo>
                      <a:pt x="21" y="227"/>
                      <a:pt x="21" y="227"/>
                      <a:pt x="21" y="227"/>
                    </a:cubicBezTo>
                    <a:cubicBezTo>
                      <a:pt x="21" y="227"/>
                      <a:pt x="21" y="227"/>
                      <a:pt x="21" y="227"/>
                    </a:cubicBezTo>
                    <a:cubicBezTo>
                      <a:pt x="21" y="227"/>
                      <a:pt x="21" y="227"/>
                      <a:pt x="21" y="227"/>
                    </a:cubicBezTo>
                    <a:cubicBezTo>
                      <a:pt x="21" y="227"/>
                      <a:pt x="21" y="227"/>
                      <a:pt x="21" y="227"/>
                    </a:cubicBezTo>
                    <a:cubicBezTo>
                      <a:pt x="21" y="227"/>
                      <a:pt x="21" y="227"/>
                      <a:pt x="21" y="227"/>
                    </a:cubicBezTo>
                    <a:cubicBezTo>
                      <a:pt x="21" y="227"/>
                      <a:pt x="21" y="227"/>
                      <a:pt x="21" y="227"/>
                    </a:cubicBezTo>
                    <a:cubicBezTo>
                      <a:pt x="21" y="227"/>
                      <a:pt x="21" y="227"/>
                      <a:pt x="21" y="227"/>
                    </a:cubicBezTo>
                    <a:cubicBezTo>
                      <a:pt x="21" y="227"/>
                      <a:pt x="21" y="227"/>
                      <a:pt x="21" y="227"/>
                    </a:cubicBezTo>
                    <a:cubicBezTo>
                      <a:pt x="21" y="227"/>
                      <a:pt x="21" y="227"/>
                      <a:pt x="21" y="227"/>
                    </a:cubicBezTo>
                    <a:cubicBezTo>
                      <a:pt x="21" y="227"/>
                      <a:pt x="21" y="227"/>
                      <a:pt x="21" y="227"/>
                    </a:cubicBezTo>
                    <a:cubicBezTo>
                      <a:pt x="21" y="227"/>
                      <a:pt x="21" y="227"/>
                      <a:pt x="21" y="227"/>
                    </a:cubicBezTo>
                    <a:cubicBezTo>
                      <a:pt x="21" y="227"/>
                      <a:pt x="21" y="227"/>
                      <a:pt x="21" y="227"/>
                    </a:cubicBezTo>
                    <a:cubicBezTo>
                      <a:pt x="21" y="227"/>
                      <a:pt x="21" y="227"/>
                      <a:pt x="21" y="227"/>
                    </a:cubicBezTo>
                    <a:cubicBezTo>
                      <a:pt x="21" y="227"/>
                      <a:pt x="21" y="227"/>
                      <a:pt x="21" y="227"/>
                    </a:cubicBezTo>
                    <a:cubicBezTo>
                      <a:pt x="21" y="227"/>
                      <a:pt x="21" y="227"/>
                      <a:pt x="21" y="227"/>
                    </a:cubicBezTo>
                    <a:cubicBezTo>
                      <a:pt x="21" y="227"/>
                      <a:pt x="21" y="227"/>
                      <a:pt x="21" y="227"/>
                    </a:cubicBezTo>
                    <a:cubicBezTo>
                      <a:pt x="21" y="227"/>
                      <a:pt x="21" y="227"/>
                      <a:pt x="21" y="227"/>
                    </a:cubicBezTo>
                    <a:cubicBezTo>
                      <a:pt x="21" y="227"/>
                      <a:pt x="21" y="227"/>
                      <a:pt x="21" y="227"/>
                    </a:cubicBezTo>
                    <a:cubicBezTo>
                      <a:pt x="21" y="227"/>
                      <a:pt x="21" y="227"/>
                      <a:pt x="21" y="227"/>
                    </a:cubicBezTo>
                    <a:cubicBezTo>
                      <a:pt x="21" y="227"/>
                      <a:pt x="21" y="227"/>
                      <a:pt x="21" y="227"/>
                    </a:cubicBezTo>
                    <a:cubicBezTo>
                      <a:pt x="21" y="227"/>
                      <a:pt x="21" y="227"/>
                      <a:pt x="21" y="227"/>
                    </a:cubicBezTo>
                    <a:cubicBezTo>
                      <a:pt x="21" y="227"/>
                      <a:pt x="21" y="227"/>
                      <a:pt x="21" y="227"/>
                    </a:cubicBezTo>
                    <a:cubicBezTo>
                      <a:pt x="21" y="227"/>
                      <a:pt x="21" y="227"/>
                      <a:pt x="21" y="227"/>
                    </a:cubicBezTo>
                    <a:cubicBezTo>
                      <a:pt x="21" y="227"/>
                      <a:pt x="21" y="227"/>
                      <a:pt x="21" y="227"/>
                    </a:cubicBezTo>
                    <a:cubicBezTo>
                      <a:pt x="21" y="227"/>
                      <a:pt x="21" y="227"/>
                      <a:pt x="21" y="227"/>
                    </a:cubicBezTo>
                    <a:cubicBezTo>
                      <a:pt x="21" y="227"/>
                      <a:pt x="21" y="227"/>
                      <a:pt x="21" y="227"/>
                    </a:cubicBezTo>
                    <a:cubicBezTo>
                      <a:pt x="22" y="227"/>
                      <a:pt x="22" y="227"/>
                      <a:pt x="22" y="227"/>
                    </a:cubicBezTo>
                    <a:cubicBezTo>
                      <a:pt x="22" y="227"/>
                      <a:pt x="22" y="227"/>
                      <a:pt x="22" y="227"/>
                    </a:cubicBezTo>
                    <a:cubicBezTo>
                      <a:pt x="22" y="227"/>
                      <a:pt x="22" y="227"/>
                      <a:pt x="22" y="227"/>
                    </a:cubicBezTo>
                    <a:cubicBezTo>
                      <a:pt x="22" y="227"/>
                      <a:pt x="22" y="227"/>
                      <a:pt x="22" y="227"/>
                    </a:cubicBezTo>
                    <a:cubicBezTo>
                      <a:pt x="22" y="227"/>
                      <a:pt x="22" y="227"/>
                      <a:pt x="22" y="227"/>
                    </a:cubicBezTo>
                    <a:cubicBezTo>
                      <a:pt x="22" y="227"/>
                      <a:pt x="22" y="227"/>
                      <a:pt x="22" y="227"/>
                    </a:cubicBezTo>
                    <a:cubicBezTo>
                      <a:pt x="22" y="227"/>
                      <a:pt x="22" y="227"/>
                      <a:pt x="22" y="227"/>
                    </a:cubicBezTo>
                    <a:cubicBezTo>
                      <a:pt x="22" y="227"/>
                      <a:pt x="22" y="227"/>
                      <a:pt x="22" y="227"/>
                    </a:cubicBezTo>
                    <a:cubicBezTo>
                      <a:pt x="22" y="227"/>
                      <a:pt x="22" y="227"/>
                      <a:pt x="22" y="227"/>
                    </a:cubicBezTo>
                    <a:cubicBezTo>
                      <a:pt x="22" y="227"/>
                      <a:pt x="22" y="227"/>
                      <a:pt x="22" y="227"/>
                    </a:cubicBezTo>
                    <a:cubicBezTo>
                      <a:pt x="22" y="227"/>
                      <a:pt x="22" y="227"/>
                      <a:pt x="22" y="227"/>
                    </a:cubicBezTo>
                    <a:cubicBezTo>
                      <a:pt x="22" y="227"/>
                      <a:pt x="22" y="227"/>
                      <a:pt x="22" y="227"/>
                    </a:cubicBezTo>
                    <a:cubicBezTo>
                      <a:pt x="22" y="227"/>
                      <a:pt x="22" y="227"/>
                      <a:pt x="22" y="227"/>
                    </a:cubicBezTo>
                    <a:cubicBezTo>
                      <a:pt x="22" y="227"/>
                      <a:pt x="22" y="227"/>
                      <a:pt x="22" y="227"/>
                    </a:cubicBezTo>
                    <a:cubicBezTo>
                      <a:pt x="22" y="227"/>
                      <a:pt x="22" y="227"/>
                      <a:pt x="22" y="227"/>
                    </a:cubicBezTo>
                    <a:cubicBezTo>
                      <a:pt x="22" y="227"/>
                      <a:pt x="22" y="227"/>
                      <a:pt x="22" y="227"/>
                    </a:cubicBezTo>
                    <a:cubicBezTo>
                      <a:pt x="22" y="227"/>
                      <a:pt x="22" y="227"/>
                      <a:pt x="22" y="227"/>
                    </a:cubicBezTo>
                    <a:cubicBezTo>
                      <a:pt x="22" y="227"/>
                      <a:pt x="22" y="227"/>
                      <a:pt x="22" y="227"/>
                    </a:cubicBezTo>
                    <a:cubicBezTo>
                      <a:pt x="22" y="227"/>
                      <a:pt x="22" y="227"/>
                      <a:pt x="22" y="227"/>
                    </a:cubicBezTo>
                    <a:cubicBezTo>
                      <a:pt x="22" y="227"/>
                      <a:pt x="22" y="227"/>
                      <a:pt x="22" y="227"/>
                    </a:cubicBezTo>
                    <a:cubicBezTo>
                      <a:pt x="22" y="227"/>
                      <a:pt x="22" y="227"/>
                      <a:pt x="22" y="227"/>
                    </a:cubicBezTo>
                    <a:cubicBezTo>
                      <a:pt x="22" y="227"/>
                      <a:pt x="22" y="227"/>
                      <a:pt x="22" y="227"/>
                    </a:cubicBezTo>
                    <a:cubicBezTo>
                      <a:pt x="22" y="227"/>
                      <a:pt x="22" y="227"/>
                      <a:pt x="22" y="227"/>
                    </a:cubicBezTo>
                    <a:cubicBezTo>
                      <a:pt x="22" y="227"/>
                      <a:pt x="22" y="227"/>
                      <a:pt x="22" y="227"/>
                    </a:cubicBezTo>
                    <a:cubicBezTo>
                      <a:pt x="22" y="227"/>
                      <a:pt x="22" y="227"/>
                      <a:pt x="22" y="227"/>
                    </a:cubicBezTo>
                    <a:cubicBezTo>
                      <a:pt x="22" y="227"/>
                      <a:pt x="22" y="227"/>
                      <a:pt x="22" y="227"/>
                    </a:cubicBezTo>
                    <a:cubicBezTo>
                      <a:pt x="22" y="227"/>
                      <a:pt x="22" y="227"/>
                      <a:pt x="22" y="227"/>
                    </a:cubicBezTo>
                    <a:cubicBezTo>
                      <a:pt x="22" y="227"/>
                      <a:pt x="22" y="227"/>
                      <a:pt x="22" y="227"/>
                    </a:cubicBezTo>
                    <a:cubicBezTo>
                      <a:pt x="22" y="227"/>
                      <a:pt x="22" y="227"/>
                      <a:pt x="22" y="227"/>
                    </a:cubicBezTo>
                    <a:cubicBezTo>
                      <a:pt x="22" y="228"/>
                      <a:pt x="22" y="228"/>
                      <a:pt x="22" y="228"/>
                    </a:cubicBezTo>
                    <a:cubicBezTo>
                      <a:pt x="22" y="228"/>
                      <a:pt x="22" y="228"/>
                      <a:pt x="22" y="228"/>
                    </a:cubicBezTo>
                    <a:cubicBezTo>
                      <a:pt x="22" y="228"/>
                      <a:pt x="22" y="228"/>
                      <a:pt x="22" y="228"/>
                    </a:cubicBezTo>
                    <a:cubicBezTo>
                      <a:pt x="22" y="228"/>
                      <a:pt x="22" y="228"/>
                      <a:pt x="22" y="228"/>
                    </a:cubicBezTo>
                    <a:cubicBezTo>
                      <a:pt x="22" y="228"/>
                      <a:pt x="22" y="228"/>
                      <a:pt x="22" y="228"/>
                    </a:cubicBezTo>
                    <a:cubicBezTo>
                      <a:pt x="22" y="228"/>
                      <a:pt x="22" y="228"/>
                      <a:pt x="22" y="228"/>
                    </a:cubicBezTo>
                    <a:cubicBezTo>
                      <a:pt x="22" y="228"/>
                      <a:pt x="22" y="228"/>
                      <a:pt x="22" y="228"/>
                    </a:cubicBezTo>
                    <a:cubicBezTo>
                      <a:pt x="22" y="228"/>
                      <a:pt x="22" y="228"/>
                      <a:pt x="22" y="228"/>
                    </a:cubicBezTo>
                    <a:cubicBezTo>
                      <a:pt x="22" y="228"/>
                      <a:pt x="22" y="228"/>
                      <a:pt x="22" y="228"/>
                    </a:cubicBezTo>
                    <a:cubicBezTo>
                      <a:pt x="22" y="228"/>
                      <a:pt x="22" y="228"/>
                      <a:pt x="22" y="228"/>
                    </a:cubicBezTo>
                    <a:cubicBezTo>
                      <a:pt x="22" y="228"/>
                      <a:pt x="22" y="228"/>
                      <a:pt x="22" y="228"/>
                    </a:cubicBezTo>
                    <a:cubicBezTo>
                      <a:pt x="23" y="228"/>
                      <a:pt x="23" y="228"/>
                      <a:pt x="23" y="228"/>
                    </a:cubicBezTo>
                    <a:cubicBezTo>
                      <a:pt x="23" y="228"/>
                      <a:pt x="23" y="228"/>
                      <a:pt x="23" y="228"/>
                    </a:cubicBezTo>
                    <a:cubicBezTo>
                      <a:pt x="23" y="228"/>
                      <a:pt x="23" y="228"/>
                      <a:pt x="23" y="228"/>
                    </a:cubicBezTo>
                    <a:cubicBezTo>
                      <a:pt x="23" y="228"/>
                      <a:pt x="23" y="228"/>
                      <a:pt x="23" y="228"/>
                    </a:cubicBezTo>
                    <a:cubicBezTo>
                      <a:pt x="23" y="228"/>
                      <a:pt x="23" y="228"/>
                      <a:pt x="23" y="228"/>
                    </a:cubicBezTo>
                    <a:cubicBezTo>
                      <a:pt x="23" y="228"/>
                      <a:pt x="23" y="228"/>
                      <a:pt x="23" y="228"/>
                    </a:cubicBezTo>
                    <a:cubicBezTo>
                      <a:pt x="23" y="228"/>
                      <a:pt x="23" y="228"/>
                      <a:pt x="23" y="228"/>
                    </a:cubicBezTo>
                    <a:cubicBezTo>
                      <a:pt x="23" y="228"/>
                      <a:pt x="23" y="228"/>
                      <a:pt x="23" y="228"/>
                    </a:cubicBezTo>
                    <a:cubicBezTo>
                      <a:pt x="23" y="228"/>
                      <a:pt x="23" y="228"/>
                      <a:pt x="23" y="228"/>
                    </a:cubicBezTo>
                    <a:cubicBezTo>
                      <a:pt x="23" y="228"/>
                      <a:pt x="23" y="228"/>
                      <a:pt x="23" y="228"/>
                    </a:cubicBezTo>
                    <a:cubicBezTo>
                      <a:pt x="23" y="228"/>
                      <a:pt x="23" y="228"/>
                      <a:pt x="23" y="228"/>
                    </a:cubicBezTo>
                    <a:cubicBezTo>
                      <a:pt x="23" y="228"/>
                      <a:pt x="23" y="228"/>
                      <a:pt x="23" y="228"/>
                    </a:cubicBezTo>
                    <a:cubicBezTo>
                      <a:pt x="23" y="228"/>
                      <a:pt x="23" y="228"/>
                      <a:pt x="23" y="228"/>
                    </a:cubicBezTo>
                    <a:cubicBezTo>
                      <a:pt x="23" y="228"/>
                      <a:pt x="23" y="228"/>
                      <a:pt x="23" y="228"/>
                    </a:cubicBezTo>
                    <a:cubicBezTo>
                      <a:pt x="23" y="228"/>
                      <a:pt x="23" y="228"/>
                      <a:pt x="23" y="228"/>
                    </a:cubicBezTo>
                    <a:cubicBezTo>
                      <a:pt x="23" y="228"/>
                      <a:pt x="23" y="228"/>
                      <a:pt x="23" y="228"/>
                    </a:cubicBezTo>
                    <a:cubicBezTo>
                      <a:pt x="23" y="228"/>
                      <a:pt x="23" y="228"/>
                      <a:pt x="23" y="228"/>
                    </a:cubicBezTo>
                    <a:cubicBezTo>
                      <a:pt x="23" y="228"/>
                      <a:pt x="23" y="228"/>
                      <a:pt x="23" y="228"/>
                    </a:cubicBezTo>
                    <a:cubicBezTo>
                      <a:pt x="23" y="228"/>
                      <a:pt x="23" y="228"/>
                      <a:pt x="23" y="228"/>
                    </a:cubicBezTo>
                    <a:cubicBezTo>
                      <a:pt x="23" y="228"/>
                      <a:pt x="23" y="228"/>
                      <a:pt x="23" y="228"/>
                    </a:cubicBezTo>
                    <a:cubicBezTo>
                      <a:pt x="23" y="228"/>
                      <a:pt x="23" y="228"/>
                      <a:pt x="23" y="228"/>
                    </a:cubicBezTo>
                    <a:cubicBezTo>
                      <a:pt x="23" y="228"/>
                      <a:pt x="23" y="228"/>
                      <a:pt x="23" y="228"/>
                    </a:cubicBezTo>
                    <a:cubicBezTo>
                      <a:pt x="23" y="228"/>
                      <a:pt x="23" y="228"/>
                      <a:pt x="23" y="228"/>
                    </a:cubicBezTo>
                    <a:cubicBezTo>
                      <a:pt x="23" y="228"/>
                      <a:pt x="23" y="228"/>
                      <a:pt x="23" y="228"/>
                    </a:cubicBezTo>
                    <a:cubicBezTo>
                      <a:pt x="23" y="228"/>
                      <a:pt x="23" y="228"/>
                      <a:pt x="23" y="228"/>
                    </a:cubicBezTo>
                    <a:cubicBezTo>
                      <a:pt x="23" y="228"/>
                      <a:pt x="23" y="228"/>
                      <a:pt x="23" y="228"/>
                    </a:cubicBezTo>
                    <a:cubicBezTo>
                      <a:pt x="23" y="228"/>
                      <a:pt x="23" y="228"/>
                      <a:pt x="23" y="228"/>
                    </a:cubicBezTo>
                    <a:cubicBezTo>
                      <a:pt x="23" y="228"/>
                      <a:pt x="23" y="228"/>
                      <a:pt x="23" y="228"/>
                    </a:cubicBezTo>
                    <a:cubicBezTo>
                      <a:pt x="23" y="228"/>
                      <a:pt x="23" y="228"/>
                      <a:pt x="23" y="228"/>
                    </a:cubicBezTo>
                    <a:cubicBezTo>
                      <a:pt x="23" y="228"/>
                      <a:pt x="23" y="228"/>
                      <a:pt x="23" y="228"/>
                    </a:cubicBezTo>
                    <a:cubicBezTo>
                      <a:pt x="23" y="228"/>
                      <a:pt x="23" y="228"/>
                      <a:pt x="23" y="228"/>
                    </a:cubicBezTo>
                    <a:cubicBezTo>
                      <a:pt x="23" y="228"/>
                      <a:pt x="23" y="228"/>
                      <a:pt x="23" y="228"/>
                    </a:cubicBezTo>
                    <a:cubicBezTo>
                      <a:pt x="23" y="228"/>
                      <a:pt x="24" y="228"/>
                      <a:pt x="24" y="228"/>
                    </a:cubicBezTo>
                    <a:cubicBezTo>
                      <a:pt x="24" y="228"/>
                      <a:pt x="24" y="228"/>
                      <a:pt x="24" y="228"/>
                    </a:cubicBezTo>
                    <a:cubicBezTo>
                      <a:pt x="24" y="228"/>
                      <a:pt x="24" y="228"/>
                      <a:pt x="24" y="228"/>
                    </a:cubicBezTo>
                    <a:cubicBezTo>
                      <a:pt x="24" y="228"/>
                      <a:pt x="24" y="228"/>
                      <a:pt x="24" y="228"/>
                    </a:cubicBezTo>
                    <a:cubicBezTo>
                      <a:pt x="24" y="228"/>
                      <a:pt x="24" y="228"/>
                      <a:pt x="24" y="228"/>
                    </a:cubicBezTo>
                    <a:cubicBezTo>
                      <a:pt x="24" y="228"/>
                      <a:pt x="24" y="228"/>
                      <a:pt x="24" y="228"/>
                    </a:cubicBezTo>
                    <a:cubicBezTo>
                      <a:pt x="24" y="228"/>
                      <a:pt x="24" y="228"/>
                      <a:pt x="24" y="228"/>
                    </a:cubicBezTo>
                    <a:cubicBezTo>
                      <a:pt x="24" y="228"/>
                      <a:pt x="24" y="228"/>
                      <a:pt x="24" y="228"/>
                    </a:cubicBezTo>
                    <a:cubicBezTo>
                      <a:pt x="24" y="228"/>
                      <a:pt x="24" y="228"/>
                      <a:pt x="24" y="228"/>
                    </a:cubicBezTo>
                    <a:cubicBezTo>
                      <a:pt x="24" y="228"/>
                      <a:pt x="24" y="228"/>
                      <a:pt x="24" y="228"/>
                    </a:cubicBezTo>
                    <a:cubicBezTo>
                      <a:pt x="24" y="228"/>
                      <a:pt x="24" y="228"/>
                      <a:pt x="24" y="228"/>
                    </a:cubicBezTo>
                    <a:cubicBezTo>
                      <a:pt x="24" y="228"/>
                      <a:pt x="24" y="228"/>
                      <a:pt x="24" y="228"/>
                    </a:cubicBezTo>
                    <a:cubicBezTo>
                      <a:pt x="24" y="228"/>
                      <a:pt x="24" y="228"/>
                      <a:pt x="24" y="228"/>
                    </a:cubicBezTo>
                    <a:cubicBezTo>
                      <a:pt x="24" y="228"/>
                      <a:pt x="24" y="228"/>
                      <a:pt x="24" y="228"/>
                    </a:cubicBezTo>
                    <a:cubicBezTo>
                      <a:pt x="24" y="228"/>
                      <a:pt x="24" y="228"/>
                      <a:pt x="24" y="228"/>
                    </a:cubicBezTo>
                    <a:cubicBezTo>
                      <a:pt x="24" y="228"/>
                      <a:pt x="24" y="228"/>
                      <a:pt x="24" y="228"/>
                    </a:cubicBezTo>
                    <a:cubicBezTo>
                      <a:pt x="24" y="228"/>
                      <a:pt x="24" y="228"/>
                      <a:pt x="24" y="228"/>
                    </a:cubicBezTo>
                    <a:cubicBezTo>
                      <a:pt x="24" y="228"/>
                      <a:pt x="24" y="228"/>
                      <a:pt x="24" y="228"/>
                    </a:cubicBezTo>
                    <a:cubicBezTo>
                      <a:pt x="24" y="228"/>
                      <a:pt x="24" y="228"/>
                      <a:pt x="24" y="228"/>
                    </a:cubicBezTo>
                    <a:cubicBezTo>
                      <a:pt x="24" y="228"/>
                      <a:pt x="24" y="228"/>
                      <a:pt x="24" y="228"/>
                    </a:cubicBezTo>
                    <a:cubicBezTo>
                      <a:pt x="24" y="228"/>
                      <a:pt x="24" y="228"/>
                      <a:pt x="24" y="228"/>
                    </a:cubicBezTo>
                    <a:cubicBezTo>
                      <a:pt x="24" y="228"/>
                      <a:pt x="24" y="228"/>
                      <a:pt x="24" y="228"/>
                    </a:cubicBezTo>
                    <a:cubicBezTo>
                      <a:pt x="24" y="228"/>
                      <a:pt x="24" y="228"/>
                      <a:pt x="24" y="228"/>
                    </a:cubicBezTo>
                    <a:cubicBezTo>
                      <a:pt x="24" y="228"/>
                      <a:pt x="24" y="228"/>
                      <a:pt x="24" y="228"/>
                    </a:cubicBezTo>
                    <a:cubicBezTo>
                      <a:pt x="24" y="228"/>
                      <a:pt x="24" y="228"/>
                      <a:pt x="24" y="228"/>
                    </a:cubicBezTo>
                    <a:cubicBezTo>
                      <a:pt x="24" y="228"/>
                      <a:pt x="24" y="228"/>
                      <a:pt x="24" y="228"/>
                    </a:cubicBezTo>
                    <a:cubicBezTo>
                      <a:pt x="24" y="228"/>
                      <a:pt x="24" y="228"/>
                      <a:pt x="24" y="228"/>
                    </a:cubicBezTo>
                    <a:cubicBezTo>
                      <a:pt x="24" y="228"/>
                      <a:pt x="24" y="228"/>
                      <a:pt x="24" y="228"/>
                    </a:cubicBezTo>
                    <a:cubicBezTo>
                      <a:pt x="24" y="228"/>
                      <a:pt x="24" y="228"/>
                      <a:pt x="24" y="228"/>
                    </a:cubicBezTo>
                    <a:cubicBezTo>
                      <a:pt x="24" y="228"/>
                      <a:pt x="24" y="228"/>
                      <a:pt x="24" y="228"/>
                    </a:cubicBezTo>
                    <a:cubicBezTo>
                      <a:pt x="25" y="228"/>
                      <a:pt x="25" y="228"/>
                      <a:pt x="25" y="228"/>
                    </a:cubicBezTo>
                    <a:cubicBezTo>
                      <a:pt x="25" y="228"/>
                      <a:pt x="25" y="228"/>
                      <a:pt x="25" y="228"/>
                    </a:cubicBezTo>
                    <a:cubicBezTo>
                      <a:pt x="25" y="228"/>
                      <a:pt x="25" y="228"/>
                      <a:pt x="25" y="228"/>
                    </a:cubicBezTo>
                    <a:cubicBezTo>
                      <a:pt x="25" y="228"/>
                      <a:pt x="25" y="228"/>
                      <a:pt x="25" y="228"/>
                    </a:cubicBezTo>
                    <a:cubicBezTo>
                      <a:pt x="25" y="228"/>
                      <a:pt x="25" y="228"/>
                      <a:pt x="25" y="228"/>
                    </a:cubicBezTo>
                    <a:cubicBezTo>
                      <a:pt x="25" y="228"/>
                      <a:pt x="25" y="228"/>
                      <a:pt x="25" y="228"/>
                    </a:cubicBezTo>
                    <a:cubicBezTo>
                      <a:pt x="25" y="228"/>
                      <a:pt x="25" y="228"/>
                      <a:pt x="25" y="228"/>
                    </a:cubicBezTo>
                    <a:cubicBezTo>
                      <a:pt x="25" y="228"/>
                      <a:pt x="25" y="228"/>
                      <a:pt x="25" y="228"/>
                    </a:cubicBezTo>
                    <a:cubicBezTo>
                      <a:pt x="25" y="228"/>
                      <a:pt x="25" y="228"/>
                      <a:pt x="25" y="228"/>
                    </a:cubicBezTo>
                    <a:cubicBezTo>
                      <a:pt x="25" y="228"/>
                      <a:pt x="25" y="228"/>
                      <a:pt x="25" y="228"/>
                    </a:cubicBezTo>
                    <a:cubicBezTo>
                      <a:pt x="25" y="228"/>
                      <a:pt x="25" y="228"/>
                      <a:pt x="25" y="228"/>
                    </a:cubicBezTo>
                    <a:cubicBezTo>
                      <a:pt x="25" y="228"/>
                      <a:pt x="25" y="228"/>
                      <a:pt x="25" y="228"/>
                    </a:cubicBezTo>
                    <a:cubicBezTo>
                      <a:pt x="25" y="228"/>
                      <a:pt x="25" y="228"/>
                      <a:pt x="25" y="228"/>
                    </a:cubicBezTo>
                    <a:cubicBezTo>
                      <a:pt x="25" y="229"/>
                      <a:pt x="26" y="229"/>
                      <a:pt x="26" y="229"/>
                    </a:cubicBezTo>
                    <a:cubicBezTo>
                      <a:pt x="26" y="229"/>
                      <a:pt x="26" y="229"/>
                      <a:pt x="26" y="229"/>
                    </a:cubicBezTo>
                    <a:cubicBezTo>
                      <a:pt x="26" y="229"/>
                      <a:pt x="26" y="229"/>
                      <a:pt x="26" y="229"/>
                    </a:cubicBezTo>
                    <a:cubicBezTo>
                      <a:pt x="26" y="229"/>
                      <a:pt x="26" y="229"/>
                      <a:pt x="26" y="229"/>
                    </a:cubicBezTo>
                    <a:cubicBezTo>
                      <a:pt x="26" y="229"/>
                      <a:pt x="26" y="229"/>
                      <a:pt x="26" y="229"/>
                    </a:cubicBezTo>
                    <a:cubicBezTo>
                      <a:pt x="26" y="229"/>
                      <a:pt x="26" y="229"/>
                      <a:pt x="26" y="229"/>
                    </a:cubicBezTo>
                    <a:cubicBezTo>
                      <a:pt x="26" y="229"/>
                      <a:pt x="26" y="229"/>
                      <a:pt x="26" y="229"/>
                    </a:cubicBezTo>
                    <a:cubicBezTo>
                      <a:pt x="26" y="229"/>
                      <a:pt x="26" y="229"/>
                      <a:pt x="26" y="229"/>
                    </a:cubicBezTo>
                    <a:cubicBezTo>
                      <a:pt x="26" y="229"/>
                      <a:pt x="26" y="229"/>
                      <a:pt x="26" y="229"/>
                    </a:cubicBezTo>
                    <a:cubicBezTo>
                      <a:pt x="26" y="229"/>
                      <a:pt x="27" y="229"/>
                      <a:pt x="27" y="229"/>
                    </a:cubicBezTo>
                    <a:cubicBezTo>
                      <a:pt x="27" y="229"/>
                      <a:pt x="27" y="229"/>
                      <a:pt x="27" y="229"/>
                    </a:cubicBezTo>
                    <a:cubicBezTo>
                      <a:pt x="27" y="229"/>
                      <a:pt x="27" y="229"/>
                      <a:pt x="27" y="229"/>
                    </a:cubicBezTo>
                    <a:cubicBezTo>
                      <a:pt x="27" y="229"/>
                      <a:pt x="27" y="229"/>
                      <a:pt x="27" y="229"/>
                    </a:cubicBezTo>
                    <a:cubicBezTo>
                      <a:pt x="27" y="229"/>
                      <a:pt x="27" y="229"/>
                      <a:pt x="27" y="229"/>
                    </a:cubicBezTo>
                    <a:cubicBezTo>
                      <a:pt x="27" y="229"/>
                      <a:pt x="27" y="229"/>
                      <a:pt x="27" y="229"/>
                    </a:cubicBezTo>
                    <a:cubicBezTo>
                      <a:pt x="27" y="229"/>
                      <a:pt x="27" y="229"/>
                      <a:pt x="27" y="229"/>
                    </a:cubicBezTo>
                    <a:cubicBezTo>
                      <a:pt x="27" y="229"/>
                      <a:pt x="27" y="229"/>
                      <a:pt x="27" y="229"/>
                    </a:cubicBezTo>
                    <a:cubicBezTo>
                      <a:pt x="27" y="229"/>
                      <a:pt x="27" y="229"/>
                      <a:pt x="27" y="229"/>
                    </a:cubicBezTo>
                    <a:cubicBezTo>
                      <a:pt x="27" y="229"/>
                      <a:pt x="27" y="229"/>
                      <a:pt x="27" y="229"/>
                    </a:cubicBezTo>
                    <a:cubicBezTo>
                      <a:pt x="27" y="229"/>
                      <a:pt x="27" y="229"/>
                      <a:pt x="27" y="229"/>
                    </a:cubicBezTo>
                    <a:cubicBezTo>
                      <a:pt x="27" y="229"/>
                      <a:pt x="27" y="229"/>
                      <a:pt x="27" y="229"/>
                    </a:cubicBezTo>
                    <a:cubicBezTo>
                      <a:pt x="27" y="229"/>
                      <a:pt x="27" y="229"/>
                      <a:pt x="27" y="229"/>
                    </a:cubicBezTo>
                    <a:cubicBezTo>
                      <a:pt x="27" y="229"/>
                      <a:pt x="27" y="229"/>
                      <a:pt x="27" y="229"/>
                    </a:cubicBezTo>
                    <a:cubicBezTo>
                      <a:pt x="27" y="229"/>
                      <a:pt x="27" y="229"/>
                      <a:pt x="27" y="229"/>
                    </a:cubicBezTo>
                    <a:cubicBezTo>
                      <a:pt x="27" y="229"/>
                      <a:pt x="27" y="229"/>
                      <a:pt x="27" y="229"/>
                    </a:cubicBezTo>
                    <a:cubicBezTo>
                      <a:pt x="27" y="229"/>
                      <a:pt x="27" y="229"/>
                      <a:pt x="27" y="229"/>
                    </a:cubicBezTo>
                    <a:cubicBezTo>
                      <a:pt x="27" y="229"/>
                      <a:pt x="27" y="229"/>
                      <a:pt x="27" y="229"/>
                    </a:cubicBezTo>
                    <a:cubicBezTo>
                      <a:pt x="27" y="229"/>
                      <a:pt x="27" y="229"/>
                      <a:pt x="27" y="229"/>
                    </a:cubicBezTo>
                    <a:cubicBezTo>
                      <a:pt x="27" y="229"/>
                      <a:pt x="27" y="229"/>
                      <a:pt x="27" y="229"/>
                    </a:cubicBezTo>
                    <a:cubicBezTo>
                      <a:pt x="27" y="229"/>
                      <a:pt x="27" y="229"/>
                      <a:pt x="28" y="229"/>
                    </a:cubicBezTo>
                    <a:cubicBezTo>
                      <a:pt x="28" y="229"/>
                      <a:pt x="29" y="230"/>
                      <a:pt x="29" y="230"/>
                    </a:cubicBezTo>
                    <a:cubicBezTo>
                      <a:pt x="29" y="230"/>
                      <a:pt x="29" y="230"/>
                      <a:pt x="29" y="230"/>
                    </a:cubicBezTo>
                    <a:cubicBezTo>
                      <a:pt x="30" y="230"/>
                      <a:pt x="30" y="230"/>
                      <a:pt x="30" y="230"/>
                    </a:cubicBezTo>
                    <a:cubicBezTo>
                      <a:pt x="30" y="230"/>
                      <a:pt x="30" y="230"/>
                      <a:pt x="30" y="230"/>
                    </a:cubicBezTo>
                    <a:cubicBezTo>
                      <a:pt x="31" y="230"/>
                      <a:pt x="31" y="230"/>
                      <a:pt x="31" y="230"/>
                    </a:cubicBezTo>
                    <a:cubicBezTo>
                      <a:pt x="31" y="230"/>
                      <a:pt x="31" y="230"/>
                      <a:pt x="31" y="230"/>
                    </a:cubicBezTo>
                    <a:cubicBezTo>
                      <a:pt x="32" y="230"/>
                      <a:pt x="32" y="230"/>
                      <a:pt x="32" y="230"/>
                    </a:cubicBezTo>
                    <a:cubicBezTo>
                      <a:pt x="32" y="230"/>
                      <a:pt x="32" y="230"/>
                      <a:pt x="32" y="230"/>
                    </a:cubicBezTo>
                    <a:cubicBezTo>
                      <a:pt x="32" y="230"/>
                      <a:pt x="32" y="230"/>
                      <a:pt x="32" y="230"/>
                    </a:cubicBezTo>
                    <a:cubicBezTo>
                      <a:pt x="32" y="230"/>
                      <a:pt x="32" y="230"/>
                      <a:pt x="32" y="230"/>
                    </a:cubicBezTo>
                    <a:cubicBezTo>
                      <a:pt x="32" y="230"/>
                      <a:pt x="32" y="230"/>
                      <a:pt x="32" y="230"/>
                    </a:cubicBezTo>
                    <a:cubicBezTo>
                      <a:pt x="32" y="230"/>
                      <a:pt x="32" y="230"/>
                      <a:pt x="32" y="230"/>
                    </a:cubicBezTo>
                    <a:cubicBezTo>
                      <a:pt x="32" y="230"/>
                      <a:pt x="32" y="230"/>
                      <a:pt x="32" y="230"/>
                    </a:cubicBezTo>
                    <a:cubicBezTo>
                      <a:pt x="32" y="230"/>
                      <a:pt x="32" y="230"/>
                      <a:pt x="33" y="230"/>
                    </a:cubicBezTo>
                    <a:cubicBezTo>
                      <a:pt x="33" y="230"/>
                      <a:pt x="33" y="230"/>
                      <a:pt x="33" y="230"/>
                    </a:cubicBezTo>
                    <a:cubicBezTo>
                      <a:pt x="33" y="230"/>
                      <a:pt x="33" y="230"/>
                      <a:pt x="33" y="230"/>
                    </a:cubicBezTo>
                    <a:cubicBezTo>
                      <a:pt x="33" y="230"/>
                      <a:pt x="33" y="230"/>
                      <a:pt x="33" y="230"/>
                    </a:cubicBezTo>
                    <a:cubicBezTo>
                      <a:pt x="33" y="230"/>
                      <a:pt x="33" y="230"/>
                      <a:pt x="33" y="230"/>
                    </a:cubicBezTo>
                    <a:cubicBezTo>
                      <a:pt x="33" y="231"/>
                      <a:pt x="33" y="231"/>
                      <a:pt x="33" y="231"/>
                    </a:cubicBezTo>
                    <a:cubicBezTo>
                      <a:pt x="33" y="231"/>
                      <a:pt x="33" y="231"/>
                      <a:pt x="33" y="231"/>
                    </a:cubicBezTo>
                    <a:cubicBezTo>
                      <a:pt x="33" y="231"/>
                      <a:pt x="33" y="231"/>
                      <a:pt x="33" y="231"/>
                    </a:cubicBezTo>
                    <a:cubicBezTo>
                      <a:pt x="33" y="231"/>
                      <a:pt x="33" y="231"/>
                      <a:pt x="33" y="231"/>
                    </a:cubicBezTo>
                    <a:cubicBezTo>
                      <a:pt x="33" y="231"/>
                      <a:pt x="33" y="231"/>
                      <a:pt x="33" y="231"/>
                    </a:cubicBezTo>
                    <a:cubicBezTo>
                      <a:pt x="33" y="231"/>
                      <a:pt x="33" y="231"/>
                      <a:pt x="33" y="231"/>
                    </a:cubicBezTo>
                    <a:cubicBezTo>
                      <a:pt x="33" y="231"/>
                      <a:pt x="34" y="231"/>
                      <a:pt x="34" y="231"/>
                    </a:cubicBezTo>
                    <a:cubicBezTo>
                      <a:pt x="34" y="231"/>
                      <a:pt x="34" y="231"/>
                      <a:pt x="34" y="231"/>
                    </a:cubicBezTo>
                    <a:cubicBezTo>
                      <a:pt x="34" y="231"/>
                      <a:pt x="34" y="231"/>
                      <a:pt x="34" y="231"/>
                    </a:cubicBezTo>
                    <a:cubicBezTo>
                      <a:pt x="34" y="231"/>
                      <a:pt x="34" y="231"/>
                      <a:pt x="34" y="231"/>
                    </a:cubicBezTo>
                    <a:cubicBezTo>
                      <a:pt x="35" y="231"/>
                      <a:pt x="35" y="231"/>
                      <a:pt x="35" y="231"/>
                    </a:cubicBezTo>
                    <a:cubicBezTo>
                      <a:pt x="35" y="231"/>
                      <a:pt x="35" y="231"/>
                      <a:pt x="35" y="231"/>
                    </a:cubicBezTo>
                    <a:cubicBezTo>
                      <a:pt x="35" y="231"/>
                      <a:pt x="35" y="231"/>
                      <a:pt x="35" y="231"/>
                    </a:cubicBezTo>
                    <a:cubicBezTo>
                      <a:pt x="36" y="231"/>
                      <a:pt x="36" y="231"/>
                      <a:pt x="36" y="231"/>
                    </a:cubicBezTo>
                    <a:cubicBezTo>
                      <a:pt x="36" y="231"/>
                      <a:pt x="36" y="231"/>
                      <a:pt x="36" y="231"/>
                    </a:cubicBezTo>
                    <a:cubicBezTo>
                      <a:pt x="36" y="231"/>
                      <a:pt x="36" y="231"/>
                      <a:pt x="37" y="231"/>
                    </a:cubicBezTo>
                    <a:cubicBezTo>
                      <a:pt x="37" y="231"/>
                      <a:pt x="37" y="231"/>
                      <a:pt x="37" y="231"/>
                    </a:cubicBezTo>
                    <a:cubicBezTo>
                      <a:pt x="37" y="231"/>
                      <a:pt x="37" y="231"/>
                      <a:pt x="37" y="231"/>
                    </a:cubicBezTo>
                    <a:cubicBezTo>
                      <a:pt x="37" y="231"/>
                      <a:pt x="37" y="231"/>
                      <a:pt x="37" y="231"/>
                    </a:cubicBezTo>
                    <a:cubicBezTo>
                      <a:pt x="37" y="231"/>
                      <a:pt x="37" y="231"/>
                      <a:pt x="37" y="231"/>
                    </a:cubicBezTo>
                    <a:cubicBezTo>
                      <a:pt x="37" y="231"/>
                      <a:pt x="37" y="231"/>
                      <a:pt x="37" y="231"/>
                    </a:cubicBezTo>
                    <a:cubicBezTo>
                      <a:pt x="38" y="231"/>
                      <a:pt x="38" y="231"/>
                      <a:pt x="38" y="231"/>
                    </a:cubicBezTo>
                    <a:cubicBezTo>
                      <a:pt x="38" y="231"/>
                      <a:pt x="38" y="231"/>
                      <a:pt x="38" y="231"/>
                    </a:cubicBezTo>
                    <a:cubicBezTo>
                      <a:pt x="38" y="231"/>
                      <a:pt x="38" y="231"/>
                      <a:pt x="38" y="231"/>
                    </a:cubicBezTo>
                    <a:cubicBezTo>
                      <a:pt x="38" y="231"/>
                      <a:pt x="38" y="231"/>
                      <a:pt x="38" y="231"/>
                    </a:cubicBezTo>
                    <a:cubicBezTo>
                      <a:pt x="38" y="231"/>
                      <a:pt x="38" y="231"/>
                      <a:pt x="38" y="231"/>
                    </a:cubicBezTo>
                    <a:cubicBezTo>
                      <a:pt x="38" y="231"/>
                      <a:pt x="39" y="231"/>
                      <a:pt x="39" y="231"/>
                    </a:cubicBezTo>
                    <a:cubicBezTo>
                      <a:pt x="39" y="231"/>
                      <a:pt x="39" y="231"/>
                      <a:pt x="39" y="231"/>
                    </a:cubicBezTo>
                    <a:cubicBezTo>
                      <a:pt x="39" y="231"/>
                      <a:pt x="39" y="231"/>
                      <a:pt x="39" y="231"/>
                    </a:cubicBezTo>
                    <a:cubicBezTo>
                      <a:pt x="39" y="231"/>
                      <a:pt x="39" y="231"/>
                      <a:pt x="39" y="231"/>
                    </a:cubicBezTo>
                    <a:cubicBezTo>
                      <a:pt x="39" y="231"/>
                      <a:pt x="39" y="231"/>
                      <a:pt x="39" y="231"/>
                    </a:cubicBezTo>
                    <a:cubicBezTo>
                      <a:pt x="39" y="231"/>
                      <a:pt x="39" y="231"/>
                      <a:pt x="39" y="231"/>
                    </a:cubicBezTo>
                    <a:cubicBezTo>
                      <a:pt x="39" y="231"/>
                      <a:pt x="39" y="231"/>
                      <a:pt x="39" y="231"/>
                    </a:cubicBezTo>
                    <a:cubicBezTo>
                      <a:pt x="39" y="231"/>
                      <a:pt x="39" y="231"/>
                      <a:pt x="39" y="231"/>
                    </a:cubicBezTo>
                    <a:cubicBezTo>
                      <a:pt x="39" y="231"/>
                      <a:pt x="39" y="231"/>
                      <a:pt x="39" y="231"/>
                    </a:cubicBezTo>
                    <a:cubicBezTo>
                      <a:pt x="40" y="231"/>
                      <a:pt x="40" y="231"/>
                      <a:pt x="40" y="231"/>
                    </a:cubicBezTo>
                    <a:cubicBezTo>
                      <a:pt x="40" y="232"/>
                      <a:pt x="40" y="232"/>
                      <a:pt x="40" y="232"/>
                    </a:cubicBezTo>
                    <a:cubicBezTo>
                      <a:pt x="40" y="232"/>
                      <a:pt x="40" y="232"/>
                      <a:pt x="40" y="232"/>
                    </a:cubicBezTo>
                    <a:cubicBezTo>
                      <a:pt x="40" y="232"/>
                      <a:pt x="40" y="232"/>
                      <a:pt x="40" y="232"/>
                    </a:cubicBezTo>
                    <a:cubicBezTo>
                      <a:pt x="40" y="232"/>
                      <a:pt x="40" y="232"/>
                      <a:pt x="40" y="232"/>
                    </a:cubicBezTo>
                    <a:cubicBezTo>
                      <a:pt x="40" y="232"/>
                      <a:pt x="40" y="232"/>
                      <a:pt x="40" y="232"/>
                    </a:cubicBezTo>
                    <a:cubicBezTo>
                      <a:pt x="40" y="232"/>
                      <a:pt x="40" y="232"/>
                      <a:pt x="40" y="232"/>
                    </a:cubicBezTo>
                    <a:cubicBezTo>
                      <a:pt x="40" y="232"/>
                      <a:pt x="40" y="232"/>
                      <a:pt x="40" y="232"/>
                    </a:cubicBezTo>
                    <a:cubicBezTo>
                      <a:pt x="41" y="232"/>
                      <a:pt x="41" y="232"/>
                      <a:pt x="41" y="232"/>
                    </a:cubicBezTo>
                    <a:cubicBezTo>
                      <a:pt x="41" y="232"/>
                      <a:pt x="41" y="232"/>
                      <a:pt x="41" y="232"/>
                    </a:cubicBezTo>
                    <a:cubicBezTo>
                      <a:pt x="41" y="232"/>
                      <a:pt x="41" y="232"/>
                      <a:pt x="41" y="232"/>
                    </a:cubicBezTo>
                    <a:cubicBezTo>
                      <a:pt x="41" y="232"/>
                      <a:pt x="41" y="232"/>
                      <a:pt x="41" y="232"/>
                    </a:cubicBezTo>
                    <a:cubicBezTo>
                      <a:pt x="41" y="232"/>
                      <a:pt x="41" y="232"/>
                      <a:pt x="41" y="232"/>
                    </a:cubicBezTo>
                    <a:cubicBezTo>
                      <a:pt x="41" y="232"/>
                      <a:pt x="41" y="232"/>
                      <a:pt x="41" y="232"/>
                    </a:cubicBezTo>
                    <a:cubicBezTo>
                      <a:pt x="41" y="232"/>
                      <a:pt x="41" y="232"/>
                      <a:pt x="41" y="232"/>
                    </a:cubicBezTo>
                    <a:cubicBezTo>
                      <a:pt x="41" y="232"/>
                      <a:pt x="41" y="232"/>
                      <a:pt x="41" y="232"/>
                    </a:cubicBezTo>
                    <a:cubicBezTo>
                      <a:pt x="41" y="232"/>
                      <a:pt x="41" y="232"/>
                      <a:pt x="41" y="232"/>
                    </a:cubicBezTo>
                    <a:cubicBezTo>
                      <a:pt x="41" y="232"/>
                      <a:pt x="41" y="232"/>
                      <a:pt x="41" y="232"/>
                    </a:cubicBezTo>
                    <a:cubicBezTo>
                      <a:pt x="41" y="232"/>
                      <a:pt x="41" y="232"/>
                      <a:pt x="41" y="232"/>
                    </a:cubicBezTo>
                    <a:cubicBezTo>
                      <a:pt x="41" y="232"/>
                      <a:pt x="41" y="232"/>
                      <a:pt x="41" y="232"/>
                    </a:cubicBezTo>
                    <a:cubicBezTo>
                      <a:pt x="42" y="232"/>
                      <a:pt x="42" y="232"/>
                      <a:pt x="42" y="232"/>
                    </a:cubicBezTo>
                    <a:cubicBezTo>
                      <a:pt x="42" y="232"/>
                      <a:pt x="42" y="232"/>
                      <a:pt x="42" y="232"/>
                    </a:cubicBezTo>
                    <a:cubicBezTo>
                      <a:pt x="42" y="232"/>
                      <a:pt x="42" y="232"/>
                      <a:pt x="42" y="232"/>
                    </a:cubicBezTo>
                    <a:cubicBezTo>
                      <a:pt x="42" y="232"/>
                      <a:pt x="42" y="232"/>
                      <a:pt x="42" y="232"/>
                    </a:cubicBezTo>
                    <a:cubicBezTo>
                      <a:pt x="43" y="232"/>
                      <a:pt x="43" y="232"/>
                      <a:pt x="43" y="232"/>
                    </a:cubicBezTo>
                    <a:cubicBezTo>
                      <a:pt x="43" y="232"/>
                      <a:pt x="43" y="232"/>
                      <a:pt x="43" y="232"/>
                    </a:cubicBezTo>
                    <a:cubicBezTo>
                      <a:pt x="43" y="232"/>
                      <a:pt x="43" y="232"/>
                      <a:pt x="43" y="232"/>
                    </a:cubicBezTo>
                    <a:cubicBezTo>
                      <a:pt x="43" y="232"/>
                      <a:pt x="43" y="232"/>
                      <a:pt x="43" y="232"/>
                    </a:cubicBezTo>
                    <a:cubicBezTo>
                      <a:pt x="43" y="232"/>
                      <a:pt x="43" y="232"/>
                      <a:pt x="43" y="232"/>
                    </a:cubicBezTo>
                    <a:cubicBezTo>
                      <a:pt x="43" y="232"/>
                      <a:pt x="43" y="232"/>
                      <a:pt x="43" y="232"/>
                    </a:cubicBezTo>
                    <a:cubicBezTo>
                      <a:pt x="43" y="232"/>
                      <a:pt x="43" y="232"/>
                      <a:pt x="43" y="232"/>
                    </a:cubicBezTo>
                    <a:cubicBezTo>
                      <a:pt x="44" y="232"/>
                      <a:pt x="44" y="232"/>
                      <a:pt x="44" y="232"/>
                    </a:cubicBezTo>
                    <a:cubicBezTo>
                      <a:pt x="44" y="232"/>
                      <a:pt x="44" y="232"/>
                      <a:pt x="44" y="232"/>
                    </a:cubicBezTo>
                    <a:cubicBezTo>
                      <a:pt x="44" y="232"/>
                      <a:pt x="44" y="232"/>
                      <a:pt x="44" y="232"/>
                    </a:cubicBezTo>
                    <a:cubicBezTo>
                      <a:pt x="44" y="232"/>
                      <a:pt x="44" y="232"/>
                      <a:pt x="44" y="232"/>
                    </a:cubicBezTo>
                    <a:cubicBezTo>
                      <a:pt x="44" y="232"/>
                      <a:pt x="44" y="232"/>
                      <a:pt x="44" y="232"/>
                    </a:cubicBezTo>
                    <a:cubicBezTo>
                      <a:pt x="44" y="232"/>
                      <a:pt x="44" y="232"/>
                      <a:pt x="44" y="232"/>
                    </a:cubicBezTo>
                    <a:cubicBezTo>
                      <a:pt x="45" y="232"/>
                      <a:pt x="45" y="232"/>
                      <a:pt x="45" y="232"/>
                    </a:cubicBezTo>
                    <a:cubicBezTo>
                      <a:pt x="45" y="232"/>
                      <a:pt x="45" y="232"/>
                      <a:pt x="45" y="232"/>
                    </a:cubicBezTo>
                    <a:cubicBezTo>
                      <a:pt x="45" y="232"/>
                      <a:pt x="45" y="232"/>
                      <a:pt x="45" y="232"/>
                    </a:cubicBezTo>
                    <a:cubicBezTo>
                      <a:pt x="45" y="232"/>
                      <a:pt x="45" y="232"/>
                      <a:pt x="45" y="232"/>
                    </a:cubicBezTo>
                    <a:cubicBezTo>
                      <a:pt x="46" y="232"/>
                      <a:pt x="46" y="232"/>
                      <a:pt x="46" y="232"/>
                    </a:cubicBezTo>
                    <a:cubicBezTo>
                      <a:pt x="46" y="232"/>
                      <a:pt x="46" y="232"/>
                      <a:pt x="46" y="232"/>
                    </a:cubicBezTo>
                    <a:cubicBezTo>
                      <a:pt x="46" y="232"/>
                      <a:pt x="46" y="232"/>
                      <a:pt x="46" y="232"/>
                    </a:cubicBezTo>
                    <a:cubicBezTo>
                      <a:pt x="46" y="232"/>
                      <a:pt x="46" y="232"/>
                      <a:pt x="46" y="232"/>
                    </a:cubicBezTo>
                    <a:cubicBezTo>
                      <a:pt x="47" y="232"/>
                      <a:pt x="47" y="232"/>
                      <a:pt x="47" y="232"/>
                    </a:cubicBezTo>
                    <a:cubicBezTo>
                      <a:pt x="47" y="232"/>
                      <a:pt x="47" y="232"/>
                      <a:pt x="47" y="232"/>
                    </a:cubicBezTo>
                    <a:cubicBezTo>
                      <a:pt x="47" y="232"/>
                      <a:pt x="47" y="232"/>
                      <a:pt x="47" y="232"/>
                    </a:cubicBezTo>
                    <a:cubicBezTo>
                      <a:pt x="47" y="232"/>
                      <a:pt x="48" y="232"/>
                      <a:pt x="48" y="232"/>
                    </a:cubicBezTo>
                    <a:cubicBezTo>
                      <a:pt x="48" y="232"/>
                      <a:pt x="49" y="232"/>
                      <a:pt x="49" y="232"/>
                    </a:cubicBezTo>
                    <a:cubicBezTo>
                      <a:pt x="49" y="232"/>
                      <a:pt x="49" y="232"/>
                      <a:pt x="49" y="232"/>
                    </a:cubicBezTo>
                    <a:cubicBezTo>
                      <a:pt x="49" y="232"/>
                      <a:pt x="49" y="232"/>
                      <a:pt x="49" y="232"/>
                    </a:cubicBezTo>
                    <a:cubicBezTo>
                      <a:pt x="50" y="232"/>
                      <a:pt x="50" y="232"/>
                      <a:pt x="50" y="232"/>
                    </a:cubicBezTo>
                    <a:cubicBezTo>
                      <a:pt x="51" y="232"/>
                      <a:pt x="51" y="232"/>
                      <a:pt x="51" y="232"/>
                    </a:cubicBezTo>
                    <a:cubicBezTo>
                      <a:pt x="52" y="232"/>
                      <a:pt x="52" y="232"/>
                      <a:pt x="52" y="232"/>
                    </a:cubicBezTo>
                    <a:cubicBezTo>
                      <a:pt x="52" y="232"/>
                      <a:pt x="53" y="232"/>
                      <a:pt x="54" y="232"/>
                    </a:cubicBezTo>
                    <a:cubicBezTo>
                      <a:pt x="54" y="232"/>
                      <a:pt x="54" y="232"/>
                      <a:pt x="54" y="232"/>
                    </a:cubicBezTo>
                    <a:cubicBezTo>
                      <a:pt x="54" y="232"/>
                      <a:pt x="54" y="232"/>
                      <a:pt x="54" y="232"/>
                    </a:cubicBezTo>
                    <a:cubicBezTo>
                      <a:pt x="54" y="232"/>
                      <a:pt x="54" y="232"/>
                      <a:pt x="54" y="232"/>
                    </a:cubicBezTo>
                    <a:cubicBezTo>
                      <a:pt x="54" y="232"/>
                      <a:pt x="54" y="232"/>
                      <a:pt x="54" y="232"/>
                    </a:cubicBezTo>
                    <a:cubicBezTo>
                      <a:pt x="54" y="232"/>
                      <a:pt x="54" y="232"/>
                      <a:pt x="54" y="232"/>
                    </a:cubicBezTo>
                    <a:cubicBezTo>
                      <a:pt x="55" y="232"/>
                      <a:pt x="55" y="232"/>
                      <a:pt x="55" y="232"/>
                    </a:cubicBezTo>
                    <a:cubicBezTo>
                      <a:pt x="55" y="232"/>
                      <a:pt x="55" y="232"/>
                      <a:pt x="55" y="232"/>
                    </a:cubicBezTo>
                    <a:cubicBezTo>
                      <a:pt x="55" y="232"/>
                      <a:pt x="55" y="232"/>
                      <a:pt x="55" y="232"/>
                    </a:cubicBezTo>
                    <a:cubicBezTo>
                      <a:pt x="55" y="232"/>
                      <a:pt x="55" y="232"/>
                      <a:pt x="55" y="232"/>
                    </a:cubicBezTo>
                    <a:cubicBezTo>
                      <a:pt x="55" y="232"/>
                      <a:pt x="55" y="232"/>
                      <a:pt x="55" y="232"/>
                    </a:cubicBezTo>
                    <a:cubicBezTo>
                      <a:pt x="55" y="232"/>
                      <a:pt x="55" y="232"/>
                      <a:pt x="55" y="232"/>
                    </a:cubicBezTo>
                    <a:cubicBezTo>
                      <a:pt x="56" y="232"/>
                      <a:pt x="56" y="232"/>
                      <a:pt x="56" y="232"/>
                    </a:cubicBezTo>
                    <a:cubicBezTo>
                      <a:pt x="56" y="232"/>
                      <a:pt x="56" y="232"/>
                      <a:pt x="56" y="232"/>
                    </a:cubicBezTo>
                    <a:cubicBezTo>
                      <a:pt x="56" y="232"/>
                      <a:pt x="56" y="232"/>
                      <a:pt x="56" y="232"/>
                    </a:cubicBezTo>
                    <a:cubicBezTo>
                      <a:pt x="56" y="232"/>
                      <a:pt x="56" y="232"/>
                      <a:pt x="56" y="232"/>
                    </a:cubicBezTo>
                    <a:cubicBezTo>
                      <a:pt x="56" y="232"/>
                      <a:pt x="56" y="232"/>
                      <a:pt x="56" y="232"/>
                    </a:cubicBezTo>
                    <a:cubicBezTo>
                      <a:pt x="56" y="232"/>
                      <a:pt x="56" y="232"/>
                      <a:pt x="56" y="232"/>
                    </a:cubicBezTo>
                    <a:cubicBezTo>
                      <a:pt x="56" y="232"/>
                      <a:pt x="56" y="232"/>
                      <a:pt x="56" y="232"/>
                    </a:cubicBezTo>
                    <a:cubicBezTo>
                      <a:pt x="57" y="232"/>
                      <a:pt x="57" y="232"/>
                      <a:pt x="57" y="232"/>
                    </a:cubicBezTo>
                    <a:cubicBezTo>
                      <a:pt x="57" y="232"/>
                      <a:pt x="57" y="232"/>
                      <a:pt x="57" y="232"/>
                    </a:cubicBezTo>
                    <a:cubicBezTo>
                      <a:pt x="57" y="232"/>
                      <a:pt x="57" y="232"/>
                      <a:pt x="57" y="232"/>
                    </a:cubicBezTo>
                    <a:cubicBezTo>
                      <a:pt x="57" y="232"/>
                      <a:pt x="57" y="232"/>
                      <a:pt x="57" y="232"/>
                    </a:cubicBezTo>
                    <a:cubicBezTo>
                      <a:pt x="57" y="232"/>
                      <a:pt x="57" y="232"/>
                      <a:pt x="57" y="232"/>
                    </a:cubicBezTo>
                    <a:cubicBezTo>
                      <a:pt x="57" y="232"/>
                      <a:pt x="57" y="232"/>
                      <a:pt x="57" y="232"/>
                    </a:cubicBezTo>
                    <a:cubicBezTo>
                      <a:pt x="57" y="232"/>
                      <a:pt x="57" y="232"/>
                      <a:pt x="57" y="232"/>
                    </a:cubicBezTo>
                    <a:cubicBezTo>
                      <a:pt x="57" y="232"/>
                      <a:pt x="57" y="232"/>
                      <a:pt x="57" y="232"/>
                    </a:cubicBezTo>
                    <a:cubicBezTo>
                      <a:pt x="58" y="232"/>
                      <a:pt x="58" y="232"/>
                      <a:pt x="58" y="232"/>
                    </a:cubicBezTo>
                    <a:cubicBezTo>
                      <a:pt x="58" y="232"/>
                      <a:pt x="58" y="232"/>
                      <a:pt x="58" y="232"/>
                    </a:cubicBezTo>
                    <a:cubicBezTo>
                      <a:pt x="58" y="232"/>
                      <a:pt x="58" y="232"/>
                      <a:pt x="58" y="232"/>
                    </a:cubicBezTo>
                    <a:cubicBezTo>
                      <a:pt x="58" y="232"/>
                      <a:pt x="58" y="232"/>
                      <a:pt x="58" y="232"/>
                    </a:cubicBezTo>
                    <a:cubicBezTo>
                      <a:pt x="58" y="232"/>
                      <a:pt x="58" y="232"/>
                      <a:pt x="58" y="232"/>
                    </a:cubicBezTo>
                    <a:cubicBezTo>
                      <a:pt x="58" y="232"/>
                      <a:pt x="58" y="232"/>
                      <a:pt x="58" y="232"/>
                    </a:cubicBezTo>
                    <a:cubicBezTo>
                      <a:pt x="58" y="232"/>
                      <a:pt x="58" y="232"/>
                      <a:pt x="58" y="232"/>
                    </a:cubicBezTo>
                    <a:cubicBezTo>
                      <a:pt x="58" y="232"/>
                      <a:pt x="58" y="232"/>
                      <a:pt x="58" y="232"/>
                    </a:cubicBezTo>
                    <a:cubicBezTo>
                      <a:pt x="58" y="232"/>
                      <a:pt x="58" y="232"/>
                      <a:pt x="58" y="232"/>
                    </a:cubicBezTo>
                    <a:cubicBezTo>
                      <a:pt x="58" y="232"/>
                      <a:pt x="58" y="232"/>
                      <a:pt x="58" y="232"/>
                    </a:cubicBezTo>
                    <a:cubicBezTo>
                      <a:pt x="58" y="232"/>
                      <a:pt x="58" y="232"/>
                      <a:pt x="58" y="232"/>
                    </a:cubicBezTo>
                    <a:cubicBezTo>
                      <a:pt x="58" y="232"/>
                      <a:pt x="58" y="232"/>
                      <a:pt x="58" y="232"/>
                    </a:cubicBezTo>
                    <a:cubicBezTo>
                      <a:pt x="59" y="232"/>
                      <a:pt x="59" y="232"/>
                      <a:pt x="59" y="232"/>
                    </a:cubicBezTo>
                    <a:cubicBezTo>
                      <a:pt x="59" y="232"/>
                      <a:pt x="59" y="232"/>
                      <a:pt x="59" y="232"/>
                    </a:cubicBezTo>
                    <a:cubicBezTo>
                      <a:pt x="59" y="232"/>
                      <a:pt x="59" y="232"/>
                      <a:pt x="59" y="232"/>
                    </a:cubicBezTo>
                    <a:cubicBezTo>
                      <a:pt x="59" y="232"/>
                      <a:pt x="59" y="232"/>
                      <a:pt x="59" y="232"/>
                    </a:cubicBezTo>
                    <a:cubicBezTo>
                      <a:pt x="59" y="232"/>
                      <a:pt x="59" y="232"/>
                      <a:pt x="59" y="232"/>
                    </a:cubicBezTo>
                    <a:cubicBezTo>
                      <a:pt x="59" y="232"/>
                      <a:pt x="59" y="232"/>
                      <a:pt x="59" y="232"/>
                    </a:cubicBezTo>
                    <a:cubicBezTo>
                      <a:pt x="59" y="232"/>
                      <a:pt x="59" y="232"/>
                      <a:pt x="59" y="232"/>
                    </a:cubicBezTo>
                    <a:cubicBezTo>
                      <a:pt x="59" y="232"/>
                      <a:pt x="59" y="232"/>
                      <a:pt x="59" y="232"/>
                    </a:cubicBezTo>
                    <a:cubicBezTo>
                      <a:pt x="59" y="232"/>
                      <a:pt x="59" y="232"/>
                      <a:pt x="59" y="232"/>
                    </a:cubicBezTo>
                    <a:cubicBezTo>
                      <a:pt x="59" y="232"/>
                      <a:pt x="59" y="232"/>
                      <a:pt x="59" y="232"/>
                    </a:cubicBezTo>
                    <a:cubicBezTo>
                      <a:pt x="59" y="232"/>
                      <a:pt x="59" y="232"/>
                      <a:pt x="59" y="232"/>
                    </a:cubicBezTo>
                    <a:cubicBezTo>
                      <a:pt x="59" y="231"/>
                      <a:pt x="59" y="231"/>
                      <a:pt x="59" y="231"/>
                    </a:cubicBezTo>
                    <a:cubicBezTo>
                      <a:pt x="60" y="231"/>
                      <a:pt x="60" y="231"/>
                      <a:pt x="60" y="231"/>
                    </a:cubicBezTo>
                    <a:cubicBezTo>
                      <a:pt x="60" y="231"/>
                      <a:pt x="60" y="231"/>
                      <a:pt x="60" y="231"/>
                    </a:cubicBezTo>
                    <a:cubicBezTo>
                      <a:pt x="60" y="231"/>
                      <a:pt x="60" y="231"/>
                      <a:pt x="60" y="231"/>
                    </a:cubicBezTo>
                    <a:cubicBezTo>
                      <a:pt x="60" y="231"/>
                      <a:pt x="60" y="231"/>
                      <a:pt x="60" y="231"/>
                    </a:cubicBezTo>
                    <a:cubicBezTo>
                      <a:pt x="60" y="231"/>
                      <a:pt x="60" y="231"/>
                      <a:pt x="60" y="231"/>
                    </a:cubicBezTo>
                    <a:cubicBezTo>
                      <a:pt x="60" y="231"/>
                      <a:pt x="60" y="231"/>
                      <a:pt x="61" y="231"/>
                    </a:cubicBezTo>
                    <a:cubicBezTo>
                      <a:pt x="61" y="231"/>
                      <a:pt x="61" y="231"/>
                      <a:pt x="61" y="231"/>
                    </a:cubicBezTo>
                    <a:cubicBezTo>
                      <a:pt x="61" y="231"/>
                      <a:pt x="61" y="231"/>
                      <a:pt x="61" y="231"/>
                    </a:cubicBezTo>
                    <a:cubicBezTo>
                      <a:pt x="62" y="231"/>
                      <a:pt x="62" y="231"/>
                      <a:pt x="62" y="231"/>
                    </a:cubicBezTo>
                    <a:cubicBezTo>
                      <a:pt x="62" y="231"/>
                      <a:pt x="62" y="231"/>
                      <a:pt x="62" y="231"/>
                    </a:cubicBezTo>
                    <a:cubicBezTo>
                      <a:pt x="62" y="231"/>
                      <a:pt x="62" y="231"/>
                      <a:pt x="62" y="231"/>
                    </a:cubicBezTo>
                    <a:cubicBezTo>
                      <a:pt x="62" y="231"/>
                      <a:pt x="63" y="231"/>
                      <a:pt x="63" y="231"/>
                    </a:cubicBezTo>
                    <a:cubicBezTo>
                      <a:pt x="63" y="231"/>
                      <a:pt x="63" y="231"/>
                      <a:pt x="63" y="231"/>
                    </a:cubicBezTo>
                    <a:cubicBezTo>
                      <a:pt x="63" y="231"/>
                      <a:pt x="63" y="231"/>
                      <a:pt x="63" y="231"/>
                    </a:cubicBezTo>
                    <a:cubicBezTo>
                      <a:pt x="63" y="231"/>
                      <a:pt x="63" y="231"/>
                      <a:pt x="63" y="231"/>
                    </a:cubicBezTo>
                    <a:cubicBezTo>
                      <a:pt x="63" y="231"/>
                      <a:pt x="63" y="231"/>
                      <a:pt x="63" y="231"/>
                    </a:cubicBezTo>
                    <a:cubicBezTo>
                      <a:pt x="63" y="231"/>
                      <a:pt x="63" y="231"/>
                      <a:pt x="63" y="231"/>
                    </a:cubicBezTo>
                    <a:cubicBezTo>
                      <a:pt x="63" y="231"/>
                      <a:pt x="63" y="231"/>
                      <a:pt x="63" y="231"/>
                    </a:cubicBezTo>
                    <a:cubicBezTo>
                      <a:pt x="64" y="231"/>
                      <a:pt x="64" y="231"/>
                      <a:pt x="64" y="231"/>
                    </a:cubicBezTo>
                    <a:cubicBezTo>
                      <a:pt x="64" y="231"/>
                      <a:pt x="64" y="231"/>
                      <a:pt x="64" y="231"/>
                    </a:cubicBezTo>
                    <a:cubicBezTo>
                      <a:pt x="64" y="231"/>
                      <a:pt x="64" y="231"/>
                      <a:pt x="64" y="231"/>
                    </a:cubicBezTo>
                    <a:cubicBezTo>
                      <a:pt x="64" y="231"/>
                      <a:pt x="64" y="231"/>
                      <a:pt x="64" y="231"/>
                    </a:cubicBezTo>
                    <a:cubicBezTo>
                      <a:pt x="65" y="231"/>
                      <a:pt x="65" y="231"/>
                      <a:pt x="65" y="231"/>
                    </a:cubicBezTo>
                    <a:cubicBezTo>
                      <a:pt x="65" y="231"/>
                      <a:pt x="65" y="231"/>
                      <a:pt x="65" y="231"/>
                    </a:cubicBezTo>
                    <a:cubicBezTo>
                      <a:pt x="65" y="231"/>
                      <a:pt x="65" y="231"/>
                      <a:pt x="65" y="231"/>
                    </a:cubicBezTo>
                    <a:cubicBezTo>
                      <a:pt x="65" y="231"/>
                      <a:pt x="65" y="231"/>
                      <a:pt x="66" y="231"/>
                    </a:cubicBezTo>
                    <a:cubicBezTo>
                      <a:pt x="66" y="231"/>
                      <a:pt x="66" y="231"/>
                      <a:pt x="66" y="231"/>
                    </a:cubicBezTo>
                    <a:cubicBezTo>
                      <a:pt x="66" y="231"/>
                      <a:pt x="66" y="231"/>
                      <a:pt x="66" y="231"/>
                    </a:cubicBezTo>
                    <a:cubicBezTo>
                      <a:pt x="66" y="231"/>
                      <a:pt x="66" y="231"/>
                      <a:pt x="66" y="231"/>
                    </a:cubicBezTo>
                    <a:cubicBezTo>
                      <a:pt x="66" y="231"/>
                      <a:pt x="66" y="231"/>
                      <a:pt x="66" y="231"/>
                    </a:cubicBezTo>
                    <a:cubicBezTo>
                      <a:pt x="66" y="231"/>
                      <a:pt x="66" y="231"/>
                      <a:pt x="66" y="231"/>
                    </a:cubicBezTo>
                    <a:cubicBezTo>
                      <a:pt x="66" y="231"/>
                      <a:pt x="66" y="231"/>
                      <a:pt x="66" y="231"/>
                    </a:cubicBezTo>
                    <a:cubicBezTo>
                      <a:pt x="66" y="231"/>
                      <a:pt x="66" y="231"/>
                      <a:pt x="66" y="231"/>
                    </a:cubicBezTo>
                    <a:cubicBezTo>
                      <a:pt x="66" y="230"/>
                      <a:pt x="66" y="230"/>
                      <a:pt x="66" y="230"/>
                    </a:cubicBezTo>
                    <a:cubicBezTo>
                      <a:pt x="66" y="230"/>
                      <a:pt x="66" y="230"/>
                      <a:pt x="66" y="230"/>
                    </a:cubicBezTo>
                    <a:cubicBezTo>
                      <a:pt x="67" y="230"/>
                      <a:pt x="67" y="230"/>
                      <a:pt x="67" y="230"/>
                    </a:cubicBezTo>
                    <a:cubicBezTo>
                      <a:pt x="67" y="230"/>
                      <a:pt x="67" y="230"/>
                      <a:pt x="67" y="230"/>
                    </a:cubicBezTo>
                    <a:cubicBezTo>
                      <a:pt x="68" y="230"/>
                      <a:pt x="68" y="230"/>
                      <a:pt x="68" y="230"/>
                    </a:cubicBezTo>
                    <a:cubicBezTo>
                      <a:pt x="68" y="230"/>
                      <a:pt x="68" y="230"/>
                      <a:pt x="68" y="230"/>
                    </a:cubicBezTo>
                    <a:cubicBezTo>
                      <a:pt x="68" y="230"/>
                      <a:pt x="68" y="230"/>
                      <a:pt x="68" y="230"/>
                    </a:cubicBezTo>
                    <a:cubicBezTo>
                      <a:pt x="68" y="230"/>
                      <a:pt x="68" y="230"/>
                      <a:pt x="68" y="230"/>
                    </a:cubicBezTo>
                    <a:cubicBezTo>
                      <a:pt x="68" y="230"/>
                      <a:pt x="68" y="230"/>
                      <a:pt x="68" y="230"/>
                    </a:cubicBezTo>
                    <a:cubicBezTo>
                      <a:pt x="68" y="230"/>
                      <a:pt x="68" y="230"/>
                      <a:pt x="68" y="230"/>
                    </a:cubicBezTo>
                    <a:cubicBezTo>
                      <a:pt x="68" y="230"/>
                      <a:pt x="68" y="230"/>
                      <a:pt x="68" y="230"/>
                    </a:cubicBezTo>
                    <a:cubicBezTo>
                      <a:pt x="68" y="230"/>
                      <a:pt x="68" y="230"/>
                      <a:pt x="68" y="230"/>
                    </a:cubicBezTo>
                    <a:cubicBezTo>
                      <a:pt x="68" y="230"/>
                      <a:pt x="68" y="230"/>
                      <a:pt x="68" y="230"/>
                    </a:cubicBezTo>
                    <a:cubicBezTo>
                      <a:pt x="68" y="230"/>
                      <a:pt x="68" y="230"/>
                      <a:pt x="68" y="230"/>
                    </a:cubicBezTo>
                    <a:cubicBezTo>
                      <a:pt x="68" y="230"/>
                      <a:pt x="68" y="230"/>
                      <a:pt x="68" y="230"/>
                    </a:cubicBezTo>
                    <a:cubicBezTo>
                      <a:pt x="68" y="230"/>
                      <a:pt x="68" y="230"/>
                      <a:pt x="69" y="230"/>
                    </a:cubicBezTo>
                    <a:cubicBezTo>
                      <a:pt x="69" y="230"/>
                      <a:pt x="69" y="230"/>
                      <a:pt x="70" y="230"/>
                    </a:cubicBezTo>
                    <a:cubicBezTo>
                      <a:pt x="70" y="230"/>
                      <a:pt x="70" y="230"/>
                      <a:pt x="70" y="230"/>
                    </a:cubicBezTo>
                    <a:cubicBezTo>
                      <a:pt x="70" y="230"/>
                      <a:pt x="70" y="230"/>
                      <a:pt x="70" y="230"/>
                    </a:cubicBezTo>
                    <a:cubicBezTo>
                      <a:pt x="70" y="230"/>
                      <a:pt x="70" y="230"/>
                      <a:pt x="70" y="230"/>
                    </a:cubicBezTo>
                    <a:cubicBezTo>
                      <a:pt x="70" y="230"/>
                      <a:pt x="70" y="230"/>
                      <a:pt x="70" y="230"/>
                    </a:cubicBezTo>
                    <a:cubicBezTo>
                      <a:pt x="70" y="230"/>
                      <a:pt x="70" y="230"/>
                      <a:pt x="70" y="230"/>
                    </a:cubicBezTo>
                    <a:cubicBezTo>
                      <a:pt x="70" y="230"/>
                      <a:pt x="70" y="230"/>
                      <a:pt x="70" y="230"/>
                    </a:cubicBezTo>
                    <a:cubicBezTo>
                      <a:pt x="70" y="230"/>
                      <a:pt x="70" y="230"/>
                      <a:pt x="70" y="230"/>
                    </a:cubicBezTo>
                    <a:cubicBezTo>
                      <a:pt x="70" y="230"/>
                      <a:pt x="70" y="230"/>
                      <a:pt x="70" y="230"/>
                    </a:cubicBezTo>
                    <a:cubicBezTo>
                      <a:pt x="70" y="230"/>
                      <a:pt x="70" y="230"/>
                      <a:pt x="70" y="230"/>
                    </a:cubicBezTo>
                    <a:cubicBezTo>
                      <a:pt x="70" y="230"/>
                      <a:pt x="70" y="230"/>
                      <a:pt x="70" y="230"/>
                    </a:cubicBezTo>
                    <a:cubicBezTo>
                      <a:pt x="70" y="230"/>
                      <a:pt x="70" y="230"/>
                      <a:pt x="70" y="230"/>
                    </a:cubicBezTo>
                    <a:cubicBezTo>
                      <a:pt x="70" y="230"/>
                      <a:pt x="70" y="230"/>
                      <a:pt x="70" y="230"/>
                    </a:cubicBezTo>
                    <a:cubicBezTo>
                      <a:pt x="70" y="230"/>
                      <a:pt x="70" y="230"/>
                      <a:pt x="70" y="230"/>
                    </a:cubicBezTo>
                    <a:cubicBezTo>
                      <a:pt x="71" y="230"/>
                      <a:pt x="71" y="229"/>
                      <a:pt x="72" y="229"/>
                    </a:cubicBezTo>
                    <a:cubicBezTo>
                      <a:pt x="72" y="229"/>
                      <a:pt x="72" y="229"/>
                      <a:pt x="72" y="229"/>
                    </a:cubicBezTo>
                    <a:cubicBezTo>
                      <a:pt x="72" y="229"/>
                      <a:pt x="72" y="229"/>
                      <a:pt x="72" y="229"/>
                    </a:cubicBezTo>
                    <a:cubicBezTo>
                      <a:pt x="72" y="229"/>
                      <a:pt x="72" y="229"/>
                      <a:pt x="72" y="229"/>
                    </a:cubicBezTo>
                    <a:cubicBezTo>
                      <a:pt x="72" y="229"/>
                      <a:pt x="72" y="229"/>
                      <a:pt x="72" y="229"/>
                    </a:cubicBezTo>
                    <a:cubicBezTo>
                      <a:pt x="72" y="229"/>
                      <a:pt x="72" y="229"/>
                      <a:pt x="72" y="229"/>
                    </a:cubicBezTo>
                    <a:cubicBezTo>
                      <a:pt x="72" y="229"/>
                      <a:pt x="72" y="229"/>
                      <a:pt x="72" y="229"/>
                    </a:cubicBezTo>
                    <a:cubicBezTo>
                      <a:pt x="72" y="229"/>
                      <a:pt x="72" y="229"/>
                      <a:pt x="72" y="229"/>
                    </a:cubicBezTo>
                    <a:cubicBezTo>
                      <a:pt x="72" y="229"/>
                      <a:pt x="72" y="229"/>
                      <a:pt x="73" y="229"/>
                    </a:cubicBezTo>
                    <a:cubicBezTo>
                      <a:pt x="73" y="229"/>
                      <a:pt x="73" y="229"/>
                      <a:pt x="73" y="229"/>
                    </a:cubicBezTo>
                    <a:cubicBezTo>
                      <a:pt x="73" y="229"/>
                      <a:pt x="73" y="229"/>
                      <a:pt x="73" y="229"/>
                    </a:cubicBezTo>
                    <a:cubicBezTo>
                      <a:pt x="73" y="229"/>
                      <a:pt x="73" y="229"/>
                      <a:pt x="73" y="229"/>
                    </a:cubicBezTo>
                    <a:cubicBezTo>
                      <a:pt x="73" y="229"/>
                      <a:pt x="73" y="229"/>
                      <a:pt x="73" y="229"/>
                    </a:cubicBezTo>
                    <a:cubicBezTo>
                      <a:pt x="73" y="229"/>
                      <a:pt x="73" y="229"/>
                      <a:pt x="73" y="229"/>
                    </a:cubicBezTo>
                    <a:cubicBezTo>
                      <a:pt x="73" y="229"/>
                      <a:pt x="73" y="229"/>
                      <a:pt x="73" y="229"/>
                    </a:cubicBezTo>
                    <a:cubicBezTo>
                      <a:pt x="73" y="229"/>
                      <a:pt x="73" y="229"/>
                      <a:pt x="73" y="229"/>
                    </a:cubicBezTo>
                    <a:cubicBezTo>
                      <a:pt x="73" y="229"/>
                      <a:pt x="73" y="229"/>
                      <a:pt x="73" y="229"/>
                    </a:cubicBezTo>
                    <a:cubicBezTo>
                      <a:pt x="73" y="229"/>
                      <a:pt x="73" y="229"/>
                      <a:pt x="73" y="229"/>
                    </a:cubicBezTo>
                    <a:cubicBezTo>
                      <a:pt x="73" y="229"/>
                      <a:pt x="73" y="229"/>
                      <a:pt x="73" y="229"/>
                    </a:cubicBezTo>
                    <a:cubicBezTo>
                      <a:pt x="74" y="229"/>
                      <a:pt x="74" y="229"/>
                      <a:pt x="74" y="229"/>
                    </a:cubicBezTo>
                    <a:cubicBezTo>
                      <a:pt x="74" y="229"/>
                      <a:pt x="74" y="229"/>
                      <a:pt x="74" y="229"/>
                    </a:cubicBezTo>
                    <a:cubicBezTo>
                      <a:pt x="74" y="229"/>
                      <a:pt x="74" y="229"/>
                      <a:pt x="74" y="229"/>
                    </a:cubicBezTo>
                    <a:cubicBezTo>
                      <a:pt x="74" y="229"/>
                      <a:pt x="74" y="229"/>
                      <a:pt x="74" y="229"/>
                    </a:cubicBezTo>
                    <a:cubicBezTo>
                      <a:pt x="74" y="229"/>
                      <a:pt x="74" y="229"/>
                      <a:pt x="74" y="229"/>
                    </a:cubicBezTo>
                    <a:cubicBezTo>
                      <a:pt x="74" y="229"/>
                      <a:pt x="74" y="229"/>
                      <a:pt x="74" y="229"/>
                    </a:cubicBezTo>
                    <a:cubicBezTo>
                      <a:pt x="74" y="229"/>
                      <a:pt x="74" y="229"/>
                      <a:pt x="74" y="229"/>
                    </a:cubicBezTo>
                    <a:cubicBezTo>
                      <a:pt x="74" y="229"/>
                      <a:pt x="74" y="229"/>
                      <a:pt x="74" y="229"/>
                    </a:cubicBezTo>
                    <a:cubicBezTo>
                      <a:pt x="74" y="229"/>
                      <a:pt x="74" y="229"/>
                      <a:pt x="74" y="229"/>
                    </a:cubicBezTo>
                    <a:cubicBezTo>
                      <a:pt x="74" y="229"/>
                      <a:pt x="74" y="229"/>
                      <a:pt x="74" y="229"/>
                    </a:cubicBezTo>
                    <a:cubicBezTo>
                      <a:pt x="74" y="229"/>
                      <a:pt x="74" y="229"/>
                      <a:pt x="74" y="229"/>
                    </a:cubicBezTo>
                    <a:cubicBezTo>
                      <a:pt x="74" y="229"/>
                      <a:pt x="74" y="229"/>
                      <a:pt x="74" y="229"/>
                    </a:cubicBezTo>
                    <a:cubicBezTo>
                      <a:pt x="74" y="229"/>
                      <a:pt x="74" y="229"/>
                      <a:pt x="74" y="229"/>
                    </a:cubicBezTo>
                    <a:cubicBezTo>
                      <a:pt x="74" y="229"/>
                      <a:pt x="74" y="229"/>
                      <a:pt x="74" y="229"/>
                    </a:cubicBezTo>
                    <a:cubicBezTo>
                      <a:pt x="74" y="229"/>
                      <a:pt x="74" y="229"/>
                      <a:pt x="74" y="229"/>
                    </a:cubicBezTo>
                    <a:cubicBezTo>
                      <a:pt x="74" y="229"/>
                      <a:pt x="74" y="229"/>
                      <a:pt x="74" y="229"/>
                    </a:cubicBezTo>
                    <a:cubicBezTo>
                      <a:pt x="74" y="229"/>
                      <a:pt x="74" y="229"/>
                      <a:pt x="74" y="229"/>
                    </a:cubicBezTo>
                    <a:cubicBezTo>
                      <a:pt x="74" y="229"/>
                      <a:pt x="74" y="229"/>
                      <a:pt x="74" y="229"/>
                    </a:cubicBezTo>
                    <a:cubicBezTo>
                      <a:pt x="74" y="229"/>
                      <a:pt x="74" y="229"/>
                      <a:pt x="74" y="229"/>
                    </a:cubicBezTo>
                    <a:cubicBezTo>
                      <a:pt x="74" y="229"/>
                      <a:pt x="74" y="229"/>
                      <a:pt x="74" y="229"/>
                    </a:cubicBezTo>
                    <a:cubicBezTo>
                      <a:pt x="74" y="229"/>
                      <a:pt x="74" y="229"/>
                      <a:pt x="74" y="229"/>
                    </a:cubicBezTo>
                    <a:cubicBezTo>
                      <a:pt x="74" y="229"/>
                      <a:pt x="74" y="229"/>
                      <a:pt x="74" y="229"/>
                    </a:cubicBezTo>
                    <a:cubicBezTo>
                      <a:pt x="74" y="229"/>
                      <a:pt x="74" y="229"/>
                      <a:pt x="74" y="229"/>
                    </a:cubicBezTo>
                    <a:cubicBezTo>
                      <a:pt x="74" y="228"/>
                      <a:pt x="74" y="228"/>
                      <a:pt x="74" y="228"/>
                    </a:cubicBezTo>
                    <a:cubicBezTo>
                      <a:pt x="74" y="228"/>
                      <a:pt x="75" y="228"/>
                      <a:pt x="75" y="228"/>
                    </a:cubicBezTo>
                    <a:cubicBezTo>
                      <a:pt x="75" y="228"/>
                      <a:pt x="75" y="228"/>
                      <a:pt x="75" y="228"/>
                    </a:cubicBezTo>
                    <a:cubicBezTo>
                      <a:pt x="75" y="228"/>
                      <a:pt x="75" y="228"/>
                      <a:pt x="75" y="228"/>
                    </a:cubicBezTo>
                    <a:cubicBezTo>
                      <a:pt x="75" y="228"/>
                      <a:pt x="75" y="228"/>
                      <a:pt x="75" y="228"/>
                    </a:cubicBezTo>
                    <a:cubicBezTo>
                      <a:pt x="75" y="228"/>
                      <a:pt x="75" y="228"/>
                      <a:pt x="75" y="228"/>
                    </a:cubicBezTo>
                    <a:cubicBezTo>
                      <a:pt x="75" y="228"/>
                      <a:pt x="75" y="228"/>
                      <a:pt x="75" y="228"/>
                    </a:cubicBezTo>
                    <a:cubicBezTo>
                      <a:pt x="75" y="228"/>
                      <a:pt x="75" y="228"/>
                      <a:pt x="75" y="228"/>
                    </a:cubicBezTo>
                    <a:cubicBezTo>
                      <a:pt x="75" y="228"/>
                      <a:pt x="75" y="228"/>
                      <a:pt x="75" y="228"/>
                    </a:cubicBezTo>
                    <a:cubicBezTo>
                      <a:pt x="75" y="228"/>
                      <a:pt x="75" y="228"/>
                      <a:pt x="75" y="228"/>
                    </a:cubicBezTo>
                    <a:cubicBezTo>
                      <a:pt x="75" y="228"/>
                      <a:pt x="75" y="228"/>
                      <a:pt x="75" y="228"/>
                    </a:cubicBezTo>
                    <a:cubicBezTo>
                      <a:pt x="75" y="228"/>
                      <a:pt x="75" y="228"/>
                      <a:pt x="75" y="228"/>
                    </a:cubicBezTo>
                    <a:cubicBezTo>
                      <a:pt x="75" y="228"/>
                      <a:pt x="75" y="228"/>
                      <a:pt x="75" y="228"/>
                    </a:cubicBezTo>
                    <a:cubicBezTo>
                      <a:pt x="75" y="228"/>
                      <a:pt x="75" y="228"/>
                      <a:pt x="75" y="228"/>
                    </a:cubicBezTo>
                    <a:cubicBezTo>
                      <a:pt x="75" y="228"/>
                      <a:pt x="75" y="228"/>
                      <a:pt x="75" y="228"/>
                    </a:cubicBezTo>
                    <a:cubicBezTo>
                      <a:pt x="75" y="228"/>
                      <a:pt x="75" y="228"/>
                      <a:pt x="75" y="228"/>
                    </a:cubicBezTo>
                    <a:cubicBezTo>
                      <a:pt x="75" y="228"/>
                      <a:pt x="75" y="228"/>
                      <a:pt x="75" y="228"/>
                    </a:cubicBezTo>
                    <a:cubicBezTo>
                      <a:pt x="75" y="228"/>
                      <a:pt x="75" y="228"/>
                      <a:pt x="75" y="228"/>
                    </a:cubicBezTo>
                    <a:cubicBezTo>
                      <a:pt x="75" y="228"/>
                      <a:pt x="75" y="228"/>
                      <a:pt x="75" y="228"/>
                    </a:cubicBezTo>
                    <a:cubicBezTo>
                      <a:pt x="75" y="228"/>
                      <a:pt x="75" y="228"/>
                      <a:pt x="75" y="228"/>
                    </a:cubicBezTo>
                    <a:cubicBezTo>
                      <a:pt x="75" y="228"/>
                      <a:pt x="75" y="228"/>
                      <a:pt x="75" y="228"/>
                    </a:cubicBezTo>
                    <a:cubicBezTo>
                      <a:pt x="75" y="228"/>
                      <a:pt x="75" y="228"/>
                      <a:pt x="75" y="228"/>
                    </a:cubicBezTo>
                    <a:cubicBezTo>
                      <a:pt x="75" y="228"/>
                      <a:pt x="75" y="228"/>
                      <a:pt x="75" y="228"/>
                    </a:cubicBezTo>
                    <a:cubicBezTo>
                      <a:pt x="75" y="228"/>
                      <a:pt x="75" y="228"/>
                      <a:pt x="75" y="228"/>
                    </a:cubicBezTo>
                    <a:cubicBezTo>
                      <a:pt x="75" y="228"/>
                      <a:pt x="75" y="228"/>
                      <a:pt x="75" y="228"/>
                    </a:cubicBezTo>
                    <a:cubicBezTo>
                      <a:pt x="75" y="228"/>
                      <a:pt x="75" y="228"/>
                      <a:pt x="75" y="228"/>
                    </a:cubicBezTo>
                    <a:cubicBezTo>
                      <a:pt x="75" y="228"/>
                      <a:pt x="75" y="228"/>
                      <a:pt x="75" y="228"/>
                    </a:cubicBezTo>
                    <a:cubicBezTo>
                      <a:pt x="75" y="228"/>
                      <a:pt x="75" y="228"/>
                      <a:pt x="75" y="228"/>
                    </a:cubicBezTo>
                    <a:cubicBezTo>
                      <a:pt x="75" y="228"/>
                      <a:pt x="75" y="228"/>
                      <a:pt x="75" y="228"/>
                    </a:cubicBezTo>
                    <a:cubicBezTo>
                      <a:pt x="75" y="228"/>
                      <a:pt x="75" y="228"/>
                      <a:pt x="75" y="228"/>
                    </a:cubicBezTo>
                    <a:cubicBezTo>
                      <a:pt x="75" y="228"/>
                      <a:pt x="75" y="228"/>
                      <a:pt x="75" y="228"/>
                    </a:cubicBezTo>
                    <a:cubicBezTo>
                      <a:pt x="75" y="228"/>
                      <a:pt x="75" y="228"/>
                      <a:pt x="75" y="228"/>
                    </a:cubicBezTo>
                    <a:cubicBezTo>
                      <a:pt x="75" y="228"/>
                      <a:pt x="75" y="228"/>
                      <a:pt x="75" y="228"/>
                    </a:cubicBezTo>
                    <a:cubicBezTo>
                      <a:pt x="75" y="228"/>
                      <a:pt x="75" y="228"/>
                      <a:pt x="75" y="228"/>
                    </a:cubicBezTo>
                    <a:cubicBezTo>
                      <a:pt x="75" y="228"/>
                      <a:pt x="75" y="228"/>
                      <a:pt x="75" y="228"/>
                    </a:cubicBezTo>
                    <a:cubicBezTo>
                      <a:pt x="76" y="228"/>
                      <a:pt x="76" y="228"/>
                      <a:pt x="76" y="228"/>
                    </a:cubicBezTo>
                    <a:cubicBezTo>
                      <a:pt x="76" y="228"/>
                      <a:pt x="76" y="228"/>
                      <a:pt x="76" y="228"/>
                    </a:cubicBezTo>
                    <a:cubicBezTo>
                      <a:pt x="77" y="228"/>
                      <a:pt x="77" y="228"/>
                      <a:pt x="77" y="228"/>
                    </a:cubicBezTo>
                    <a:cubicBezTo>
                      <a:pt x="77" y="228"/>
                      <a:pt x="77" y="228"/>
                      <a:pt x="77" y="228"/>
                    </a:cubicBezTo>
                    <a:cubicBezTo>
                      <a:pt x="77" y="228"/>
                      <a:pt x="77" y="228"/>
                      <a:pt x="77" y="228"/>
                    </a:cubicBezTo>
                    <a:cubicBezTo>
                      <a:pt x="77" y="228"/>
                      <a:pt x="77" y="228"/>
                      <a:pt x="77" y="228"/>
                    </a:cubicBezTo>
                    <a:cubicBezTo>
                      <a:pt x="77" y="228"/>
                      <a:pt x="77" y="228"/>
                      <a:pt x="77" y="228"/>
                    </a:cubicBezTo>
                    <a:cubicBezTo>
                      <a:pt x="77" y="228"/>
                      <a:pt x="77" y="228"/>
                      <a:pt x="77" y="228"/>
                    </a:cubicBezTo>
                    <a:cubicBezTo>
                      <a:pt x="77" y="228"/>
                      <a:pt x="77" y="228"/>
                      <a:pt x="77" y="228"/>
                    </a:cubicBezTo>
                    <a:cubicBezTo>
                      <a:pt x="77" y="228"/>
                      <a:pt x="77" y="228"/>
                      <a:pt x="77" y="228"/>
                    </a:cubicBezTo>
                    <a:cubicBezTo>
                      <a:pt x="77" y="228"/>
                      <a:pt x="77" y="228"/>
                      <a:pt x="77" y="228"/>
                    </a:cubicBezTo>
                    <a:cubicBezTo>
                      <a:pt x="77" y="228"/>
                      <a:pt x="77" y="228"/>
                      <a:pt x="77" y="228"/>
                    </a:cubicBezTo>
                    <a:cubicBezTo>
                      <a:pt x="77" y="228"/>
                      <a:pt x="77" y="228"/>
                      <a:pt x="77" y="228"/>
                    </a:cubicBezTo>
                    <a:cubicBezTo>
                      <a:pt x="77" y="228"/>
                      <a:pt x="77" y="228"/>
                      <a:pt x="77" y="228"/>
                    </a:cubicBezTo>
                    <a:cubicBezTo>
                      <a:pt x="77" y="228"/>
                      <a:pt x="77" y="228"/>
                      <a:pt x="77" y="228"/>
                    </a:cubicBezTo>
                    <a:cubicBezTo>
                      <a:pt x="77" y="228"/>
                      <a:pt x="77" y="228"/>
                      <a:pt x="77" y="228"/>
                    </a:cubicBezTo>
                    <a:cubicBezTo>
                      <a:pt x="77" y="228"/>
                      <a:pt x="77" y="228"/>
                      <a:pt x="77" y="228"/>
                    </a:cubicBezTo>
                    <a:cubicBezTo>
                      <a:pt x="77" y="228"/>
                      <a:pt x="77" y="228"/>
                      <a:pt x="77" y="228"/>
                    </a:cubicBezTo>
                    <a:cubicBezTo>
                      <a:pt x="77" y="228"/>
                      <a:pt x="77" y="228"/>
                      <a:pt x="77" y="228"/>
                    </a:cubicBezTo>
                    <a:cubicBezTo>
                      <a:pt x="77" y="228"/>
                      <a:pt x="77" y="228"/>
                      <a:pt x="77" y="228"/>
                    </a:cubicBezTo>
                    <a:cubicBezTo>
                      <a:pt x="77" y="228"/>
                      <a:pt x="77" y="228"/>
                      <a:pt x="77" y="228"/>
                    </a:cubicBezTo>
                    <a:cubicBezTo>
                      <a:pt x="77" y="228"/>
                      <a:pt x="77" y="228"/>
                      <a:pt x="77" y="228"/>
                    </a:cubicBezTo>
                    <a:cubicBezTo>
                      <a:pt x="77" y="228"/>
                      <a:pt x="77" y="228"/>
                      <a:pt x="77" y="228"/>
                    </a:cubicBezTo>
                    <a:cubicBezTo>
                      <a:pt x="77" y="228"/>
                      <a:pt x="77" y="228"/>
                      <a:pt x="77" y="228"/>
                    </a:cubicBezTo>
                    <a:cubicBezTo>
                      <a:pt x="77" y="228"/>
                      <a:pt x="77" y="228"/>
                      <a:pt x="77" y="228"/>
                    </a:cubicBezTo>
                    <a:cubicBezTo>
                      <a:pt x="77" y="228"/>
                      <a:pt x="77" y="228"/>
                      <a:pt x="77" y="228"/>
                    </a:cubicBezTo>
                    <a:cubicBezTo>
                      <a:pt x="77" y="228"/>
                      <a:pt x="77" y="228"/>
                      <a:pt x="77" y="228"/>
                    </a:cubicBezTo>
                    <a:cubicBezTo>
                      <a:pt x="77" y="228"/>
                      <a:pt x="77" y="228"/>
                      <a:pt x="77" y="228"/>
                    </a:cubicBezTo>
                    <a:cubicBezTo>
                      <a:pt x="77" y="228"/>
                      <a:pt x="77" y="228"/>
                      <a:pt x="77" y="228"/>
                    </a:cubicBezTo>
                    <a:cubicBezTo>
                      <a:pt x="77" y="228"/>
                      <a:pt x="77" y="228"/>
                      <a:pt x="77" y="228"/>
                    </a:cubicBezTo>
                    <a:cubicBezTo>
                      <a:pt x="77" y="228"/>
                      <a:pt x="77" y="228"/>
                      <a:pt x="77" y="228"/>
                    </a:cubicBezTo>
                    <a:cubicBezTo>
                      <a:pt x="77" y="227"/>
                      <a:pt x="77" y="227"/>
                      <a:pt x="77" y="227"/>
                    </a:cubicBezTo>
                    <a:cubicBezTo>
                      <a:pt x="77" y="227"/>
                      <a:pt x="77" y="227"/>
                      <a:pt x="77" y="227"/>
                    </a:cubicBezTo>
                    <a:cubicBezTo>
                      <a:pt x="77" y="227"/>
                      <a:pt x="77" y="227"/>
                      <a:pt x="77" y="227"/>
                    </a:cubicBezTo>
                    <a:cubicBezTo>
                      <a:pt x="78" y="227"/>
                      <a:pt x="78" y="227"/>
                      <a:pt x="78" y="227"/>
                    </a:cubicBezTo>
                    <a:cubicBezTo>
                      <a:pt x="78" y="227"/>
                      <a:pt x="78" y="227"/>
                      <a:pt x="78" y="227"/>
                    </a:cubicBezTo>
                    <a:cubicBezTo>
                      <a:pt x="78" y="227"/>
                      <a:pt x="78" y="227"/>
                      <a:pt x="78" y="227"/>
                    </a:cubicBezTo>
                    <a:cubicBezTo>
                      <a:pt x="78" y="227"/>
                      <a:pt x="78" y="227"/>
                      <a:pt x="78" y="227"/>
                    </a:cubicBezTo>
                    <a:cubicBezTo>
                      <a:pt x="78" y="227"/>
                      <a:pt x="78" y="227"/>
                      <a:pt x="78" y="227"/>
                    </a:cubicBezTo>
                    <a:cubicBezTo>
                      <a:pt x="78" y="227"/>
                      <a:pt x="78" y="227"/>
                      <a:pt x="78" y="227"/>
                    </a:cubicBezTo>
                    <a:cubicBezTo>
                      <a:pt x="78" y="227"/>
                      <a:pt x="78" y="227"/>
                      <a:pt x="78" y="227"/>
                    </a:cubicBezTo>
                    <a:cubicBezTo>
                      <a:pt x="78" y="227"/>
                      <a:pt x="78" y="227"/>
                      <a:pt x="78" y="227"/>
                    </a:cubicBezTo>
                    <a:cubicBezTo>
                      <a:pt x="78" y="227"/>
                      <a:pt x="78" y="227"/>
                      <a:pt x="78" y="227"/>
                    </a:cubicBezTo>
                    <a:cubicBezTo>
                      <a:pt x="78" y="227"/>
                      <a:pt x="78" y="227"/>
                      <a:pt x="78" y="227"/>
                    </a:cubicBezTo>
                    <a:cubicBezTo>
                      <a:pt x="78" y="227"/>
                      <a:pt x="78" y="227"/>
                      <a:pt x="78" y="227"/>
                    </a:cubicBezTo>
                    <a:cubicBezTo>
                      <a:pt x="78" y="227"/>
                      <a:pt x="78" y="227"/>
                      <a:pt x="78" y="227"/>
                    </a:cubicBezTo>
                    <a:cubicBezTo>
                      <a:pt x="78" y="227"/>
                      <a:pt x="78" y="227"/>
                      <a:pt x="78" y="227"/>
                    </a:cubicBezTo>
                    <a:cubicBezTo>
                      <a:pt x="78" y="227"/>
                      <a:pt x="78" y="227"/>
                      <a:pt x="78" y="227"/>
                    </a:cubicBezTo>
                    <a:cubicBezTo>
                      <a:pt x="78" y="227"/>
                      <a:pt x="78" y="227"/>
                      <a:pt x="78" y="227"/>
                    </a:cubicBezTo>
                    <a:cubicBezTo>
                      <a:pt x="78" y="227"/>
                      <a:pt x="78" y="227"/>
                      <a:pt x="78" y="227"/>
                    </a:cubicBezTo>
                    <a:cubicBezTo>
                      <a:pt x="78" y="227"/>
                      <a:pt x="78" y="227"/>
                      <a:pt x="78" y="227"/>
                    </a:cubicBezTo>
                    <a:cubicBezTo>
                      <a:pt x="78" y="227"/>
                      <a:pt x="78" y="227"/>
                      <a:pt x="78" y="227"/>
                    </a:cubicBezTo>
                    <a:cubicBezTo>
                      <a:pt x="78" y="227"/>
                      <a:pt x="78" y="227"/>
                      <a:pt x="78" y="227"/>
                    </a:cubicBezTo>
                    <a:cubicBezTo>
                      <a:pt x="78" y="227"/>
                      <a:pt x="78" y="227"/>
                      <a:pt x="78" y="227"/>
                    </a:cubicBezTo>
                    <a:cubicBezTo>
                      <a:pt x="78" y="227"/>
                      <a:pt x="78" y="227"/>
                      <a:pt x="78" y="227"/>
                    </a:cubicBezTo>
                    <a:cubicBezTo>
                      <a:pt x="78" y="227"/>
                      <a:pt x="78" y="227"/>
                      <a:pt x="78" y="227"/>
                    </a:cubicBezTo>
                    <a:cubicBezTo>
                      <a:pt x="78" y="227"/>
                      <a:pt x="78" y="227"/>
                      <a:pt x="78" y="227"/>
                    </a:cubicBezTo>
                    <a:cubicBezTo>
                      <a:pt x="78" y="227"/>
                      <a:pt x="78" y="227"/>
                      <a:pt x="78" y="227"/>
                    </a:cubicBezTo>
                    <a:cubicBezTo>
                      <a:pt x="78" y="227"/>
                      <a:pt x="78" y="227"/>
                      <a:pt x="78" y="227"/>
                    </a:cubicBezTo>
                    <a:cubicBezTo>
                      <a:pt x="78" y="227"/>
                      <a:pt x="78" y="227"/>
                      <a:pt x="78" y="227"/>
                    </a:cubicBezTo>
                    <a:cubicBezTo>
                      <a:pt x="78" y="227"/>
                      <a:pt x="78" y="227"/>
                      <a:pt x="78" y="227"/>
                    </a:cubicBezTo>
                    <a:cubicBezTo>
                      <a:pt x="78" y="227"/>
                      <a:pt x="78" y="227"/>
                      <a:pt x="78" y="227"/>
                    </a:cubicBezTo>
                    <a:cubicBezTo>
                      <a:pt x="78" y="227"/>
                      <a:pt x="78" y="227"/>
                      <a:pt x="78" y="227"/>
                    </a:cubicBezTo>
                    <a:cubicBezTo>
                      <a:pt x="78" y="227"/>
                      <a:pt x="78" y="227"/>
                      <a:pt x="78" y="227"/>
                    </a:cubicBezTo>
                    <a:cubicBezTo>
                      <a:pt x="78" y="227"/>
                      <a:pt x="78" y="227"/>
                      <a:pt x="78" y="227"/>
                    </a:cubicBezTo>
                    <a:cubicBezTo>
                      <a:pt x="78" y="227"/>
                      <a:pt x="78" y="227"/>
                      <a:pt x="78" y="227"/>
                    </a:cubicBezTo>
                    <a:cubicBezTo>
                      <a:pt x="78" y="227"/>
                      <a:pt x="78" y="227"/>
                      <a:pt x="78" y="227"/>
                    </a:cubicBezTo>
                    <a:cubicBezTo>
                      <a:pt x="78" y="227"/>
                      <a:pt x="78" y="227"/>
                      <a:pt x="78" y="227"/>
                    </a:cubicBezTo>
                    <a:cubicBezTo>
                      <a:pt x="78" y="227"/>
                      <a:pt x="78" y="227"/>
                      <a:pt x="78" y="227"/>
                    </a:cubicBezTo>
                    <a:cubicBezTo>
                      <a:pt x="78" y="227"/>
                      <a:pt x="78" y="227"/>
                      <a:pt x="78" y="227"/>
                    </a:cubicBezTo>
                    <a:cubicBezTo>
                      <a:pt x="78" y="227"/>
                      <a:pt x="78" y="227"/>
                      <a:pt x="78" y="227"/>
                    </a:cubicBezTo>
                    <a:cubicBezTo>
                      <a:pt x="78" y="227"/>
                      <a:pt x="78" y="227"/>
                      <a:pt x="78" y="227"/>
                    </a:cubicBezTo>
                    <a:cubicBezTo>
                      <a:pt x="79" y="227"/>
                      <a:pt x="79" y="227"/>
                      <a:pt x="79" y="227"/>
                    </a:cubicBezTo>
                    <a:cubicBezTo>
                      <a:pt x="79" y="227"/>
                      <a:pt x="79" y="227"/>
                      <a:pt x="79" y="227"/>
                    </a:cubicBezTo>
                    <a:cubicBezTo>
                      <a:pt x="79" y="227"/>
                      <a:pt x="79" y="227"/>
                      <a:pt x="79" y="227"/>
                    </a:cubicBezTo>
                    <a:cubicBezTo>
                      <a:pt x="79" y="227"/>
                      <a:pt x="79" y="227"/>
                      <a:pt x="79" y="227"/>
                    </a:cubicBezTo>
                    <a:cubicBezTo>
                      <a:pt x="79" y="227"/>
                      <a:pt x="79" y="227"/>
                      <a:pt x="79" y="227"/>
                    </a:cubicBezTo>
                    <a:cubicBezTo>
                      <a:pt x="79" y="227"/>
                      <a:pt x="79" y="227"/>
                      <a:pt x="79" y="227"/>
                    </a:cubicBezTo>
                    <a:cubicBezTo>
                      <a:pt x="79" y="227"/>
                      <a:pt x="79" y="227"/>
                      <a:pt x="79" y="227"/>
                    </a:cubicBezTo>
                    <a:cubicBezTo>
                      <a:pt x="79" y="227"/>
                      <a:pt x="79" y="227"/>
                      <a:pt x="79" y="227"/>
                    </a:cubicBezTo>
                    <a:cubicBezTo>
                      <a:pt x="79" y="227"/>
                      <a:pt x="79" y="227"/>
                      <a:pt x="79" y="227"/>
                    </a:cubicBezTo>
                    <a:cubicBezTo>
                      <a:pt x="79" y="227"/>
                      <a:pt x="79" y="227"/>
                      <a:pt x="79" y="227"/>
                    </a:cubicBezTo>
                    <a:cubicBezTo>
                      <a:pt x="79" y="227"/>
                      <a:pt x="79" y="227"/>
                      <a:pt x="79" y="227"/>
                    </a:cubicBezTo>
                    <a:cubicBezTo>
                      <a:pt x="79" y="227"/>
                      <a:pt x="79" y="227"/>
                      <a:pt x="79" y="227"/>
                    </a:cubicBezTo>
                    <a:cubicBezTo>
                      <a:pt x="79" y="227"/>
                      <a:pt x="79" y="227"/>
                      <a:pt x="79" y="227"/>
                    </a:cubicBezTo>
                    <a:cubicBezTo>
                      <a:pt x="79" y="227"/>
                      <a:pt x="79" y="227"/>
                      <a:pt x="79" y="227"/>
                    </a:cubicBezTo>
                    <a:cubicBezTo>
                      <a:pt x="79" y="227"/>
                      <a:pt x="79" y="227"/>
                      <a:pt x="79" y="227"/>
                    </a:cubicBezTo>
                    <a:cubicBezTo>
                      <a:pt x="79" y="227"/>
                      <a:pt x="79" y="227"/>
                      <a:pt x="79" y="227"/>
                    </a:cubicBezTo>
                    <a:cubicBezTo>
                      <a:pt x="79" y="227"/>
                      <a:pt x="79" y="227"/>
                      <a:pt x="79" y="227"/>
                    </a:cubicBezTo>
                    <a:cubicBezTo>
                      <a:pt x="79" y="227"/>
                      <a:pt x="79" y="227"/>
                      <a:pt x="79" y="227"/>
                    </a:cubicBezTo>
                    <a:cubicBezTo>
                      <a:pt x="79" y="227"/>
                      <a:pt x="79" y="227"/>
                      <a:pt x="79" y="227"/>
                    </a:cubicBezTo>
                    <a:cubicBezTo>
                      <a:pt x="79" y="227"/>
                      <a:pt x="79" y="227"/>
                      <a:pt x="79" y="227"/>
                    </a:cubicBezTo>
                    <a:cubicBezTo>
                      <a:pt x="79" y="227"/>
                      <a:pt x="79" y="227"/>
                      <a:pt x="79" y="227"/>
                    </a:cubicBezTo>
                    <a:cubicBezTo>
                      <a:pt x="79" y="227"/>
                      <a:pt x="79" y="227"/>
                      <a:pt x="79" y="227"/>
                    </a:cubicBezTo>
                    <a:cubicBezTo>
                      <a:pt x="79" y="227"/>
                      <a:pt x="79" y="227"/>
                      <a:pt x="79" y="227"/>
                    </a:cubicBezTo>
                    <a:cubicBezTo>
                      <a:pt x="79" y="227"/>
                      <a:pt x="79" y="227"/>
                      <a:pt x="79" y="227"/>
                    </a:cubicBezTo>
                    <a:cubicBezTo>
                      <a:pt x="79" y="227"/>
                      <a:pt x="79" y="227"/>
                      <a:pt x="79" y="227"/>
                    </a:cubicBezTo>
                    <a:cubicBezTo>
                      <a:pt x="79" y="227"/>
                      <a:pt x="79" y="227"/>
                      <a:pt x="79" y="227"/>
                    </a:cubicBezTo>
                    <a:cubicBezTo>
                      <a:pt x="79" y="227"/>
                      <a:pt x="79" y="227"/>
                      <a:pt x="79" y="227"/>
                    </a:cubicBezTo>
                    <a:cubicBezTo>
                      <a:pt x="79" y="227"/>
                      <a:pt x="79" y="227"/>
                      <a:pt x="79" y="227"/>
                    </a:cubicBezTo>
                    <a:cubicBezTo>
                      <a:pt x="79" y="227"/>
                      <a:pt x="79" y="227"/>
                      <a:pt x="79" y="227"/>
                    </a:cubicBezTo>
                    <a:cubicBezTo>
                      <a:pt x="79" y="227"/>
                      <a:pt x="79" y="227"/>
                      <a:pt x="79" y="227"/>
                    </a:cubicBezTo>
                    <a:cubicBezTo>
                      <a:pt x="79" y="227"/>
                      <a:pt x="79" y="227"/>
                      <a:pt x="79" y="227"/>
                    </a:cubicBezTo>
                    <a:cubicBezTo>
                      <a:pt x="79" y="227"/>
                      <a:pt x="79" y="227"/>
                      <a:pt x="79" y="227"/>
                    </a:cubicBezTo>
                    <a:cubicBezTo>
                      <a:pt x="79" y="227"/>
                      <a:pt x="79" y="227"/>
                      <a:pt x="79" y="227"/>
                    </a:cubicBezTo>
                    <a:cubicBezTo>
                      <a:pt x="79" y="227"/>
                      <a:pt x="79" y="227"/>
                      <a:pt x="79" y="227"/>
                    </a:cubicBezTo>
                    <a:cubicBezTo>
                      <a:pt x="80" y="227"/>
                      <a:pt x="80" y="227"/>
                      <a:pt x="80" y="227"/>
                    </a:cubicBezTo>
                    <a:cubicBezTo>
                      <a:pt x="80" y="227"/>
                      <a:pt x="80" y="227"/>
                      <a:pt x="80" y="227"/>
                    </a:cubicBezTo>
                    <a:cubicBezTo>
                      <a:pt x="80" y="227"/>
                      <a:pt x="80" y="227"/>
                      <a:pt x="80" y="227"/>
                    </a:cubicBezTo>
                    <a:cubicBezTo>
                      <a:pt x="80" y="227"/>
                      <a:pt x="80" y="227"/>
                      <a:pt x="80" y="227"/>
                    </a:cubicBezTo>
                    <a:cubicBezTo>
                      <a:pt x="80" y="227"/>
                      <a:pt x="80" y="227"/>
                      <a:pt x="80" y="227"/>
                    </a:cubicBezTo>
                    <a:cubicBezTo>
                      <a:pt x="80" y="227"/>
                      <a:pt x="80" y="227"/>
                      <a:pt x="80" y="227"/>
                    </a:cubicBezTo>
                    <a:cubicBezTo>
                      <a:pt x="80" y="227"/>
                      <a:pt x="80" y="227"/>
                      <a:pt x="80" y="227"/>
                    </a:cubicBezTo>
                    <a:cubicBezTo>
                      <a:pt x="80" y="227"/>
                      <a:pt x="80" y="227"/>
                      <a:pt x="80" y="227"/>
                    </a:cubicBezTo>
                    <a:cubicBezTo>
                      <a:pt x="80" y="227"/>
                      <a:pt x="80" y="227"/>
                      <a:pt x="80" y="227"/>
                    </a:cubicBezTo>
                    <a:cubicBezTo>
                      <a:pt x="80" y="227"/>
                      <a:pt x="80" y="227"/>
                      <a:pt x="80" y="227"/>
                    </a:cubicBezTo>
                    <a:cubicBezTo>
                      <a:pt x="80" y="227"/>
                      <a:pt x="80" y="227"/>
                      <a:pt x="80" y="227"/>
                    </a:cubicBezTo>
                    <a:cubicBezTo>
                      <a:pt x="80" y="227"/>
                      <a:pt x="80" y="227"/>
                      <a:pt x="80" y="227"/>
                    </a:cubicBezTo>
                    <a:cubicBezTo>
                      <a:pt x="80" y="227"/>
                      <a:pt x="80" y="227"/>
                      <a:pt x="80" y="227"/>
                    </a:cubicBezTo>
                    <a:cubicBezTo>
                      <a:pt x="80" y="227"/>
                      <a:pt x="80" y="227"/>
                      <a:pt x="80" y="227"/>
                    </a:cubicBezTo>
                    <a:cubicBezTo>
                      <a:pt x="80" y="227"/>
                      <a:pt x="80" y="227"/>
                      <a:pt x="80" y="227"/>
                    </a:cubicBezTo>
                    <a:cubicBezTo>
                      <a:pt x="80" y="227"/>
                      <a:pt x="80" y="227"/>
                      <a:pt x="80" y="227"/>
                    </a:cubicBezTo>
                    <a:cubicBezTo>
                      <a:pt x="80" y="227"/>
                      <a:pt x="80" y="227"/>
                      <a:pt x="80" y="227"/>
                    </a:cubicBezTo>
                    <a:cubicBezTo>
                      <a:pt x="80" y="227"/>
                      <a:pt x="80" y="227"/>
                      <a:pt x="80" y="227"/>
                    </a:cubicBezTo>
                    <a:cubicBezTo>
                      <a:pt x="80" y="227"/>
                      <a:pt x="80" y="227"/>
                      <a:pt x="80" y="227"/>
                    </a:cubicBezTo>
                    <a:cubicBezTo>
                      <a:pt x="80" y="227"/>
                      <a:pt x="80" y="227"/>
                      <a:pt x="80" y="227"/>
                    </a:cubicBezTo>
                    <a:cubicBezTo>
                      <a:pt x="80" y="227"/>
                      <a:pt x="80" y="227"/>
                      <a:pt x="80" y="227"/>
                    </a:cubicBezTo>
                    <a:cubicBezTo>
                      <a:pt x="80" y="227"/>
                      <a:pt x="80" y="227"/>
                      <a:pt x="80" y="227"/>
                    </a:cubicBezTo>
                    <a:cubicBezTo>
                      <a:pt x="80" y="227"/>
                      <a:pt x="80" y="227"/>
                      <a:pt x="80" y="227"/>
                    </a:cubicBezTo>
                    <a:cubicBezTo>
                      <a:pt x="80" y="226"/>
                      <a:pt x="80" y="226"/>
                      <a:pt x="80" y="226"/>
                    </a:cubicBezTo>
                    <a:cubicBezTo>
                      <a:pt x="80" y="226"/>
                      <a:pt x="80" y="226"/>
                      <a:pt x="80" y="226"/>
                    </a:cubicBezTo>
                    <a:cubicBezTo>
                      <a:pt x="80" y="226"/>
                      <a:pt x="80" y="226"/>
                      <a:pt x="80" y="226"/>
                    </a:cubicBezTo>
                    <a:cubicBezTo>
                      <a:pt x="80" y="226"/>
                      <a:pt x="80" y="226"/>
                      <a:pt x="80" y="226"/>
                    </a:cubicBezTo>
                    <a:cubicBezTo>
                      <a:pt x="80" y="226"/>
                      <a:pt x="80" y="226"/>
                      <a:pt x="80" y="226"/>
                    </a:cubicBezTo>
                    <a:cubicBezTo>
                      <a:pt x="80" y="226"/>
                      <a:pt x="80" y="226"/>
                      <a:pt x="80" y="226"/>
                    </a:cubicBezTo>
                    <a:cubicBezTo>
                      <a:pt x="80" y="226"/>
                      <a:pt x="80" y="226"/>
                      <a:pt x="80" y="226"/>
                    </a:cubicBezTo>
                    <a:cubicBezTo>
                      <a:pt x="80" y="226"/>
                      <a:pt x="80" y="226"/>
                      <a:pt x="80" y="226"/>
                    </a:cubicBezTo>
                    <a:cubicBezTo>
                      <a:pt x="80" y="226"/>
                      <a:pt x="80" y="226"/>
                      <a:pt x="80" y="226"/>
                    </a:cubicBezTo>
                    <a:cubicBezTo>
                      <a:pt x="80" y="226"/>
                      <a:pt x="80" y="226"/>
                      <a:pt x="80" y="226"/>
                    </a:cubicBezTo>
                    <a:cubicBezTo>
                      <a:pt x="80" y="226"/>
                      <a:pt x="80" y="226"/>
                      <a:pt x="80" y="226"/>
                    </a:cubicBezTo>
                    <a:cubicBezTo>
                      <a:pt x="80" y="226"/>
                      <a:pt x="80" y="226"/>
                      <a:pt x="80" y="226"/>
                    </a:cubicBezTo>
                    <a:cubicBezTo>
                      <a:pt x="80" y="226"/>
                      <a:pt x="80" y="226"/>
                      <a:pt x="80" y="226"/>
                    </a:cubicBezTo>
                    <a:cubicBezTo>
                      <a:pt x="80" y="226"/>
                      <a:pt x="80" y="226"/>
                      <a:pt x="80" y="226"/>
                    </a:cubicBezTo>
                    <a:cubicBezTo>
                      <a:pt x="80" y="226"/>
                      <a:pt x="80" y="226"/>
                      <a:pt x="80" y="226"/>
                    </a:cubicBezTo>
                    <a:cubicBezTo>
                      <a:pt x="80" y="226"/>
                      <a:pt x="80" y="226"/>
                      <a:pt x="80" y="226"/>
                    </a:cubicBezTo>
                    <a:cubicBezTo>
                      <a:pt x="80" y="226"/>
                      <a:pt x="80" y="226"/>
                      <a:pt x="80" y="226"/>
                    </a:cubicBezTo>
                    <a:cubicBezTo>
                      <a:pt x="81" y="226"/>
                      <a:pt x="81" y="226"/>
                      <a:pt x="81" y="226"/>
                    </a:cubicBezTo>
                    <a:cubicBezTo>
                      <a:pt x="81" y="226"/>
                      <a:pt x="81" y="226"/>
                      <a:pt x="81" y="226"/>
                    </a:cubicBezTo>
                    <a:cubicBezTo>
                      <a:pt x="81" y="226"/>
                      <a:pt x="81" y="226"/>
                      <a:pt x="81" y="226"/>
                    </a:cubicBezTo>
                    <a:cubicBezTo>
                      <a:pt x="81" y="226"/>
                      <a:pt x="81" y="226"/>
                      <a:pt x="81" y="226"/>
                    </a:cubicBezTo>
                    <a:cubicBezTo>
                      <a:pt x="81" y="226"/>
                      <a:pt x="81" y="226"/>
                      <a:pt x="81" y="226"/>
                    </a:cubicBezTo>
                    <a:cubicBezTo>
                      <a:pt x="81" y="226"/>
                      <a:pt x="81" y="226"/>
                      <a:pt x="81" y="226"/>
                    </a:cubicBezTo>
                    <a:cubicBezTo>
                      <a:pt x="81" y="226"/>
                      <a:pt x="81" y="226"/>
                      <a:pt x="81" y="226"/>
                    </a:cubicBezTo>
                    <a:cubicBezTo>
                      <a:pt x="81" y="226"/>
                      <a:pt x="81" y="226"/>
                      <a:pt x="81" y="226"/>
                    </a:cubicBezTo>
                    <a:cubicBezTo>
                      <a:pt x="81" y="226"/>
                      <a:pt x="81" y="226"/>
                      <a:pt x="81" y="226"/>
                    </a:cubicBezTo>
                    <a:cubicBezTo>
                      <a:pt x="81" y="226"/>
                      <a:pt x="81" y="226"/>
                      <a:pt x="81" y="226"/>
                    </a:cubicBezTo>
                    <a:cubicBezTo>
                      <a:pt x="81" y="226"/>
                      <a:pt x="81" y="226"/>
                      <a:pt x="81" y="226"/>
                    </a:cubicBezTo>
                    <a:cubicBezTo>
                      <a:pt x="81" y="226"/>
                      <a:pt x="81" y="226"/>
                      <a:pt x="81" y="226"/>
                    </a:cubicBezTo>
                    <a:cubicBezTo>
                      <a:pt x="81" y="226"/>
                      <a:pt x="81" y="226"/>
                      <a:pt x="81" y="226"/>
                    </a:cubicBezTo>
                    <a:cubicBezTo>
                      <a:pt x="81" y="226"/>
                      <a:pt x="81" y="226"/>
                      <a:pt x="81" y="226"/>
                    </a:cubicBezTo>
                    <a:cubicBezTo>
                      <a:pt x="81" y="226"/>
                      <a:pt x="81" y="226"/>
                      <a:pt x="81" y="226"/>
                    </a:cubicBezTo>
                    <a:cubicBezTo>
                      <a:pt x="81" y="226"/>
                      <a:pt x="81" y="226"/>
                      <a:pt x="81" y="226"/>
                    </a:cubicBezTo>
                    <a:cubicBezTo>
                      <a:pt x="81" y="226"/>
                      <a:pt x="81" y="226"/>
                      <a:pt x="81" y="226"/>
                    </a:cubicBezTo>
                    <a:cubicBezTo>
                      <a:pt x="81" y="226"/>
                      <a:pt x="81" y="226"/>
                      <a:pt x="81" y="226"/>
                    </a:cubicBezTo>
                    <a:cubicBezTo>
                      <a:pt x="81" y="226"/>
                      <a:pt x="81" y="226"/>
                      <a:pt x="81" y="226"/>
                    </a:cubicBezTo>
                    <a:cubicBezTo>
                      <a:pt x="81" y="226"/>
                      <a:pt x="81" y="226"/>
                      <a:pt x="81" y="226"/>
                    </a:cubicBezTo>
                    <a:cubicBezTo>
                      <a:pt x="81" y="226"/>
                      <a:pt x="81" y="226"/>
                      <a:pt x="81" y="226"/>
                    </a:cubicBezTo>
                    <a:cubicBezTo>
                      <a:pt x="81" y="226"/>
                      <a:pt x="81" y="226"/>
                      <a:pt x="81" y="226"/>
                    </a:cubicBezTo>
                    <a:cubicBezTo>
                      <a:pt x="81" y="226"/>
                      <a:pt x="81" y="226"/>
                      <a:pt x="81" y="226"/>
                    </a:cubicBezTo>
                    <a:cubicBezTo>
                      <a:pt x="81" y="226"/>
                      <a:pt x="81" y="226"/>
                      <a:pt x="81" y="226"/>
                    </a:cubicBezTo>
                    <a:cubicBezTo>
                      <a:pt x="81" y="226"/>
                      <a:pt x="81" y="226"/>
                      <a:pt x="81" y="226"/>
                    </a:cubicBezTo>
                    <a:cubicBezTo>
                      <a:pt x="81" y="226"/>
                      <a:pt x="81" y="226"/>
                      <a:pt x="81" y="226"/>
                    </a:cubicBezTo>
                    <a:cubicBezTo>
                      <a:pt x="81" y="226"/>
                      <a:pt x="81" y="226"/>
                      <a:pt x="81" y="226"/>
                    </a:cubicBezTo>
                    <a:cubicBezTo>
                      <a:pt x="81" y="226"/>
                      <a:pt x="81" y="226"/>
                      <a:pt x="81" y="226"/>
                    </a:cubicBezTo>
                    <a:cubicBezTo>
                      <a:pt x="81" y="226"/>
                      <a:pt x="81" y="226"/>
                      <a:pt x="81" y="226"/>
                    </a:cubicBezTo>
                    <a:cubicBezTo>
                      <a:pt x="81" y="226"/>
                      <a:pt x="81" y="226"/>
                      <a:pt x="81" y="226"/>
                    </a:cubicBezTo>
                    <a:cubicBezTo>
                      <a:pt x="81" y="226"/>
                      <a:pt x="81" y="226"/>
                      <a:pt x="81" y="226"/>
                    </a:cubicBezTo>
                    <a:cubicBezTo>
                      <a:pt x="81" y="226"/>
                      <a:pt x="81" y="226"/>
                      <a:pt x="81" y="226"/>
                    </a:cubicBezTo>
                    <a:cubicBezTo>
                      <a:pt x="81" y="226"/>
                      <a:pt x="81" y="226"/>
                      <a:pt x="81" y="226"/>
                    </a:cubicBezTo>
                    <a:cubicBezTo>
                      <a:pt x="81" y="226"/>
                      <a:pt x="81" y="226"/>
                      <a:pt x="81" y="226"/>
                    </a:cubicBezTo>
                    <a:cubicBezTo>
                      <a:pt x="81" y="226"/>
                      <a:pt x="81" y="226"/>
                      <a:pt x="81" y="226"/>
                    </a:cubicBezTo>
                    <a:cubicBezTo>
                      <a:pt x="81" y="226"/>
                      <a:pt x="81" y="226"/>
                      <a:pt x="81" y="226"/>
                    </a:cubicBezTo>
                    <a:cubicBezTo>
                      <a:pt x="82" y="226"/>
                      <a:pt x="82" y="226"/>
                      <a:pt x="82" y="226"/>
                    </a:cubicBezTo>
                    <a:cubicBezTo>
                      <a:pt x="82" y="226"/>
                      <a:pt x="82" y="226"/>
                      <a:pt x="82" y="226"/>
                    </a:cubicBezTo>
                    <a:cubicBezTo>
                      <a:pt x="82" y="226"/>
                      <a:pt x="82" y="226"/>
                      <a:pt x="82" y="226"/>
                    </a:cubicBezTo>
                    <a:cubicBezTo>
                      <a:pt x="82" y="226"/>
                      <a:pt x="82" y="226"/>
                      <a:pt x="82" y="226"/>
                    </a:cubicBezTo>
                    <a:cubicBezTo>
                      <a:pt x="82" y="226"/>
                      <a:pt x="82" y="226"/>
                      <a:pt x="82" y="226"/>
                    </a:cubicBezTo>
                    <a:cubicBezTo>
                      <a:pt x="82" y="226"/>
                      <a:pt x="82" y="226"/>
                      <a:pt x="82" y="226"/>
                    </a:cubicBezTo>
                    <a:cubicBezTo>
                      <a:pt x="82" y="226"/>
                      <a:pt x="82" y="226"/>
                      <a:pt x="82" y="226"/>
                    </a:cubicBezTo>
                    <a:cubicBezTo>
                      <a:pt x="82" y="226"/>
                      <a:pt x="82" y="226"/>
                      <a:pt x="82" y="226"/>
                    </a:cubicBezTo>
                    <a:cubicBezTo>
                      <a:pt x="82" y="226"/>
                      <a:pt x="82" y="226"/>
                      <a:pt x="82" y="226"/>
                    </a:cubicBezTo>
                    <a:cubicBezTo>
                      <a:pt x="82" y="226"/>
                      <a:pt x="82" y="226"/>
                      <a:pt x="82" y="226"/>
                    </a:cubicBezTo>
                    <a:cubicBezTo>
                      <a:pt x="82" y="226"/>
                      <a:pt x="82" y="226"/>
                      <a:pt x="82" y="226"/>
                    </a:cubicBezTo>
                    <a:cubicBezTo>
                      <a:pt x="82" y="226"/>
                      <a:pt x="82" y="226"/>
                      <a:pt x="82" y="226"/>
                    </a:cubicBezTo>
                    <a:cubicBezTo>
                      <a:pt x="82" y="226"/>
                      <a:pt x="82" y="226"/>
                      <a:pt x="82" y="226"/>
                    </a:cubicBezTo>
                    <a:cubicBezTo>
                      <a:pt x="82" y="226"/>
                      <a:pt x="82" y="226"/>
                      <a:pt x="82" y="226"/>
                    </a:cubicBezTo>
                    <a:cubicBezTo>
                      <a:pt x="82" y="226"/>
                      <a:pt x="82" y="226"/>
                      <a:pt x="82" y="226"/>
                    </a:cubicBezTo>
                    <a:cubicBezTo>
                      <a:pt x="82" y="226"/>
                      <a:pt x="82" y="226"/>
                      <a:pt x="82" y="226"/>
                    </a:cubicBezTo>
                    <a:cubicBezTo>
                      <a:pt x="82" y="226"/>
                      <a:pt x="82" y="226"/>
                      <a:pt x="82" y="226"/>
                    </a:cubicBezTo>
                    <a:cubicBezTo>
                      <a:pt x="82" y="226"/>
                      <a:pt x="82" y="226"/>
                      <a:pt x="82" y="226"/>
                    </a:cubicBezTo>
                    <a:cubicBezTo>
                      <a:pt x="82" y="226"/>
                      <a:pt x="82" y="226"/>
                      <a:pt x="82" y="226"/>
                    </a:cubicBezTo>
                    <a:cubicBezTo>
                      <a:pt x="82" y="226"/>
                      <a:pt x="82" y="226"/>
                      <a:pt x="82" y="226"/>
                    </a:cubicBezTo>
                    <a:cubicBezTo>
                      <a:pt x="82" y="226"/>
                      <a:pt x="82" y="226"/>
                      <a:pt x="82" y="226"/>
                    </a:cubicBezTo>
                    <a:cubicBezTo>
                      <a:pt x="82" y="226"/>
                      <a:pt x="82" y="226"/>
                      <a:pt x="82" y="226"/>
                    </a:cubicBezTo>
                    <a:cubicBezTo>
                      <a:pt x="82" y="226"/>
                      <a:pt x="82" y="226"/>
                      <a:pt x="82" y="226"/>
                    </a:cubicBezTo>
                    <a:cubicBezTo>
                      <a:pt x="82" y="226"/>
                      <a:pt x="82" y="226"/>
                      <a:pt x="82" y="226"/>
                    </a:cubicBezTo>
                    <a:cubicBezTo>
                      <a:pt x="82" y="226"/>
                      <a:pt x="82" y="226"/>
                      <a:pt x="82" y="226"/>
                    </a:cubicBezTo>
                    <a:cubicBezTo>
                      <a:pt x="82" y="226"/>
                      <a:pt x="82" y="226"/>
                      <a:pt x="82" y="226"/>
                    </a:cubicBezTo>
                    <a:cubicBezTo>
                      <a:pt x="82" y="226"/>
                      <a:pt x="82" y="226"/>
                      <a:pt x="82" y="226"/>
                    </a:cubicBezTo>
                    <a:cubicBezTo>
                      <a:pt x="82" y="226"/>
                      <a:pt x="82" y="226"/>
                      <a:pt x="82" y="226"/>
                    </a:cubicBezTo>
                    <a:cubicBezTo>
                      <a:pt x="82" y="226"/>
                      <a:pt x="82" y="226"/>
                      <a:pt x="82" y="226"/>
                    </a:cubicBezTo>
                    <a:cubicBezTo>
                      <a:pt x="82" y="226"/>
                      <a:pt x="82" y="226"/>
                      <a:pt x="82" y="226"/>
                    </a:cubicBezTo>
                    <a:cubicBezTo>
                      <a:pt x="82" y="226"/>
                      <a:pt x="82" y="226"/>
                      <a:pt x="82" y="226"/>
                    </a:cubicBezTo>
                    <a:cubicBezTo>
                      <a:pt x="82" y="226"/>
                      <a:pt x="82" y="226"/>
                      <a:pt x="82" y="226"/>
                    </a:cubicBezTo>
                    <a:cubicBezTo>
                      <a:pt x="82" y="226"/>
                      <a:pt x="82" y="226"/>
                      <a:pt x="82" y="226"/>
                    </a:cubicBezTo>
                    <a:cubicBezTo>
                      <a:pt x="82" y="226"/>
                      <a:pt x="82" y="226"/>
                      <a:pt x="82" y="226"/>
                    </a:cubicBezTo>
                    <a:cubicBezTo>
                      <a:pt x="82" y="226"/>
                      <a:pt x="82" y="226"/>
                      <a:pt x="82" y="226"/>
                    </a:cubicBezTo>
                    <a:cubicBezTo>
                      <a:pt x="82" y="226"/>
                      <a:pt x="82" y="226"/>
                      <a:pt x="82" y="226"/>
                    </a:cubicBezTo>
                    <a:cubicBezTo>
                      <a:pt x="82" y="226"/>
                      <a:pt x="82" y="226"/>
                      <a:pt x="82" y="226"/>
                    </a:cubicBezTo>
                    <a:cubicBezTo>
                      <a:pt x="82" y="226"/>
                      <a:pt x="82" y="226"/>
                      <a:pt x="82" y="226"/>
                    </a:cubicBezTo>
                    <a:cubicBezTo>
                      <a:pt x="82" y="225"/>
                      <a:pt x="82" y="225"/>
                      <a:pt x="83" y="225"/>
                    </a:cubicBezTo>
                    <a:cubicBezTo>
                      <a:pt x="83" y="225"/>
                      <a:pt x="83" y="225"/>
                      <a:pt x="83" y="225"/>
                    </a:cubicBezTo>
                    <a:cubicBezTo>
                      <a:pt x="83" y="225"/>
                      <a:pt x="83" y="225"/>
                      <a:pt x="83" y="225"/>
                    </a:cubicBezTo>
                    <a:cubicBezTo>
                      <a:pt x="83" y="225"/>
                      <a:pt x="83" y="225"/>
                      <a:pt x="83" y="225"/>
                    </a:cubicBezTo>
                    <a:cubicBezTo>
                      <a:pt x="83" y="225"/>
                      <a:pt x="83" y="225"/>
                      <a:pt x="83" y="225"/>
                    </a:cubicBezTo>
                    <a:cubicBezTo>
                      <a:pt x="83" y="225"/>
                      <a:pt x="83" y="225"/>
                      <a:pt x="83" y="225"/>
                    </a:cubicBezTo>
                    <a:cubicBezTo>
                      <a:pt x="83" y="225"/>
                      <a:pt x="83" y="225"/>
                      <a:pt x="83" y="225"/>
                    </a:cubicBezTo>
                    <a:cubicBezTo>
                      <a:pt x="83" y="225"/>
                      <a:pt x="83" y="225"/>
                      <a:pt x="83" y="225"/>
                    </a:cubicBezTo>
                    <a:cubicBezTo>
                      <a:pt x="83" y="225"/>
                      <a:pt x="83" y="225"/>
                      <a:pt x="83" y="225"/>
                    </a:cubicBezTo>
                    <a:cubicBezTo>
                      <a:pt x="83" y="225"/>
                      <a:pt x="83" y="225"/>
                      <a:pt x="83" y="225"/>
                    </a:cubicBezTo>
                    <a:cubicBezTo>
                      <a:pt x="83" y="225"/>
                      <a:pt x="83" y="225"/>
                      <a:pt x="83" y="225"/>
                    </a:cubicBezTo>
                    <a:cubicBezTo>
                      <a:pt x="83" y="225"/>
                      <a:pt x="83" y="225"/>
                      <a:pt x="83" y="225"/>
                    </a:cubicBezTo>
                    <a:cubicBezTo>
                      <a:pt x="83" y="225"/>
                      <a:pt x="83" y="225"/>
                      <a:pt x="83" y="225"/>
                    </a:cubicBezTo>
                    <a:cubicBezTo>
                      <a:pt x="83" y="225"/>
                      <a:pt x="83" y="225"/>
                      <a:pt x="83" y="225"/>
                    </a:cubicBezTo>
                    <a:cubicBezTo>
                      <a:pt x="83" y="225"/>
                      <a:pt x="83" y="225"/>
                      <a:pt x="83" y="225"/>
                    </a:cubicBezTo>
                    <a:cubicBezTo>
                      <a:pt x="83" y="225"/>
                      <a:pt x="83" y="225"/>
                      <a:pt x="83" y="225"/>
                    </a:cubicBezTo>
                    <a:cubicBezTo>
                      <a:pt x="83" y="225"/>
                      <a:pt x="83" y="225"/>
                      <a:pt x="83" y="225"/>
                    </a:cubicBezTo>
                    <a:cubicBezTo>
                      <a:pt x="83" y="225"/>
                      <a:pt x="83" y="225"/>
                      <a:pt x="83" y="225"/>
                    </a:cubicBezTo>
                    <a:cubicBezTo>
                      <a:pt x="83" y="225"/>
                      <a:pt x="83" y="225"/>
                      <a:pt x="83" y="225"/>
                    </a:cubicBezTo>
                    <a:cubicBezTo>
                      <a:pt x="83" y="225"/>
                      <a:pt x="83" y="225"/>
                      <a:pt x="83" y="225"/>
                    </a:cubicBezTo>
                    <a:cubicBezTo>
                      <a:pt x="83" y="225"/>
                      <a:pt x="83" y="225"/>
                      <a:pt x="83" y="225"/>
                    </a:cubicBezTo>
                    <a:cubicBezTo>
                      <a:pt x="83" y="225"/>
                      <a:pt x="83" y="225"/>
                      <a:pt x="83" y="225"/>
                    </a:cubicBezTo>
                    <a:cubicBezTo>
                      <a:pt x="83" y="225"/>
                      <a:pt x="83" y="225"/>
                      <a:pt x="83" y="225"/>
                    </a:cubicBezTo>
                    <a:cubicBezTo>
                      <a:pt x="83" y="225"/>
                      <a:pt x="83" y="225"/>
                      <a:pt x="83" y="225"/>
                    </a:cubicBezTo>
                    <a:cubicBezTo>
                      <a:pt x="83" y="225"/>
                      <a:pt x="83" y="225"/>
                      <a:pt x="83" y="225"/>
                    </a:cubicBezTo>
                    <a:cubicBezTo>
                      <a:pt x="83" y="225"/>
                      <a:pt x="83" y="225"/>
                      <a:pt x="83" y="225"/>
                    </a:cubicBezTo>
                    <a:cubicBezTo>
                      <a:pt x="83" y="225"/>
                      <a:pt x="83" y="225"/>
                      <a:pt x="83" y="225"/>
                    </a:cubicBezTo>
                    <a:cubicBezTo>
                      <a:pt x="83" y="225"/>
                      <a:pt x="83" y="225"/>
                      <a:pt x="83" y="225"/>
                    </a:cubicBezTo>
                    <a:cubicBezTo>
                      <a:pt x="83" y="225"/>
                      <a:pt x="83" y="225"/>
                      <a:pt x="83" y="225"/>
                    </a:cubicBezTo>
                    <a:cubicBezTo>
                      <a:pt x="83" y="225"/>
                      <a:pt x="83" y="225"/>
                      <a:pt x="83" y="225"/>
                    </a:cubicBezTo>
                    <a:cubicBezTo>
                      <a:pt x="83" y="225"/>
                      <a:pt x="83" y="225"/>
                      <a:pt x="83" y="225"/>
                    </a:cubicBezTo>
                    <a:cubicBezTo>
                      <a:pt x="83" y="225"/>
                      <a:pt x="83" y="225"/>
                      <a:pt x="83" y="225"/>
                    </a:cubicBezTo>
                    <a:cubicBezTo>
                      <a:pt x="83" y="225"/>
                      <a:pt x="83" y="225"/>
                      <a:pt x="83" y="225"/>
                    </a:cubicBezTo>
                    <a:cubicBezTo>
                      <a:pt x="83" y="225"/>
                      <a:pt x="83" y="225"/>
                      <a:pt x="83" y="225"/>
                    </a:cubicBezTo>
                    <a:cubicBezTo>
                      <a:pt x="83" y="225"/>
                      <a:pt x="83" y="225"/>
                      <a:pt x="83" y="225"/>
                    </a:cubicBezTo>
                    <a:cubicBezTo>
                      <a:pt x="83" y="225"/>
                      <a:pt x="83" y="225"/>
                      <a:pt x="83" y="225"/>
                    </a:cubicBezTo>
                    <a:cubicBezTo>
                      <a:pt x="83" y="225"/>
                      <a:pt x="83" y="225"/>
                      <a:pt x="83" y="225"/>
                    </a:cubicBezTo>
                    <a:cubicBezTo>
                      <a:pt x="83" y="225"/>
                      <a:pt x="83" y="225"/>
                      <a:pt x="83" y="225"/>
                    </a:cubicBezTo>
                    <a:cubicBezTo>
                      <a:pt x="84" y="225"/>
                      <a:pt x="84" y="225"/>
                      <a:pt x="84" y="225"/>
                    </a:cubicBezTo>
                    <a:cubicBezTo>
                      <a:pt x="84" y="225"/>
                      <a:pt x="84" y="225"/>
                      <a:pt x="84" y="225"/>
                    </a:cubicBezTo>
                    <a:cubicBezTo>
                      <a:pt x="84" y="225"/>
                      <a:pt x="84" y="225"/>
                      <a:pt x="84" y="225"/>
                    </a:cubicBezTo>
                    <a:cubicBezTo>
                      <a:pt x="84" y="225"/>
                      <a:pt x="84" y="225"/>
                      <a:pt x="84" y="225"/>
                    </a:cubicBezTo>
                    <a:cubicBezTo>
                      <a:pt x="84" y="225"/>
                      <a:pt x="84" y="225"/>
                      <a:pt x="84" y="225"/>
                    </a:cubicBezTo>
                    <a:cubicBezTo>
                      <a:pt x="84" y="225"/>
                      <a:pt x="84" y="225"/>
                      <a:pt x="84" y="225"/>
                    </a:cubicBezTo>
                    <a:cubicBezTo>
                      <a:pt x="84" y="225"/>
                      <a:pt x="84" y="225"/>
                      <a:pt x="84" y="225"/>
                    </a:cubicBezTo>
                    <a:cubicBezTo>
                      <a:pt x="84" y="225"/>
                      <a:pt x="84" y="225"/>
                      <a:pt x="84" y="225"/>
                    </a:cubicBezTo>
                    <a:cubicBezTo>
                      <a:pt x="84" y="225"/>
                      <a:pt x="84" y="225"/>
                      <a:pt x="84" y="225"/>
                    </a:cubicBezTo>
                    <a:cubicBezTo>
                      <a:pt x="84" y="225"/>
                      <a:pt x="84" y="225"/>
                      <a:pt x="84" y="225"/>
                    </a:cubicBezTo>
                    <a:cubicBezTo>
                      <a:pt x="84" y="225"/>
                      <a:pt x="84" y="225"/>
                      <a:pt x="84" y="225"/>
                    </a:cubicBezTo>
                    <a:cubicBezTo>
                      <a:pt x="84" y="225"/>
                      <a:pt x="84" y="225"/>
                      <a:pt x="84" y="225"/>
                    </a:cubicBezTo>
                    <a:cubicBezTo>
                      <a:pt x="84" y="225"/>
                      <a:pt x="84" y="225"/>
                      <a:pt x="84" y="225"/>
                    </a:cubicBezTo>
                    <a:cubicBezTo>
                      <a:pt x="84" y="225"/>
                      <a:pt x="84" y="225"/>
                      <a:pt x="84" y="225"/>
                    </a:cubicBezTo>
                    <a:cubicBezTo>
                      <a:pt x="84" y="225"/>
                      <a:pt x="84" y="225"/>
                      <a:pt x="84" y="225"/>
                    </a:cubicBezTo>
                    <a:cubicBezTo>
                      <a:pt x="84" y="225"/>
                      <a:pt x="84" y="225"/>
                      <a:pt x="84" y="225"/>
                    </a:cubicBezTo>
                    <a:cubicBezTo>
                      <a:pt x="84" y="225"/>
                      <a:pt x="84" y="225"/>
                      <a:pt x="84" y="225"/>
                    </a:cubicBezTo>
                    <a:cubicBezTo>
                      <a:pt x="84" y="225"/>
                      <a:pt x="84" y="225"/>
                      <a:pt x="84" y="225"/>
                    </a:cubicBezTo>
                    <a:cubicBezTo>
                      <a:pt x="84" y="225"/>
                      <a:pt x="84" y="225"/>
                      <a:pt x="84" y="225"/>
                    </a:cubicBezTo>
                    <a:cubicBezTo>
                      <a:pt x="84" y="225"/>
                      <a:pt x="84" y="225"/>
                      <a:pt x="84" y="225"/>
                    </a:cubicBezTo>
                    <a:cubicBezTo>
                      <a:pt x="84" y="225"/>
                      <a:pt x="84" y="225"/>
                      <a:pt x="84" y="225"/>
                    </a:cubicBezTo>
                    <a:cubicBezTo>
                      <a:pt x="84" y="225"/>
                      <a:pt x="84" y="225"/>
                      <a:pt x="84" y="225"/>
                    </a:cubicBezTo>
                    <a:cubicBezTo>
                      <a:pt x="84" y="225"/>
                      <a:pt x="84" y="225"/>
                      <a:pt x="84" y="225"/>
                    </a:cubicBezTo>
                    <a:cubicBezTo>
                      <a:pt x="84" y="225"/>
                      <a:pt x="84" y="225"/>
                      <a:pt x="84" y="225"/>
                    </a:cubicBezTo>
                    <a:cubicBezTo>
                      <a:pt x="84" y="225"/>
                      <a:pt x="84" y="225"/>
                      <a:pt x="84" y="225"/>
                    </a:cubicBezTo>
                    <a:cubicBezTo>
                      <a:pt x="84" y="225"/>
                      <a:pt x="84" y="225"/>
                      <a:pt x="84" y="225"/>
                    </a:cubicBezTo>
                    <a:cubicBezTo>
                      <a:pt x="84" y="225"/>
                      <a:pt x="84" y="225"/>
                      <a:pt x="84" y="225"/>
                    </a:cubicBezTo>
                    <a:cubicBezTo>
                      <a:pt x="84" y="225"/>
                      <a:pt x="84" y="225"/>
                      <a:pt x="84" y="225"/>
                    </a:cubicBezTo>
                    <a:cubicBezTo>
                      <a:pt x="84" y="225"/>
                      <a:pt x="84" y="225"/>
                      <a:pt x="84" y="225"/>
                    </a:cubicBezTo>
                    <a:cubicBezTo>
                      <a:pt x="84" y="225"/>
                      <a:pt x="84" y="225"/>
                      <a:pt x="84" y="225"/>
                    </a:cubicBezTo>
                    <a:cubicBezTo>
                      <a:pt x="84" y="225"/>
                      <a:pt x="84" y="225"/>
                      <a:pt x="84" y="225"/>
                    </a:cubicBezTo>
                    <a:cubicBezTo>
                      <a:pt x="84" y="225"/>
                      <a:pt x="84" y="225"/>
                      <a:pt x="84" y="225"/>
                    </a:cubicBezTo>
                    <a:cubicBezTo>
                      <a:pt x="84" y="225"/>
                      <a:pt x="84" y="225"/>
                      <a:pt x="84" y="225"/>
                    </a:cubicBezTo>
                    <a:cubicBezTo>
                      <a:pt x="84" y="225"/>
                      <a:pt x="84" y="225"/>
                      <a:pt x="84" y="225"/>
                    </a:cubicBezTo>
                    <a:cubicBezTo>
                      <a:pt x="85" y="225"/>
                      <a:pt x="85" y="225"/>
                      <a:pt x="85" y="225"/>
                    </a:cubicBezTo>
                    <a:cubicBezTo>
                      <a:pt x="85" y="225"/>
                      <a:pt x="85" y="225"/>
                      <a:pt x="85" y="225"/>
                    </a:cubicBezTo>
                    <a:cubicBezTo>
                      <a:pt x="85" y="225"/>
                      <a:pt x="85" y="225"/>
                      <a:pt x="85" y="225"/>
                    </a:cubicBezTo>
                    <a:cubicBezTo>
                      <a:pt x="85" y="225"/>
                      <a:pt x="85" y="225"/>
                      <a:pt x="85" y="225"/>
                    </a:cubicBezTo>
                    <a:cubicBezTo>
                      <a:pt x="85" y="224"/>
                      <a:pt x="85" y="224"/>
                      <a:pt x="85" y="224"/>
                    </a:cubicBezTo>
                    <a:cubicBezTo>
                      <a:pt x="85" y="224"/>
                      <a:pt x="85" y="224"/>
                      <a:pt x="85" y="224"/>
                    </a:cubicBezTo>
                    <a:cubicBezTo>
                      <a:pt x="85" y="224"/>
                      <a:pt x="85" y="224"/>
                      <a:pt x="85" y="224"/>
                    </a:cubicBezTo>
                    <a:cubicBezTo>
                      <a:pt x="85" y="224"/>
                      <a:pt x="85" y="224"/>
                      <a:pt x="85" y="224"/>
                    </a:cubicBezTo>
                    <a:cubicBezTo>
                      <a:pt x="85" y="224"/>
                      <a:pt x="85" y="224"/>
                      <a:pt x="85" y="224"/>
                    </a:cubicBezTo>
                    <a:cubicBezTo>
                      <a:pt x="85" y="224"/>
                      <a:pt x="85" y="224"/>
                      <a:pt x="85" y="224"/>
                    </a:cubicBezTo>
                    <a:cubicBezTo>
                      <a:pt x="85" y="224"/>
                      <a:pt x="85" y="224"/>
                      <a:pt x="85" y="224"/>
                    </a:cubicBezTo>
                    <a:cubicBezTo>
                      <a:pt x="85" y="224"/>
                      <a:pt x="85" y="224"/>
                      <a:pt x="85" y="224"/>
                    </a:cubicBezTo>
                    <a:cubicBezTo>
                      <a:pt x="85" y="224"/>
                      <a:pt x="85" y="224"/>
                      <a:pt x="85" y="224"/>
                    </a:cubicBezTo>
                    <a:cubicBezTo>
                      <a:pt x="85" y="224"/>
                      <a:pt x="85" y="224"/>
                      <a:pt x="85" y="224"/>
                    </a:cubicBezTo>
                    <a:cubicBezTo>
                      <a:pt x="85" y="224"/>
                      <a:pt x="85" y="224"/>
                      <a:pt x="85" y="224"/>
                    </a:cubicBezTo>
                    <a:cubicBezTo>
                      <a:pt x="85" y="224"/>
                      <a:pt x="85" y="224"/>
                      <a:pt x="85" y="224"/>
                    </a:cubicBezTo>
                    <a:cubicBezTo>
                      <a:pt x="85" y="224"/>
                      <a:pt x="85" y="224"/>
                      <a:pt x="85" y="224"/>
                    </a:cubicBezTo>
                    <a:cubicBezTo>
                      <a:pt x="85" y="224"/>
                      <a:pt x="85" y="224"/>
                      <a:pt x="85" y="224"/>
                    </a:cubicBezTo>
                    <a:cubicBezTo>
                      <a:pt x="85" y="224"/>
                      <a:pt x="85" y="224"/>
                      <a:pt x="85" y="224"/>
                    </a:cubicBezTo>
                    <a:cubicBezTo>
                      <a:pt x="85" y="224"/>
                      <a:pt x="85" y="224"/>
                      <a:pt x="85" y="224"/>
                    </a:cubicBezTo>
                    <a:cubicBezTo>
                      <a:pt x="85" y="224"/>
                      <a:pt x="85" y="224"/>
                      <a:pt x="85" y="224"/>
                    </a:cubicBezTo>
                    <a:cubicBezTo>
                      <a:pt x="85" y="224"/>
                      <a:pt x="85" y="224"/>
                      <a:pt x="85" y="224"/>
                    </a:cubicBezTo>
                    <a:cubicBezTo>
                      <a:pt x="85" y="224"/>
                      <a:pt x="85" y="224"/>
                      <a:pt x="85" y="224"/>
                    </a:cubicBezTo>
                    <a:cubicBezTo>
                      <a:pt x="85" y="224"/>
                      <a:pt x="85" y="224"/>
                      <a:pt x="85" y="224"/>
                    </a:cubicBezTo>
                    <a:cubicBezTo>
                      <a:pt x="85" y="224"/>
                      <a:pt x="85" y="224"/>
                      <a:pt x="85" y="224"/>
                    </a:cubicBezTo>
                    <a:cubicBezTo>
                      <a:pt x="85" y="224"/>
                      <a:pt x="85" y="224"/>
                      <a:pt x="85" y="224"/>
                    </a:cubicBezTo>
                    <a:cubicBezTo>
                      <a:pt x="85" y="224"/>
                      <a:pt x="85" y="224"/>
                      <a:pt x="85" y="224"/>
                    </a:cubicBezTo>
                    <a:cubicBezTo>
                      <a:pt x="85" y="224"/>
                      <a:pt x="85" y="224"/>
                      <a:pt x="85" y="224"/>
                    </a:cubicBezTo>
                    <a:cubicBezTo>
                      <a:pt x="85" y="224"/>
                      <a:pt x="85" y="224"/>
                      <a:pt x="85" y="224"/>
                    </a:cubicBezTo>
                    <a:cubicBezTo>
                      <a:pt x="85" y="224"/>
                      <a:pt x="85" y="224"/>
                      <a:pt x="85" y="224"/>
                    </a:cubicBezTo>
                    <a:cubicBezTo>
                      <a:pt x="85" y="224"/>
                      <a:pt x="85" y="224"/>
                      <a:pt x="85" y="224"/>
                    </a:cubicBezTo>
                    <a:cubicBezTo>
                      <a:pt x="85" y="224"/>
                      <a:pt x="85" y="224"/>
                      <a:pt x="85" y="224"/>
                    </a:cubicBezTo>
                    <a:cubicBezTo>
                      <a:pt x="85" y="224"/>
                      <a:pt x="85" y="224"/>
                      <a:pt x="85" y="224"/>
                    </a:cubicBezTo>
                    <a:cubicBezTo>
                      <a:pt x="85" y="224"/>
                      <a:pt x="85" y="224"/>
                      <a:pt x="85" y="224"/>
                    </a:cubicBezTo>
                    <a:cubicBezTo>
                      <a:pt x="85" y="224"/>
                      <a:pt x="85" y="224"/>
                      <a:pt x="85" y="224"/>
                    </a:cubicBezTo>
                    <a:cubicBezTo>
                      <a:pt x="85" y="224"/>
                      <a:pt x="85" y="224"/>
                      <a:pt x="85" y="224"/>
                    </a:cubicBezTo>
                    <a:cubicBezTo>
                      <a:pt x="85" y="224"/>
                      <a:pt x="86" y="224"/>
                      <a:pt x="86" y="224"/>
                    </a:cubicBezTo>
                    <a:cubicBezTo>
                      <a:pt x="86" y="224"/>
                      <a:pt x="86" y="224"/>
                      <a:pt x="86" y="224"/>
                    </a:cubicBezTo>
                    <a:cubicBezTo>
                      <a:pt x="86" y="224"/>
                      <a:pt x="86" y="224"/>
                      <a:pt x="86" y="224"/>
                    </a:cubicBezTo>
                    <a:cubicBezTo>
                      <a:pt x="86" y="224"/>
                      <a:pt x="86" y="224"/>
                      <a:pt x="86" y="224"/>
                    </a:cubicBezTo>
                    <a:cubicBezTo>
                      <a:pt x="86" y="224"/>
                      <a:pt x="86" y="224"/>
                      <a:pt x="86" y="224"/>
                    </a:cubicBezTo>
                    <a:cubicBezTo>
                      <a:pt x="86" y="224"/>
                      <a:pt x="86" y="224"/>
                      <a:pt x="86" y="224"/>
                    </a:cubicBezTo>
                    <a:cubicBezTo>
                      <a:pt x="86" y="224"/>
                      <a:pt x="86" y="224"/>
                      <a:pt x="86" y="224"/>
                    </a:cubicBezTo>
                    <a:cubicBezTo>
                      <a:pt x="86" y="224"/>
                      <a:pt x="86" y="224"/>
                      <a:pt x="86" y="224"/>
                    </a:cubicBezTo>
                    <a:cubicBezTo>
                      <a:pt x="86" y="224"/>
                      <a:pt x="86" y="224"/>
                      <a:pt x="86" y="224"/>
                    </a:cubicBezTo>
                    <a:cubicBezTo>
                      <a:pt x="86" y="224"/>
                      <a:pt x="86" y="224"/>
                      <a:pt x="86" y="224"/>
                    </a:cubicBezTo>
                    <a:cubicBezTo>
                      <a:pt x="86" y="224"/>
                      <a:pt x="86" y="224"/>
                      <a:pt x="86" y="224"/>
                    </a:cubicBezTo>
                    <a:cubicBezTo>
                      <a:pt x="86" y="224"/>
                      <a:pt x="86" y="224"/>
                      <a:pt x="86" y="224"/>
                    </a:cubicBezTo>
                    <a:cubicBezTo>
                      <a:pt x="86" y="224"/>
                      <a:pt x="86" y="224"/>
                      <a:pt x="86" y="224"/>
                    </a:cubicBezTo>
                    <a:cubicBezTo>
                      <a:pt x="86" y="224"/>
                      <a:pt x="86" y="224"/>
                      <a:pt x="86" y="224"/>
                    </a:cubicBezTo>
                    <a:cubicBezTo>
                      <a:pt x="86" y="224"/>
                      <a:pt x="86" y="224"/>
                      <a:pt x="86" y="224"/>
                    </a:cubicBezTo>
                    <a:cubicBezTo>
                      <a:pt x="86" y="224"/>
                      <a:pt x="86" y="224"/>
                      <a:pt x="86" y="224"/>
                    </a:cubicBezTo>
                    <a:cubicBezTo>
                      <a:pt x="86" y="224"/>
                      <a:pt x="86" y="224"/>
                      <a:pt x="86" y="224"/>
                    </a:cubicBezTo>
                    <a:cubicBezTo>
                      <a:pt x="86" y="224"/>
                      <a:pt x="86" y="224"/>
                      <a:pt x="86" y="224"/>
                    </a:cubicBezTo>
                    <a:cubicBezTo>
                      <a:pt x="86" y="224"/>
                      <a:pt x="86" y="224"/>
                      <a:pt x="86" y="224"/>
                    </a:cubicBezTo>
                    <a:cubicBezTo>
                      <a:pt x="86" y="224"/>
                      <a:pt x="86" y="224"/>
                      <a:pt x="86" y="224"/>
                    </a:cubicBezTo>
                    <a:cubicBezTo>
                      <a:pt x="86" y="224"/>
                      <a:pt x="86" y="224"/>
                      <a:pt x="86" y="224"/>
                    </a:cubicBezTo>
                    <a:cubicBezTo>
                      <a:pt x="86" y="224"/>
                      <a:pt x="86" y="224"/>
                      <a:pt x="86" y="224"/>
                    </a:cubicBezTo>
                    <a:cubicBezTo>
                      <a:pt x="86" y="224"/>
                      <a:pt x="86" y="224"/>
                      <a:pt x="86" y="224"/>
                    </a:cubicBezTo>
                    <a:cubicBezTo>
                      <a:pt x="86" y="224"/>
                      <a:pt x="86" y="224"/>
                      <a:pt x="86" y="224"/>
                    </a:cubicBezTo>
                    <a:cubicBezTo>
                      <a:pt x="86" y="224"/>
                      <a:pt x="86" y="224"/>
                      <a:pt x="86" y="224"/>
                    </a:cubicBezTo>
                    <a:cubicBezTo>
                      <a:pt x="86" y="224"/>
                      <a:pt x="86" y="224"/>
                      <a:pt x="86" y="224"/>
                    </a:cubicBezTo>
                    <a:cubicBezTo>
                      <a:pt x="86" y="224"/>
                      <a:pt x="86" y="224"/>
                      <a:pt x="86" y="224"/>
                    </a:cubicBezTo>
                    <a:cubicBezTo>
                      <a:pt x="86" y="224"/>
                      <a:pt x="86" y="224"/>
                      <a:pt x="86" y="224"/>
                    </a:cubicBezTo>
                    <a:cubicBezTo>
                      <a:pt x="86" y="224"/>
                      <a:pt x="86" y="224"/>
                      <a:pt x="86" y="224"/>
                    </a:cubicBezTo>
                    <a:cubicBezTo>
                      <a:pt x="86" y="224"/>
                      <a:pt x="86" y="224"/>
                      <a:pt x="86" y="224"/>
                    </a:cubicBezTo>
                    <a:cubicBezTo>
                      <a:pt x="86" y="224"/>
                      <a:pt x="86" y="224"/>
                      <a:pt x="86" y="224"/>
                    </a:cubicBezTo>
                    <a:cubicBezTo>
                      <a:pt x="86" y="224"/>
                      <a:pt x="86" y="224"/>
                      <a:pt x="86" y="224"/>
                    </a:cubicBezTo>
                    <a:cubicBezTo>
                      <a:pt x="86" y="224"/>
                      <a:pt x="86" y="224"/>
                      <a:pt x="86" y="224"/>
                    </a:cubicBezTo>
                    <a:cubicBezTo>
                      <a:pt x="86" y="224"/>
                      <a:pt x="86" y="224"/>
                      <a:pt x="86" y="224"/>
                    </a:cubicBezTo>
                    <a:cubicBezTo>
                      <a:pt x="86" y="224"/>
                      <a:pt x="86" y="224"/>
                      <a:pt x="86" y="224"/>
                    </a:cubicBezTo>
                    <a:cubicBezTo>
                      <a:pt x="86" y="224"/>
                      <a:pt x="86" y="224"/>
                      <a:pt x="86" y="224"/>
                    </a:cubicBezTo>
                    <a:cubicBezTo>
                      <a:pt x="86" y="224"/>
                      <a:pt x="86" y="224"/>
                      <a:pt x="86" y="224"/>
                    </a:cubicBezTo>
                    <a:cubicBezTo>
                      <a:pt x="86" y="224"/>
                      <a:pt x="86" y="224"/>
                      <a:pt x="86" y="224"/>
                    </a:cubicBezTo>
                    <a:cubicBezTo>
                      <a:pt x="87" y="224"/>
                      <a:pt x="87" y="224"/>
                      <a:pt x="87" y="224"/>
                    </a:cubicBezTo>
                    <a:cubicBezTo>
                      <a:pt x="87" y="224"/>
                      <a:pt x="87" y="224"/>
                      <a:pt x="87" y="224"/>
                    </a:cubicBezTo>
                    <a:cubicBezTo>
                      <a:pt x="87" y="224"/>
                      <a:pt x="87" y="224"/>
                      <a:pt x="87" y="224"/>
                    </a:cubicBezTo>
                    <a:cubicBezTo>
                      <a:pt x="87" y="223"/>
                      <a:pt x="87" y="223"/>
                      <a:pt x="87" y="223"/>
                    </a:cubicBezTo>
                    <a:cubicBezTo>
                      <a:pt x="87" y="223"/>
                      <a:pt x="87" y="223"/>
                      <a:pt x="87" y="223"/>
                    </a:cubicBezTo>
                    <a:cubicBezTo>
                      <a:pt x="87" y="223"/>
                      <a:pt x="87" y="223"/>
                      <a:pt x="87" y="223"/>
                    </a:cubicBezTo>
                    <a:cubicBezTo>
                      <a:pt x="87" y="223"/>
                      <a:pt x="87" y="223"/>
                      <a:pt x="87" y="223"/>
                    </a:cubicBezTo>
                    <a:cubicBezTo>
                      <a:pt x="87" y="223"/>
                      <a:pt x="87" y="223"/>
                      <a:pt x="87" y="223"/>
                    </a:cubicBezTo>
                    <a:cubicBezTo>
                      <a:pt x="87" y="223"/>
                      <a:pt x="87" y="223"/>
                      <a:pt x="87" y="223"/>
                    </a:cubicBezTo>
                    <a:cubicBezTo>
                      <a:pt x="87" y="223"/>
                      <a:pt x="87" y="223"/>
                      <a:pt x="87" y="223"/>
                    </a:cubicBezTo>
                    <a:cubicBezTo>
                      <a:pt x="87" y="223"/>
                      <a:pt x="87" y="223"/>
                      <a:pt x="87" y="223"/>
                    </a:cubicBezTo>
                    <a:cubicBezTo>
                      <a:pt x="87" y="223"/>
                      <a:pt x="87" y="223"/>
                      <a:pt x="87" y="223"/>
                    </a:cubicBezTo>
                    <a:cubicBezTo>
                      <a:pt x="87" y="223"/>
                      <a:pt x="87" y="223"/>
                      <a:pt x="87" y="223"/>
                    </a:cubicBezTo>
                    <a:cubicBezTo>
                      <a:pt x="87" y="223"/>
                      <a:pt x="87" y="223"/>
                      <a:pt x="87" y="223"/>
                    </a:cubicBezTo>
                    <a:cubicBezTo>
                      <a:pt x="87" y="223"/>
                      <a:pt x="87" y="223"/>
                      <a:pt x="87" y="223"/>
                    </a:cubicBezTo>
                    <a:cubicBezTo>
                      <a:pt x="87" y="223"/>
                      <a:pt x="87" y="223"/>
                      <a:pt x="87" y="223"/>
                    </a:cubicBezTo>
                    <a:cubicBezTo>
                      <a:pt x="87" y="223"/>
                      <a:pt x="87" y="223"/>
                      <a:pt x="87" y="223"/>
                    </a:cubicBezTo>
                    <a:cubicBezTo>
                      <a:pt x="87" y="223"/>
                      <a:pt x="87" y="223"/>
                      <a:pt x="87" y="223"/>
                    </a:cubicBezTo>
                    <a:cubicBezTo>
                      <a:pt x="87" y="223"/>
                      <a:pt x="87" y="223"/>
                      <a:pt x="87" y="223"/>
                    </a:cubicBezTo>
                    <a:cubicBezTo>
                      <a:pt x="87" y="223"/>
                      <a:pt x="87" y="223"/>
                      <a:pt x="87" y="223"/>
                    </a:cubicBezTo>
                    <a:cubicBezTo>
                      <a:pt x="87" y="223"/>
                      <a:pt x="87" y="223"/>
                      <a:pt x="87" y="223"/>
                    </a:cubicBezTo>
                    <a:cubicBezTo>
                      <a:pt x="87" y="223"/>
                      <a:pt x="87" y="223"/>
                      <a:pt x="87" y="223"/>
                    </a:cubicBezTo>
                    <a:cubicBezTo>
                      <a:pt x="87" y="223"/>
                      <a:pt x="87" y="223"/>
                      <a:pt x="87" y="223"/>
                    </a:cubicBezTo>
                    <a:cubicBezTo>
                      <a:pt x="87" y="223"/>
                      <a:pt x="87" y="223"/>
                      <a:pt x="87" y="223"/>
                    </a:cubicBezTo>
                    <a:cubicBezTo>
                      <a:pt x="87" y="223"/>
                      <a:pt x="87" y="223"/>
                      <a:pt x="87" y="223"/>
                    </a:cubicBezTo>
                    <a:cubicBezTo>
                      <a:pt x="87" y="223"/>
                      <a:pt x="87" y="223"/>
                      <a:pt x="87" y="223"/>
                    </a:cubicBezTo>
                    <a:cubicBezTo>
                      <a:pt x="87" y="223"/>
                      <a:pt x="87" y="223"/>
                      <a:pt x="87" y="223"/>
                    </a:cubicBezTo>
                    <a:cubicBezTo>
                      <a:pt x="87" y="223"/>
                      <a:pt x="87" y="223"/>
                      <a:pt x="87" y="223"/>
                    </a:cubicBezTo>
                    <a:cubicBezTo>
                      <a:pt x="87" y="223"/>
                      <a:pt x="87" y="223"/>
                      <a:pt x="87" y="223"/>
                    </a:cubicBezTo>
                    <a:cubicBezTo>
                      <a:pt x="87" y="223"/>
                      <a:pt x="87" y="223"/>
                      <a:pt x="87" y="223"/>
                    </a:cubicBezTo>
                    <a:cubicBezTo>
                      <a:pt x="87" y="223"/>
                      <a:pt x="87" y="223"/>
                      <a:pt x="87" y="223"/>
                    </a:cubicBezTo>
                    <a:cubicBezTo>
                      <a:pt x="87" y="223"/>
                      <a:pt x="87" y="223"/>
                      <a:pt x="87" y="223"/>
                    </a:cubicBezTo>
                    <a:cubicBezTo>
                      <a:pt x="87" y="223"/>
                      <a:pt x="87" y="223"/>
                      <a:pt x="87" y="223"/>
                    </a:cubicBezTo>
                    <a:cubicBezTo>
                      <a:pt x="87" y="223"/>
                      <a:pt x="87" y="223"/>
                      <a:pt x="87" y="223"/>
                    </a:cubicBezTo>
                    <a:cubicBezTo>
                      <a:pt x="87" y="223"/>
                      <a:pt x="87" y="223"/>
                      <a:pt x="87" y="223"/>
                    </a:cubicBezTo>
                    <a:cubicBezTo>
                      <a:pt x="87" y="223"/>
                      <a:pt x="87" y="223"/>
                      <a:pt x="87" y="223"/>
                    </a:cubicBezTo>
                    <a:cubicBezTo>
                      <a:pt x="87" y="223"/>
                      <a:pt x="87" y="223"/>
                      <a:pt x="87" y="223"/>
                    </a:cubicBezTo>
                    <a:cubicBezTo>
                      <a:pt x="87" y="223"/>
                      <a:pt x="87" y="223"/>
                      <a:pt x="87" y="223"/>
                    </a:cubicBezTo>
                    <a:cubicBezTo>
                      <a:pt x="87" y="223"/>
                      <a:pt x="87" y="223"/>
                      <a:pt x="87" y="223"/>
                    </a:cubicBezTo>
                    <a:cubicBezTo>
                      <a:pt x="87" y="223"/>
                      <a:pt x="87" y="223"/>
                      <a:pt x="87" y="223"/>
                    </a:cubicBezTo>
                    <a:cubicBezTo>
                      <a:pt x="87" y="223"/>
                      <a:pt x="87" y="223"/>
                      <a:pt x="87" y="223"/>
                    </a:cubicBezTo>
                    <a:cubicBezTo>
                      <a:pt x="87" y="223"/>
                      <a:pt x="87" y="223"/>
                      <a:pt x="87" y="223"/>
                    </a:cubicBezTo>
                    <a:cubicBezTo>
                      <a:pt x="87" y="223"/>
                      <a:pt x="87" y="223"/>
                      <a:pt x="87" y="223"/>
                    </a:cubicBezTo>
                    <a:cubicBezTo>
                      <a:pt x="87" y="223"/>
                      <a:pt x="87" y="223"/>
                      <a:pt x="87" y="223"/>
                    </a:cubicBezTo>
                    <a:cubicBezTo>
                      <a:pt x="88" y="223"/>
                      <a:pt x="88" y="223"/>
                      <a:pt x="88" y="223"/>
                    </a:cubicBezTo>
                    <a:cubicBezTo>
                      <a:pt x="88" y="223"/>
                      <a:pt x="88" y="223"/>
                      <a:pt x="88" y="223"/>
                    </a:cubicBezTo>
                    <a:cubicBezTo>
                      <a:pt x="88" y="223"/>
                      <a:pt x="88" y="223"/>
                      <a:pt x="88" y="223"/>
                    </a:cubicBezTo>
                    <a:cubicBezTo>
                      <a:pt x="88" y="223"/>
                      <a:pt x="88" y="223"/>
                      <a:pt x="88" y="223"/>
                    </a:cubicBezTo>
                    <a:cubicBezTo>
                      <a:pt x="88" y="223"/>
                      <a:pt x="88" y="223"/>
                      <a:pt x="88" y="223"/>
                    </a:cubicBezTo>
                    <a:cubicBezTo>
                      <a:pt x="88" y="223"/>
                      <a:pt x="88" y="223"/>
                      <a:pt x="88" y="223"/>
                    </a:cubicBezTo>
                    <a:cubicBezTo>
                      <a:pt x="88" y="223"/>
                      <a:pt x="88" y="223"/>
                      <a:pt x="88" y="223"/>
                    </a:cubicBezTo>
                    <a:cubicBezTo>
                      <a:pt x="88" y="223"/>
                      <a:pt x="88" y="223"/>
                      <a:pt x="88" y="223"/>
                    </a:cubicBezTo>
                    <a:cubicBezTo>
                      <a:pt x="88" y="223"/>
                      <a:pt x="88" y="223"/>
                      <a:pt x="88" y="223"/>
                    </a:cubicBezTo>
                    <a:cubicBezTo>
                      <a:pt x="88" y="223"/>
                      <a:pt x="88" y="223"/>
                      <a:pt x="88" y="223"/>
                    </a:cubicBezTo>
                    <a:cubicBezTo>
                      <a:pt x="88" y="223"/>
                      <a:pt x="88" y="223"/>
                      <a:pt x="88" y="223"/>
                    </a:cubicBezTo>
                    <a:cubicBezTo>
                      <a:pt x="88" y="223"/>
                      <a:pt x="88" y="223"/>
                      <a:pt x="88" y="223"/>
                    </a:cubicBezTo>
                    <a:cubicBezTo>
                      <a:pt x="88" y="223"/>
                      <a:pt x="88" y="223"/>
                      <a:pt x="88" y="223"/>
                    </a:cubicBezTo>
                    <a:cubicBezTo>
                      <a:pt x="88" y="223"/>
                      <a:pt x="88" y="223"/>
                      <a:pt x="88" y="223"/>
                    </a:cubicBezTo>
                    <a:cubicBezTo>
                      <a:pt x="88" y="223"/>
                      <a:pt x="88" y="223"/>
                      <a:pt x="88" y="223"/>
                    </a:cubicBezTo>
                    <a:cubicBezTo>
                      <a:pt x="88" y="223"/>
                      <a:pt x="88" y="223"/>
                      <a:pt x="88" y="223"/>
                    </a:cubicBezTo>
                    <a:cubicBezTo>
                      <a:pt x="88" y="223"/>
                      <a:pt x="88" y="223"/>
                      <a:pt x="88" y="223"/>
                    </a:cubicBezTo>
                    <a:cubicBezTo>
                      <a:pt x="88" y="223"/>
                      <a:pt x="88" y="223"/>
                      <a:pt x="88" y="223"/>
                    </a:cubicBezTo>
                    <a:cubicBezTo>
                      <a:pt x="88" y="223"/>
                      <a:pt x="88" y="223"/>
                      <a:pt x="88" y="223"/>
                    </a:cubicBezTo>
                    <a:cubicBezTo>
                      <a:pt x="88" y="223"/>
                      <a:pt x="88" y="223"/>
                      <a:pt x="88" y="223"/>
                    </a:cubicBezTo>
                    <a:cubicBezTo>
                      <a:pt x="88" y="223"/>
                      <a:pt x="88" y="223"/>
                      <a:pt x="88" y="223"/>
                    </a:cubicBezTo>
                    <a:cubicBezTo>
                      <a:pt x="88" y="223"/>
                      <a:pt x="88" y="223"/>
                      <a:pt x="88" y="223"/>
                    </a:cubicBezTo>
                    <a:cubicBezTo>
                      <a:pt x="88" y="223"/>
                      <a:pt x="88" y="223"/>
                      <a:pt x="88" y="223"/>
                    </a:cubicBezTo>
                    <a:cubicBezTo>
                      <a:pt x="88" y="223"/>
                      <a:pt x="88" y="223"/>
                      <a:pt x="88" y="223"/>
                    </a:cubicBezTo>
                    <a:cubicBezTo>
                      <a:pt x="88" y="223"/>
                      <a:pt x="88" y="223"/>
                      <a:pt x="88" y="223"/>
                    </a:cubicBezTo>
                    <a:cubicBezTo>
                      <a:pt x="88" y="223"/>
                      <a:pt x="88" y="223"/>
                      <a:pt x="88" y="223"/>
                    </a:cubicBezTo>
                    <a:cubicBezTo>
                      <a:pt x="88" y="223"/>
                      <a:pt x="88" y="222"/>
                      <a:pt x="88" y="222"/>
                    </a:cubicBezTo>
                    <a:cubicBezTo>
                      <a:pt x="88" y="222"/>
                      <a:pt x="88" y="222"/>
                      <a:pt x="88" y="222"/>
                    </a:cubicBezTo>
                    <a:cubicBezTo>
                      <a:pt x="88" y="222"/>
                      <a:pt x="88" y="222"/>
                      <a:pt x="88" y="222"/>
                    </a:cubicBezTo>
                    <a:cubicBezTo>
                      <a:pt x="88" y="222"/>
                      <a:pt x="88" y="222"/>
                      <a:pt x="88" y="222"/>
                    </a:cubicBezTo>
                    <a:cubicBezTo>
                      <a:pt x="89" y="222"/>
                      <a:pt x="89" y="222"/>
                      <a:pt x="89" y="222"/>
                    </a:cubicBezTo>
                    <a:cubicBezTo>
                      <a:pt x="89" y="222"/>
                      <a:pt x="89" y="222"/>
                      <a:pt x="89" y="222"/>
                    </a:cubicBezTo>
                    <a:cubicBezTo>
                      <a:pt x="89" y="222"/>
                      <a:pt x="89" y="222"/>
                      <a:pt x="89" y="222"/>
                    </a:cubicBezTo>
                    <a:cubicBezTo>
                      <a:pt x="89" y="222"/>
                      <a:pt x="89" y="222"/>
                      <a:pt x="89" y="222"/>
                    </a:cubicBezTo>
                    <a:cubicBezTo>
                      <a:pt x="89" y="222"/>
                      <a:pt x="89" y="222"/>
                      <a:pt x="89" y="222"/>
                    </a:cubicBezTo>
                    <a:cubicBezTo>
                      <a:pt x="89" y="222"/>
                      <a:pt x="89" y="222"/>
                      <a:pt x="89" y="222"/>
                    </a:cubicBezTo>
                    <a:cubicBezTo>
                      <a:pt x="89" y="222"/>
                      <a:pt x="89" y="222"/>
                      <a:pt x="89" y="222"/>
                    </a:cubicBezTo>
                    <a:cubicBezTo>
                      <a:pt x="89" y="222"/>
                      <a:pt x="89" y="222"/>
                      <a:pt x="89" y="222"/>
                    </a:cubicBezTo>
                    <a:cubicBezTo>
                      <a:pt x="89" y="222"/>
                      <a:pt x="89" y="222"/>
                      <a:pt x="89" y="222"/>
                    </a:cubicBezTo>
                    <a:cubicBezTo>
                      <a:pt x="89" y="222"/>
                      <a:pt x="89" y="222"/>
                      <a:pt x="89" y="222"/>
                    </a:cubicBezTo>
                    <a:cubicBezTo>
                      <a:pt x="89" y="222"/>
                      <a:pt x="89" y="222"/>
                      <a:pt x="89" y="222"/>
                    </a:cubicBezTo>
                    <a:cubicBezTo>
                      <a:pt x="89" y="222"/>
                      <a:pt x="89" y="222"/>
                      <a:pt x="89" y="222"/>
                    </a:cubicBezTo>
                    <a:cubicBezTo>
                      <a:pt x="89" y="222"/>
                      <a:pt x="89" y="222"/>
                      <a:pt x="89" y="222"/>
                    </a:cubicBezTo>
                    <a:cubicBezTo>
                      <a:pt x="89" y="222"/>
                      <a:pt x="89" y="222"/>
                      <a:pt x="89" y="222"/>
                    </a:cubicBezTo>
                    <a:cubicBezTo>
                      <a:pt x="89" y="222"/>
                      <a:pt x="89" y="222"/>
                      <a:pt x="89" y="222"/>
                    </a:cubicBezTo>
                    <a:cubicBezTo>
                      <a:pt x="89" y="222"/>
                      <a:pt x="89" y="222"/>
                      <a:pt x="89" y="222"/>
                    </a:cubicBezTo>
                    <a:cubicBezTo>
                      <a:pt x="89" y="222"/>
                      <a:pt x="89" y="222"/>
                      <a:pt x="89" y="222"/>
                    </a:cubicBezTo>
                    <a:cubicBezTo>
                      <a:pt x="89" y="222"/>
                      <a:pt x="89" y="222"/>
                      <a:pt x="89" y="222"/>
                    </a:cubicBezTo>
                    <a:cubicBezTo>
                      <a:pt x="89" y="222"/>
                      <a:pt x="89" y="222"/>
                      <a:pt x="89" y="222"/>
                    </a:cubicBezTo>
                    <a:cubicBezTo>
                      <a:pt x="89" y="222"/>
                      <a:pt x="89" y="222"/>
                      <a:pt x="89" y="222"/>
                    </a:cubicBezTo>
                    <a:cubicBezTo>
                      <a:pt x="89" y="222"/>
                      <a:pt x="89" y="222"/>
                      <a:pt x="89" y="222"/>
                    </a:cubicBezTo>
                    <a:cubicBezTo>
                      <a:pt x="89" y="222"/>
                      <a:pt x="89" y="222"/>
                      <a:pt x="89" y="222"/>
                    </a:cubicBezTo>
                    <a:cubicBezTo>
                      <a:pt x="89" y="222"/>
                      <a:pt x="89" y="222"/>
                      <a:pt x="89" y="222"/>
                    </a:cubicBezTo>
                    <a:cubicBezTo>
                      <a:pt x="89" y="222"/>
                      <a:pt x="89" y="222"/>
                      <a:pt x="89" y="222"/>
                    </a:cubicBezTo>
                    <a:cubicBezTo>
                      <a:pt x="89" y="222"/>
                      <a:pt x="89" y="222"/>
                      <a:pt x="89" y="222"/>
                    </a:cubicBezTo>
                    <a:cubicBezTo>
                      <a:pt x="89" y="222"/>
                      <a:pt x="89" y="222"/>
                      <a:pt x="89" y="222"/>
                    </a:cubicBezTo>
                    <a:cubicBezTo>
                      <a:pt x="89" y="222"/>
                      <a:pt x="89" y="222"/>
                      <a:pt x="89" y="222"/>
                    </a:cubicBezTo>
                    <a:cubicBezTo>
                      <a:pt x="89" y="222"/>
                      <a:pt x="89" y="222"/>
                      <a:pt x="89" y="222"/>
                    </a:cubicBezTo>
                    <a:cubicBezTo>
                      <a:pt x="90" y="222"/>
                      <a:pt x="90" y="222"/>
                      <a:pt x="90" y="222"/>
                    </a:cubicBezTo>
                    <a:cubicBezTo>
                      <a:pt x="90" y="222"/>
                      <a:pt x="90" y="222"/>
                      <a:pt x="90" y="222"/>
                    </a:cubicBezTo>
                    <a:cubicBezTo>
                      <a:pt x="90" y="222"/>
                      <a:pt x="90" y="222"/>
                      <a:pt x="90" y="222"/>
                    </a:cubicBezTo>
                    <a:cubicBezTo>
                      <a:pt x="90" y="222"/>
                      <a:pt x="90" y="222"/>
                      <a:pt x="90" y="222"/>
                    </a:cubicBezTo>
                    <a:cubicBezTo>
                      <a:pt x="90" y="222"/>
                      <a:pt x="90" y="222"/>
                      <a:pt x="90" y="222"/>
                    </a:cubicBezTo>
                    <a:cubicBezTo>
                      <a:pt x="90" y="222"/>
                      <a:pt x="90" y="222"/>
                      <a:pt x="90" y="222"/>
                    </a:cubicBezTo>
                    <a:cubicBezTo>
                      <a:pt x="90" y="222"/>
                      <a:pt x="90" y="222"/>
                      <a:pt x="90" y="222"/>
                    </a:cubicBezTo>
                    <a:cubicBezTo>
                      <a:pt x="90" y="222"/>
                      <a:pt x="90" y="222"/>
                      <a:pt x="90" y="222"/>
                    </a:cubicBezTo>
                    <a:cubicBezTo>
                      <a:pt x="90" y="222"/>
                      <a:pt x="90" y="222"/>
                      <a:pt x="90" y="222"/>
                    </a:cubicBezTo>
                    <a:cubicBezTo>
                      <a:pt x="90" y="222"/>
                      <a:pt x="90" y="222"/>
                      <a:pt x="90" y="222"/>
                    </a:cubicBezTo>
                    <a:cubicBezTo>
                      <a:pt x="90" y="222"/>
                      <a:pt x="90" y="222"/>
                      <a:pt x="90" y="222"/>
                    </a:cubicBezTo>
                    <a:cubicBezTo>
                      <a:pt x="90" y="222"/>
                      <a:pt x="90" y="222"/>
                      <a:pt x="90" y="222"/>
                    </a:cubicBezTo>
                    <a:cubicBezTo>
                      <a:pt x="90" y="222"/>
                      <a:pt x="90" y="222"/>
                      <a:pt x="90" y="222"/>
                    </a:cubicBezTo>
                    <a:cubicBezTo>
                      <a:pt x="90" y="222"/>
                      <a:pt x="90" y="222"/>
                      <a:pt x="90" y="221"/>
                    </a:cubicBezTo>
                    <a:cubicBezTo>
                      <a:pt x="90" y="221"/>
                      <a:pt x="90" y="221"/>
                      <a:pt x="90" y="221"/>
                    </a:cubicBezTo>
                    <a:cubicBezTo>
                      <a:pt x="90" y="221"/>
                      <a:pt x="90" y="221"/>
                      <a:pt x="90" y="221"/>
                    </a:cubicBezTo>
                    <a:cubicBezTo>
                      <a:pt x="90" y="221"/>
                      <a:pt x="90" y="221"/>
                      <a:pt x="90" y="221"/>
                    </a:cubicBezTo>
                    <a:cubicBezTo>
                      <a:pt x="90" y="221"/>
                      <a:pt x="90" y="221"/>
                      <a:pt x="90" y="221"/>
                    </a:cubicBezTo>
                    <a:cubicBezTo>
                      <a:pt x="90" y="221"/>
                      <a:pt x="90" y="221"/>
                      <a:pt x="90" y="221"/>
                    </a:cubicBezTo>
                    <a:cubicBezTo>
                      <a:pt x="90" y="221"/>
                      <a:pt x="90" y="221"/>
                      <a:pt x="90" y="221"/>
                    </a:cubicBezTo>
                    <a:cubicBezTo>
                      <a:pt x="90" y="221"/>
                      <a:pt x="90" y="221"/>
                      <a:pt x="90" y="221"/>
                    </a:cubicBezTo>
                    <a:cubicBezTo>
                      <a:pt x="90" y="221"/>
                      <a:pt x="90" y="221"/>
                      <a:pt x="90" y="221"/>
                    </a:cubicBezTo>
                    <a:cubicBezTo>
                      <a:pt x="90" y="221"/>
                      <a:pt x="90" y="221"/>
                      <a:pt x="90" y="221"/>
                    </a:cubicBezTo>
                    <a:cubicBezTo>
                      <a:pt x="90" y="221"/>
                      <a:pt x="90" y="221"/>
                      <a:pt x="90" y="221"/>
                    </a:cubicBezTo>
                    <a:cubicBezTo>
                      <a:pt x="90" y="221"/>
                      <a:pt x="90" y="221"/>
                      <a:pt x="90" y="221"/>
                    </a:cubicBezTo>
                    <a:cubicBezTo>
                      <a:pt x="90" y="221"/>
                      <a:pt x="90" y="221"/>
                      <a:pt x="90" y="221"/>
                    </a:cubicBezTo>
                    <a:cubicBezTo>
                      <a:pt x="90" y="221"/>
                      <a:pt x="90" y="221"/>
                      <a:pt x="90" y="221"/>
                    </a:cubicBezTo>
                    <a:cubicBezTo>
                      <a:pt x="90" y="221"/>
                      <a:pt x="90" y="221"/>
                      <a:pt x="90" y="221"/>
                    </a:cubicBezTo>
                    <a:cubicBezTo>
                      <a:pt x="90" y="221"/>
                      <a:pt x="90" y="221"/>
                      <a:pt x="90" y="221"/>
                    </a:cubicBezTo>
                    <a:cubicBezTo>
                      <a:pt x="90" y="221"/>
                      <a:pt x="90" y="221"/>
                      <a:pt x="90" y="221"/>
                    </a:cubicBezTo>
                    <a:cubicBezTo>
                      <a:pt x="90" y="221"/>
                      <a:pt x="90" y="221"/>
                      <a:pt x="90" y="221"/>
                    </a:cubicBezTo>
                    <a:cubicBezTo>
                      <a:pt x="90" y="221"/>
                      <a:pt x="90" y="221"/>
                      <a:pt x="90" y="221"/>
                    </a:cubicBezTo>
                    <a:cubicBezTo>
                      <a:pt x="91" y="221"/>
                      <a:pt x="91" y="221"/>
                      <a:pt x="91" y="221"/>
                    </a:cubicBezTo>
                    <a:cubicBezTo>
                      <a:pt x="91" y="221"/>
                      <a:pt x="91" y="221"/>
                      <a:pt x="91" y="221"/>
                    </a:cubicBezTo>
                    <a:cubicBezTo>
                      <a:pt x="91" y="221"/>
                      <a:pt x="91" y="221"/>
                      <a:pt x="91" y="221"/>
                    </a:cubicBezTo>
                    <a:cubicBezTo>
                      <a:pt x="91" y="221"/>
                      <a:pt x="91" y="221"/>
                      <a:pt x="91" y="221"/>
                    </a:cubicBezTo>
                    <a:cubicBezTo>
                      <a:pt x="91" y="221"/>
                      <a:pt x="91" y="221"/>
                      <a:pt x="91" y="221"/>
                    </a:cubicBezTo>
                    <a:cubicBezTo>
                      <a:pt x="91" y="221"/>
                      <a:pt x="91" y="221"/>
                      <a:pt x="91" y="221"/>
                    </a:cubicBezTo>
                    <a:cubicBezTo>
                      <a:pt x="91" y="221"/>
                      <a:pt x="91" y="221"/>
                      <a:pt x="91" y="221"/>
                    </a:cubicBezTo>
                    <a:cubicBezTo>
                      <a:pt x="91" y="221"/>
                      <a:pt x="91" y="221"/>
                      <a:pt x="91" y="221"/>
                    </a:cubicBezTo>
                    <a:cubicBezTo>
                      <a:pt x="91" y="221"/>
                      <a:pt x="91" y="221"/>
                      <a:pt x="91" y="221"/>
                    </a:cubicBezTo>
                    <a:cubicBezTo>
                      <a:pt x="91" y="221"/>
                      <a:pt x="91" y="221"/>
                      <a:pt x="91" y="221"/>
                    </a:cubicBezTo>
                    <a:cubicBezTo>
                      <a:pt x="91" y="221"/>
                      <a:pt x="91" y="221"/>
                      <a:pt x="91" y="221"/>
                    </a:cubicBezTo>
                    <a:cubicBezTo>
                      <a:pt x="91" y="221"/>
                      <a:pt x="91" y="221"/>
                      <a:pt x="91" y="221"/>
                    </a:cubicBezTo>
                    <a:cubicBezTo>
                      <a:pt x="91" y="221"/>
                      <a:pt x="91" y="221"/>
                      <a:pt x="91" y="221"/>
                    </a:cubicBezTo>
                    <a:cubicBezTo>
                      <a:pt x="91" y="221"/>
                      <a:pt x="91" y="221"/>
                      <a:pt x="91" y="221"/>
                    </a:cubicBezTo>
                    <a:cubicBezTo>
                      <a:pt x="91" y="221"/>
                      <a:pt x="91" y="221"/>
                      <a:pt x="91" y="221"/>
                    </a:cubicBezTo>
                    <a:cubicBezTo>
                      <a:pt x="91" y="221"/>
                      <a:pt x="91" y="221"/>
                      <a:pt x="91" y="221"/>
                    </a:cubicBezTo>
                    <a:cubicBezTo>
                      <a:pt x="91" y="221"/>
                      <a:pt x="91" y="221"/>
                      <a:pt x="91" y="221"/>
                    </a:cubicBezTo>
                    <a:cubicBezTo>
                      <a:pt x="91" y="221"/>
                      <a:pt x="91" y="221"/>
                      <a:pt x="91" y="221"/>
                    </a:cubicBezTo>
                    <a:cubicBezTo>
                      <a:pt x="91" y="221"/>
                      <a:pt x="91" y="221"/>
                      <a:pt x="91" y="221"/>
                    </a:cubicBezTo>
                    <a:cubicBezTo>
                      <a:pt x="91" y="221"/>
                      <a:pt x="91" y="221"/>
                      <a:pt x="91" y="221"/>
                    </a:cubicBezTo>
                    <a:cubicBezTo>
                      <a:pt x="91" y="221"/>
                      <a:pt x="91" y="221"/>
                      <a:pt x="91" y="221"/>
                    </a:cubicBezTo>
                    <a:cubicBezTo>
                      <a:pt x="91" y="221"/>
                      <a:pt x="91" y="221"/>
                      <a:pt x="91" y="221"/>
                    </a:cubicBezTo>
                    <a:cubicBezTo>
                      <a:pt x="91" y="221"/>
                      <a:pt x="91" y="221"/>
                      <a:pt x="91" y="221"/>
                    </a:cubicBezTo>
                    <a:cubicBezTo>
                      <a:pt x="91" y="221"/>
                      <a:pt x="91" y="221"/>
                      <a:pt x="91" y="221"/>
                    </a:cubicBezTo>
                    <a:cubicBezTo>
                      <a:pt x="91" y="221"/>
                      <a:pt x="91" y="221"/>
                      <a:pt x="91" y="221"/>
                    </a:cubicBezTo>
                    <a:cubicBezTo>
                      <a:pt x="91" y="221"/>
                      <a:pt x="91" y="221"/>
                      <a:pt x="91" y="221"/>
                    </a:cubicBezTo>
                    <a:cubicBezTo>
                      <a:pt x="91" y="221"/>
                      <a:pt x="91" y="221"/>
                      <a:pt x="91" y="221"/>
                    </a:cubicBezTo>
                    <a:cubicBezTo>
                      <a:pt x="91" y="221"/>
                      <a:pt x="91" y="221"/>
                      <a:pt x="91" y="221"/>
                    </a:cubicBezTo>
                    <a:cubicBezTo>
                      <a:pt x="91" y="221"/>
                      <a:pt x="91" y="221"/>
                      <a:pt x="91" y="221"/>
                    </a:cubicBezTo>
                    <a:cubicBezTo>
                      <a:pt x="91" y="221"/>
                      <a:pt x="91" y="221"/>
                      <a:pt x="91" y="221"/>
                    </a:cubicBezTo>
                    <a:cubicBezTo>
                      <a:pt x="91" y="221"/>
                      <a:pt x="91" y="221"/>
                      <a:pt x="91" y="221"/>
                    </a:cubicBezTo>
                    <a:cubicBezTo>
                      <a:pt x="91" y="221"/>
                      <a:pt x="91" y="221"/>
                      <a:pt x="91" y="221"/>
                    </a:cubicBezTo>
                    <a:cubicBezTo>
                      <a:pt x="91" y="221"/>
                      <a:pt x="91" y="221"/>
                      <a:pt x="91" y="221"/>
                    </a:cubicBezTo>
                    <a:cubicBezTo>
                      <a:pt x="91" y="221"/>
                      <a:pt x="91" y="221"/>
                      <a:pt x="91" y="221"/>
                    </a:cubicBezTo>
                    <a:cubicBezTo>
                      <a:pt x="91" y="221"/>
                      <a:pt x="91" y="221"/>
                      <a:pt x="91" y="221"/>
                    </a:cubicBezTo>
                    <a:cubicBezTo>
                      <a:pt x="91" y="221"/>
                      <a:pt x="91" y="221"/>
                      <a:pt x="91" y="221"/>
                    </a:cubicBezTo>
                    <a:cubicBezTo>
                      <a:pt x="91" y="221"/>
                      <a:pt x="91" y="221"/>
                      <a:pt x="91" y="221"/>
                    </a:cubicBezTo>
                    <a:cubicBezTo>
                      <a:pt x="91" y="221"/>
                      <a:pt x="91" y="221"/>
                      <a:pt x="92" y="221"/>
                    </a:cubicBezTo>
                    <a:cubicBezTo>
                      <a:pt x="92" y="221"/>
                      <a:pt x="92" y="221"/>
                      <a:pt x="92" y="221"/>
                    </a:cubicBezTo>
                    <a:cubicBezTo>
                      <a:pt x="92" y="221"/>
                      <a:pt x="92" y="221"/>
                      <a:pt x="92" y="221"/>
                    </a:cubicBezTo>
                    <a:cubicBezTo>
                      <a:pt x="92" y="221"/>
                      <a:pt x="92" y="221"/>
                      <a:pt x="92" y="221"/>
                    </a:cubicBezTo>
                    <a:cubicBezTo>
                      <a:pt x="92" y="221"/>
                      <a:pt x="92" y="220"/>
                      <a:pt x="92" y="220"/>
                    </a:cubicBezTo>
                    <a:cubicBezTo>
                      <a:pt x="92" y="220"/>
                      <a:pt x="92" y="220"/>
                      <a:pt x="92" y="220"/>
                    </a:cubicBezTo>
                    <a:cubicBezTo>
                      <a:pt x="92" y="220"/>
                      <a:pt x="92" y="220"/>
                      <a:pt x="92" y="220"/>
                    </a:cubicBezTo>
                    <a:cubicBezTo>
                      <a:pt x="92" y="220"/>
                      <a:pt x="92" y="220"/>
                      <a:pt x="92" y="220"/>
                    </a:cubicBezTo>
                    <a:cubicBezTo>
                      <a:pt x="92" y="220"/>
                      <a:pt x="92" y="220"/>
                      <a:pt x="92" y="220"/>
                    </a:cubicBezTo>
                    <a:cubicBezTo>
                      <a:pt x="92" y="220"/>
                      <a:pt x="92" y="220"/>
                      <a:pt x="92" y="220"/>
                    </a:cubicBezTo>
                    <a:cubicBezTo>
                      <a:pt x="92" y="220"/>
                      <a:pt x="92" y="220"/>
                      <a:pt x="92" y="220"/>
                    </a:cubicBezTo>
                    <a:cubicBezTo>
                      <a:pt x="92" y="220"/>
                      <a:pt x="92" y="220"/>
                      <a:pt x="92" y="220"/>
                    </a:cubicBezTo>
                    <a:cubicBezTo>
                      <a:pt x="92" y="220"/>
                      <a:pt x="92" y="220"/>
                      <a:pt x="92" y="220"/>
                    </a:cubicBezTo>
                    <a:cubicBezTo>
                      <a:pt x="92" y="220"/>
                      <a:pt x="92" y="220"/>
                      <a:pt x="92" y="220"/>
                    </a:cubicBezTo>
                    <a:cubicBezTo>
                      <a:pt x="92" y="220"/>
                      <a:pt x="92" y="220"/>
                      <a:pt x="92" y="220"/>
                    </a:cubicBezTo>
                    <a:cubicBezTo>
                      <a:pt x="92" y="220"/>
                      <a:pt x="92" y="220"/>
                      <a:pt x="92" y="220"/>
                    </a:cubicBezTo>
                    <a:cubicBezTo>
                      <a:pt x="92" y="220"/>
                      <a:pt x="92" y="220"/>
                      <a:pt x="92" y="220"/>
                    </a:cubicBezTo>
                    <a:cubicBezTo>
                      <a:pt x="92" y="220"/>
                      <a:pt x="92" y="220"/>
                      <a:pt x="92" y="220"/>
                    </a:cubicBezTo>
                    <a:cubicBezTo>
                      <a:pt x="92" y="220"/>
                      <a:pt x="92" y="220"/>
                      <a:pt x="92" y="220"/>
                    </a:cubicBezTo>
                    <a:cubicBezTo>
                      <a:pt x="92" y="220"/>
                      <a:pt x="92" y="220"/>
                      <a:pt x="92" y="220"/>
                    </a:cubicBezTo>
                    <a:cubicBezTo>
                      <a:pt x="92" y="220"/>
                      <a:pt x="92" y="220"/>
                      <a:pt x="92" y="220"/>
                    </a:cubicBezTo>
                    <a:cubicBezTo>
                      <a:pt x="92" y="220"/>
                      <a:pt x="92" y="220"/>
                      <a:pt x="92" y="220"/>
                    </a:cubicBezTo>
                    <a:cubicBezTo>
                      <a:pt x="92" y="220"/>
                      <a:pt x="92" y="220"/>
                      <a:pt x="92" y="220"/>
                    </a:cubicBezTo>
                    <a:cubicBezTo>
                      <a:pt x="92" y="220"/>
                      <a:pt x="92" y="220"/>
                      <a:pt x="92" y="220"/>
                    </a:cubicBezTo>
                    <a:cubicBezTo>
                      <a:pt x="92" y="220"/>
                      <a:pt x="92" y="220"/>
                      <a:pt x="92" y="220"/>
                    </a:cubicBezTo>
                    <a:cubicBezTo>
                      <a:pt x="92" y="220"/>
                      <a:pt x="92" y="220"/>
                      <a:pt x="92" y="220"/>
                    </a:cubicBezTo>
                    <a:cubicBezTo>
                      <a:pt x="92" y="220"/>
                      <a:pt x="92" y="220"/>
                      <a:pt x="92" y="220"/>
                    </a:cubicBezTo>
                    <a:cubicBezTo>
                      <a:pt x="92" y="220"/>
                      <a:pt x="92" y="220"/>
                      <a:pt x="92" y="220"/>
                    </a:cubicBezTo>
                    <a:cubicBezTo>
                      <a:pt x="92" y="220"/>
                      <a:pt x="92" y="220"/>
                      <a:pt x="92" y="220"/>
                    </a:cubicBezTo>
                    <a:cubicBezTo>
                      <a:pt x="92" y="220"/>
                      <a:pt x="92" y="220"/>
                      <a:pt x="92" y="220"/>
                    </a:cubicBezTo>
                    <a:cubicBezTo>
                      <a:pt x="92" y="220"/>
                      <a:pt x="92" y="220"/>
                      <a:pt x="92" y="220"/>
                    </a:cubicBezTo>
                    <a:cubicBezTo>
                      <a:pt x="92" y="220"/>
                      <a:pt x="92" y="220"/>
                      <a:pt x="92" y="220"/>
                    </a:cubicBezTo>
                    <a:cubicBezTo>
                      <a:pt x="92" y="220"/>
                      <a:pt x="92" y="220"/>
                      <a:pt x="92" y="220"/>
                    </a:cubicBezTo>
                    <a:cubicBezTo>
                      <a:pt x="92" y="220"/>
                      <a:pt x="92" y="220"/>
                      <a:pt x="92" y="220"/>
                    </a:cubicBezTo>
                    <a:cubicBezTo>
                      <a:pt x="92" y="220"/>
                      <a:pt x="92" y="220"/>
                      <a:pt x="92" y="220"/>
                    </a:cubicBezTo>
                    <a:cubicBezTo>
                      <a:pt x="92" y="220"/>
                      <a:pt x="92" y="220"/>
                      <a:pt x="92" y="220"/>
                    </a:cubicBezTo>
                    <a:cubicBezTo>
                      <a:pt x="92" y="220"/>
                      <a:pt x="92" y="220"/>
                      <a:pt x="92" y="220"/>
                    </a:cubicBezTo>
                    <a:cubicBezTo>
                      <a:pt x="92" y="220"/>
                      <a:pt x="92" y="220"/>
                      <a:pt x="92" y="220"/>
                    </a:cubicBezTo>
                    <a:cubicBezTo>
                      <a:pt x="92" y="220"/>
                      <a:pt x="92" y="220"/>
                      <a:pt x="92" y="220"/>
                    </a:cubicBezTo>
                    <a:cubicBezTo>
                      <a:pt x="92" y="220"/>
                      <a:pt x="92" y="220"/>
                      <a:pt x="92" y="220"/>
                    </a:cubicBezTo>
                    <a:cubicBezTo>
                      <a:pt x="92" y="220"/>
                      <a:pt x="92" y="220"/>
                      <a:pt x="92" y="220"/>
                    </a:cubicBezTo>
                    <a:cubicBezTo>
                      <a:pt x="93" y="220"/>
                      <a:pt x="93" y="220"/>
                      <a:pt x="93" y="220"/>
                    </a:cubicBezTo>
                    <a:cubicBezTo>
                      <a:pt x="93" y="220"/>
                      <a:pt x="93" y="220"/>
                      <a:pt x="93" y="220"/>
                    </a:cubicBezTo>
                    <a:cubicBezTo>
                      <a:pt x="93" y="220"/>
                      <a:pt x="93" y="220"/>
                      <a:pt x="93" y="220"/>
                    </a:cubicBezTo>
                    <a:cubicBezTo>
                      <a:pt x="93" y="220"/>
                      <a:pt x="93" y="220"/>
                      <a:pt x="93" y="220"/>
                    </a:cubicBezTo>
                    <a:cubicBezTo>
                      <a:pt x="93" y="220"/>
                      <a:pt x="93" y="220"/>
                      <a:pt x="93" y="220"/>
                    </a:cubicBezTo>
                    <a:cubicBezTo>
                      <a:pt x="93" y="220"/>
                      <a:pt x="93" y="220"/>
                      <a:pt x="93" y="220"/>
                    </a:cubicBezTo>
                    <a:cubicBezTo>
                      <a:pt x="93" y="220"/>
                      <a:pt x="93" y="220"/>
                      <a:pt x="93" y="220"/>
                    </a:cubicBezTo>
                    <a:cubicBezTo>
                      <a:pt x="93" y="220"/>
                      <a:pt x="93" y="220"/>
                      <a:pt x="93" y="220"/>
                    </a:cubicBezTo>
                    <a:cubicBezTo>
                      <a:pt x="93" y="220"/>
                      <a:pt x="93" y="220"/>
                      <a:pt x="93" y="220"/>
                    </a:cubicBezTo>
                    <a:cubicBezTo>
                      <a:pt x="93" y="220"/>
                      <a:pt x="93" y="220"/>
                      <a:pt x="93" y="220"/>
                    </a:cubicBezTo>
                    <a:cubicBezTo>
                      <a:pt x="93" y="220"/>
                      <a:pt x="93" y="220"/>
                      <a:pt x="93" y="220"/>
                    </a:cubicBezTo>
                    <a:cubicBezTo>
                      <a:pt x="93" y="220"/>
                      <a:pt x="93" y="220"/>
                      <a:pt x="93" y="220"/>
                    </a:cubicBezTo>
                    <a:cubicBezTo>
                      <a:pt x="93" y="220"/>
                      <a:pt x="93" y="220"/>
                      <a:pt x="93" y="220"/>
                    </a:cubicBezTo>
                    <a:cubicBezTo>
                      <a:pt x="93" y="220"/>
                      <a:pt x="93" y="220"/>
                      <a:pt x="93" y="220"/>
                    </a:cubicBezTo>
                    <a:cubicBezTo>
                      <a:pt x="93" y="220"/>
                      <a:pt x="93" y="220"/>
                      <a:pt x="93" y="220"/>
                    </a:cubicBezTo>
                    <a:cubicBezTo>
                      <a:pt x="93" y="220"/>
                      <a:pt x="93" y="220"/>
                      <a:pt x="93" y="220"/>
                    </a:cubicBezTo>
                    <a:cubicBezTo>
                      <a:pt x="93" y="220"/>
                      <a:pt x="93" y="220"/>
                      <a:pt x="93" y="220"/>
                    </a:cubicBezTo>
                    <a:cubicBezTo>
                      <a:pt x="93" y="220"/>
                      <a:pt x="93" y="220"/>
                      <a:pt x="93" y="220"/>
                    </a:cubicBezTo>
                    <a:cubicBezTo>
                      <a:pt x="93" y="220"/>
                      <a:pt x="93" y="220"/>
                      <a:pt x="93" y="220"/>
                    </a:cubicBezTo>
                    <a:cubicBezTo>
                      <a:pt x="93" y="220"/>
                      <a:pt x="93" y="220"/>
                      <a:pt x="93" y="220"/>
                    </a:cubicBezTo>
                    <a:cubicBezTo>
                      <a:pt x="93" y="220"/>
                      <a:pt x="93" y="220"/>
                      <a:pt x="93" y="220"/>
                    </a:cubicBezTo>
                    <a:cubicBezTo>
                      <a:pt x="93" y="220"/>
                      <a:pt x="93" y="219"/>
                      <a:pt x="93" y="219"/>
                    </a:cubicBezTo>
                    <a:cubicBezTo>
                      <a:pt x="93" y="219"/>
                      <a:pt x="93" y="219"/>
                      <a:pt x="93" y="219"/>
                    </a:cubicBezTo>
                    <a:cubicBezTo>
                      <a:pt x="93" y="219"/>
                      <a:pt x="93" y="219"/>
                      <a:pt x="93" y="219"/>
                    </a:cubicBezTo>
                    <a:cubicBezTo>
                      <a:pt x="93" y="219"/>
                      <a:pt x="93" y="219"/>
                      <a:pt x="93" y="219"/>
                    </a:cubicBezTo>
                    <a:cubicBezTo>
                      <a:pt x="93" y="219"/>
                      <a:pt x="93" y="219"/>
                      <a:pt x="93" y="219"/>
                    </a:cubicBezTo>
                    <a:cubicBezTo>
                      <a:pt x="93" y="219"/>
                      <a:pt x="93" y="219"/>
                      <a:pt x="93" y="219"/>
                    </a:cubicBezTo>
                    <a:cubicBezTo>
                      <a:pt x="93" y="219"/>
                      <a:pt x="93" y="219"/>
                      <a:pt x="93" y="219"/>
                    </a:cubicBezTo>
                    <a:cubicBezTo>
                      <a:pt x="93" y="219"/>
                      <a:pt x="93" y="219"/>
                      <a:pt x="93" y="219"/>
                    </a:cubicBezTo>
                    <a:cubicBezTo>
                      <a:pt x="93" y="219"/>
                      <a:pt x="93" y="219"/>
                      <a:pt x="93" y="219"/>
                    </a:cubicBezTo>
                    <a:cubicBezTo>
                      <a:pt x="93" y="219"/>
                      <a:pt x="93" y="219"/>
                      <a:pt x="93" y="219"/>
                    </a:cubicBezTo>
                    <a:cubicBezTo>
                      <a:pt x="93" y="219"/>
                      <a:pt x="93" y="219"/>
                      <a:pt x="93" y="219"/>
                    </a:cubicBezTo>
                    <a:cubicBezTo>
                      <a:pt x="93" y="219"/>
                      <a:pt x="93" y="219"/>
                      <a:pt x="93" y="219"/>
                    </a:cubicBezTo>
                    <a:cubicBezTo>
                      <a:pt x="93" y="219"/>
                      <a:pt x="93" y="219"/>
                      <a:pt x="93" y="219"/>
                    </a:cubicBezTo>
                    <a:cubicBezTo>
                      <a:pt x="93" y="219"/>
                      <a:pt x="93" y="219"/>
                      <a:pt x="93" y="219"/>
                    </a:cubicBezTo>
                    <a:cubicBezTo>
                      <a:pt x="93" y="219"/>
                      <a:pt x="93" y="219"/>
                      <a:pt x="93" y="219"/>
                    </a:cubicBezTo>
                    <a:cubicBezTo>
                      <a:pt x="94" y="219"/>
                      <a:pt x="94" y="219"/>
                      <a:pt x="94" y="219"/>
                    </a:cubicBezTo>
                    <a:cubicBezTo>
                      <a:pt x="94" y="219"/>
                      <a:pt x="94" y="219"/>
                      <a:pt x="94" y="219"/>
                    </a:cubicBezTo>
                    <a:cubicBezTo>
                      <a:pt x="94" y="219"/>
                      <a:pt x="94" y="219"/>
                      <a:pt x="94" y="219"/>
                    </a:cubicBezTo>
                    <a:cubicBezTo>
                      <a:pt x="94" y="219"/>
                      <a:pt x="94" y="219"/>
                      <a:pt x="94" y="219"/>
                    </a:cubicBezTo>
                    <a:cubicBezTo>
                      <a:pt x="94" y="219"/>
                      <a:pt x="94" y="219"/>
                      <a:pt x="94" y="219"/>
                    </a:cubicBezTo>
                    <a:cubicBezTo>
                      <a:pt x="94" y="219"/>
                      <a:pt x="94" y="219"/>
                      <a:pt x="94" y="219"/>
                    </a:cubicBezTo>
                    <a:cubicBezTo>
                      <a:pt x="94" y="219"/>
                      <a:pt x="94" y="219"/>
                      <a:pt x="94" y="219"/>
                    </a:cubicBezTo>
                    <a:cubicBezTo>
                      <a:pt x="94" y="219"/>
                      <a:pt x="94" y="219"/>
                      <a:pt x="94" y="219"/>
                    </a:cubicBezTo>
                    <a:cubicBezTo>
                      <a:pt x="94" y="219"/>
                      <a:pt x="94" y="219"/>
                      <a:pt x="94" y="219"/>
                    </a:cubicBezTo>
                    <a:cubicBezTo>
                      <a:pt x="94" y="219"/>
                      <a:pt x="94" y="219"/>
                      <a:pt x="94" y="219"/>
                    </a:cubicBezTo>
                    <a:cubicBezTo>
                      <a:pt x="94" y="219"/>
                      <a:pt x="94" y="219"/>
                      <a:pt x="94" y="219"/>
                    </a:cubicBezTo>
                    <a:cubicBezTo>
                      <a:pt x="94" y="219"/>
                      <a:pt x="94" y="219"/>
                      <a:pt x="94" y="219"/>
                    </a:cubicBezTo>
                    <a:cubicBezTo>
                      <a:pt x="94" y="219"/>
                      <a:pt x="94" y="219"/>
                      <a:pt x="94" y="219"/>
                    </a:cubicBezTo>
                    <a:cubicBezTo>
                      <a:pt x="94" y="219"/>
                      <a:pt x="94" y="219"/>
                      <a:pt x="94" y="219"/>
                    </a:cubicBezTo>
                    <a:cubicBezTo>
                      <a:pt x="94" y="219"/>
                      <a:pt x="94" y="219"/>
                      <a:pt x="94" y="219"/>
                    </a:cubicBezTo>
                    <a:cubicBezTo>
                      <a:pt x="94" y="219"/>
                      <a:pt x="94" y="219"/>
                      <a:pt x="94" y="219"/>
                    </a:cubicBezTo>
                    <a:cubicBezTo>
                      <a:pt x="94" y="219"/>
                      <a:pt x="94" y="219"/>
                      <a:pt x="94" y="219"/>
                    </a:cubicBezTo>
                    <a:cubicBezTo>
                      <a:pt x="94" y="219"/>
                      <a:pt x="94" y="219"/>
                      <a:pt x="94" y="219"/>
                    </a:cubicBezTo>
                    <a:cubicBezTo>
                      <a:pt x="94" y="219"/>
                      <a:pt x="94" y="219"/>
                      <a:pt x="94" y="219"/>
                    </a:cubicBezTo>
                    <a:cubicBezTo>
                      <a:pt x="94" y="219"/>
                      <a:pt x="94" y="219"/>
                      <a:pt x="94" y="219"/>
                    </a:cubicBezTo>
                    <a:cubicBezTo>
                      <a:pt x="94" y="219"/>
                      <a:pt x="94" y="219"/>
                      <a:pt x="94" y="219"/>
                    </a:cubicBezTo>
                    <a:cubicBezTo>
                      <a:pt x="94" y="219"/>
                      <a:pt x="94" y="219"/>
                      <a:pt x="94" y="219"/>
                    </a:cubicBezTo>
                    <a:cubicBezTo>
                      <a:pt x="94" y="219"/>
                      <a:pt x="94" y="219"/>
                      <a:pt x="94" y="219"/>
                    </a:cubicBezTo>
                    <a:cubicBezTo>
                      <a:pt x="94" y="219"/>
                      <a:pt x="94" y="219"/>
                      <a:pt x="94" y="219"/>
                    </a:cubicBezTo>
                    <a:cubicBezTo>
                      <a:pt x="94" y="219"/>
                      <a:pt x="94" y="219"/>
                      <a:pt x="94" y="219"/>
                    </a:cubicBezTo>
                    <a:cubicBezTo>
                      <a:pt x="94" y="219"/>
                      <a:pt x="94" y="219"/>
                      <a:pt x="94" y="219"/>
                    </a:cubicBezTo>
                    <a:cubicBezTo>
                      <a:pt x="94" y="219"/>
                      <a:pt x="94" y="219"/>
                      <a:pt x="94" y="219"/>
                    </a:cubicBezTo>
                    <a:cubicBezTo>
                      <a:pt x="94" y="219"/>
                      <a:pt x="94" y="219"/>
                      <a:pt x="94" y="219"/>
                    </a:cubicBezTo>
                    <a:cubicBezTo>
                      <a:pt x="94" y="219"/>
                      <a:pt x="94" y="219"/>
                      <a:pt x="94" y="219"/>
                    </a:cubicBezTo>
                    <a:cubicBezTo>
                      <a:pt x="94" y="219"/>
                      <a:pt x="94" y="219"/>
                      <a:pt x="94" y="219"/>
                    </a:cubicBezTo>
                    <a:cubicBezTo>
                      <a:pt x="94" y="219"/>
                      <a:pt x="94" y="219"/>
                      <a:pt x="94" y="219"/>
                    </a:cubicBezTo>
                    <a:cubicBezTo>
                      <a:pt x="94" y="219"/>
                      <a:pt x="94" y="219"/>
                      <a:pt x="94" y="218"/>
                    </a:cubicBezTo>
                    <a:cubicBezTo>
                      <a:pt x="94" y="218"/>
                      <a:pt x="94" y="218"/>
                      <a:pt x="94" y="218"/>
                    </a:cubicBezTo>
                    <a:cubicBezTo>
                      <a:pt x="94" y="218"/>
                      <a:pt x="94" y="218"/>
                      <a:pt x="94" y="218"/>
                    </a:cubicBezTo>
                    <a:cubicBezTo>
                      <a:pt x="95" y="218"/>
                      <a:pt x="95" y="218"/>
                      <a:pt x="95" y="218"/>
                    </a:cubicBezTo>
                    <a:cubicBezTo>
                      <a:pt x="95" y="218"/>
                      <a:pt x="95" y="218"/>
                      <a:pt x="95" y="218"/>
                    </a:cubicBezTo>
                    <a:cubicBezTo>
                      <a:pt x="95" y="218"/>
                      <a:pt x="95" y="218"/>
                      <a:pt x="95" y="218"/>
                    </a:cubicBezTo>
                    <a:cubicBezTo>
                      <a:pt x="95" y="218"/>
                      <a:pt x="95" y="218"/>
                      <a:pt x="95" y="218"/>
                    </a:cubicBezTo>
                    <a:cubicBezTo>
                      <a:pt x="95" y="218"/>
                      <a:pt x="95" y="218"/>
                      <a:pt x="95" y="218"/>
                    </a:cubicBezTo>
                    <a:cubicBezTo>
                      <a:pt x="95" y="218"/>
                      <a:pt x="95" y="218"/>
                      <a:pt x="95" y="218"/>
                    </a:cubicBezTo>
                    <a:cubicBezTo>
                      <a:pt x="95" y="218"/>
                      <a:pt x="95" y="218"/>
                      <a:pt x="95" y="218"/>
                    </a:cubicBezTo>
                    <a:cubicBezTo>
                      <a:pt x="95" y="218"/>
                      <a:pt x="95" y="218"/>
                      <a:pt x="95" y="218"/>
                    </a:cubicBezTo>
                    <a:cubicBezTo>
                      <a:pt x="95" y="218"/>
                      <a:pt x="95" y="218"/>
                      <a:pt x="95" y="218"/>
                    </a:cubicBezTo>
                    <a:cubicBezTo>
                      <a:pt x="95" y="218"/>
                      <a:pt x="95" y="218"/>
                      <a:pt x="95" y="218"/>
                    </a:cubicBezTo>
                    <a:cubicBezTo>
                      <a:pt x="95" y="218"/>
                      <a:pt x="95" y="218"/>
                      <a:pt x="95" y="218"/>
                    </a:cubicBezTo>
                    <a:cubicBezTo>
                      <a:pt x="95" y="218"/>
                      <a:pt x="95" y="218"/>
                      <a:pt x="95" y="218"/>
                    </a:cubicBezTo>
                    <a:cubicBezTo>
                      <a:pt x="95" y="218"/>
                      <a:pt x="95" y="218"/>
                      <a:pt x="95" y="218"/>
                    </a:cubicBezTo>
                    <a:cubicBezTo>
                      <a:pt x="95" y="218"/>
                      <a:pt x="95" y="218"/>
                      <a:pt x="95" y="218"/>
                    </a:cubicBezTo>
                    <a:cubicBezTo>
                      <a:pt x="95" y="218"/>
                      <a:pt x="95" y="218"/>
                      <a:pt x="95" y="218"/>
                    </a:cubicBezTo>
                    <a:cubicBezTo>
                      <a:pt x="95" y="218"/>
                      <a:pt x="95" y="218"/>
                      <a:pt x="95" y="218"/>
                    </a:cubicBezTo>
                    <a:cubicBezTo>
                      <a:pt x="95" y="218"/>
                      <a:pt x="95" y="218"/>
                      <a:pt x="95" y="218"/>
                    </a:cubicBezTo>
                    <a:cubicBezTo>
                      <a:pt x="95" y="218"/>
                      <a:pt x="95" y="218"/>
                      <a:pt x="95" y="218"/>
                    </a:cubicBezTo>
                    <a:cubicBezTo>
                      <a:pt x="95" y="218"/>
                      <a:pt x="95" y="218"/>
                      <a:pt x="95" y="218"/>
                    </a:cubicBezTo>
                    <a:cubicBezTo>
                      <a:pt x="95" y="218"/>
                      <a:pt x="95" y="218"/>
                      <a:pt x="95" y="218"/>
                    </a:cubicBezTo>
                    <a:cubicBezTo>
                      <a:pt x="95" y="218"/>
                      <a:pt x="95" y="218"/>
                      <a:pt x="95" y="218"/>
                    </a:cubicBezTo>
                    <a:cubicBezTo>
                      <a:pt x="95" y="218"/>
                      <a:pt x="95" y="218"/>
                      <a:pt x="95" y="218"/>
                    </a:cubicBezTo>
                    <a:cubicBezTo>
                      <a:pt x="95" y="218"/>
                      <a:pt x="95" y="218"/>
                      <a:pt x="95" y="218"/>
                    </a:cubicBezTo>
                    <a:cubicBezTo>
                      <a:pt x="95" y="218"/>
                      <a:pt x="95" y="218"/>
                      <a:pt x="95" y="218"/>
                    </a:cubicBezTo>
                    <a:cubicBezTo>
                      <a:pt x="95" y="218"/>
                      <a:pt x="95" y="218"/>
                      <a:pt x="95" y="218"/>
                    </a:cubicBezTo>
                    <a:cubicBezTo>
                      <a:pt x="95" y="218"/>
                      <a:pt x="95" y="218"/>
                      <a:pt x="95" y="218"/>
                    </a:cubicBezTo>
                    <a:cubicBezTo>
                      <a:pt x="95" y="218"/>
                      <a:pt x="95" y="218"/>
                      <a:pt x="95" y="218"/>
                    </a:cubicBezTo>
                    <a:cubicBezTo>
                      <a:pt x="95" y="218"/>
                      <a:pt x="95" y="218"/>
                      <a:pt x="95" y="218"/>
                    </a:cubicBezTo>
                    <a:cubicBezTo>
                      <a:pt x="95" y="218"/>
                      <a:pt x="96" y="218"/>
                      <a:pt x="96" y="218"/>
                    </a:cubicBezTo>
                    <a:cubicBezTo>
                      <a:pt x="96" y="218"/>
                      <a:pt x="96" y="218"/>
                      <a:pt x="96" y="218"/>
                    </a:cubicBezTo>
                    <a:cubicBezTo>
                      <a:pt x="96" y="218"/>
                      <a:pt x="96" y="218"/>
                      <a:pt x="96" y="218"/>
                    </a:cubicBezTo>
                    <a:cubicBezTo>
                      <a:pt x="96" y="218"/>
                      <a:pt x="96" y="218"/>
                      <a:pt x="96" y="218"/>
                    </a:cubicBezTo>
                    <a:cubicBezTo>
                      <a:pt x="96" y="218"/>
                      <a:pt x="96" y="218"/>
                      <a:pt x="96" y="218"/>
                    </a:cubicBezTo>
                    <a:cubicBezTo>
                      <a:pt x="96" y="218"/>
                      <a:pt x="96" y="218"/>
                      <a:pt x="96" y="218"/>
                    </a:cubicBezTo>
                    <a:cubicBezTo>
                      <a:pt x="96" y="218"/>
                      <a:pt x="96" y="218"/>
                      <a:pt x="96" y="218"/>
                    </a:cubicBezTo>
                    <a:cubicBezTo>
                      <a:pt x="96" y="217"/>
                      <a:pt x="96" y="217"/>
                      <a:pt x="96" y="217"/>
                    </a:cubicBezTo>
                    <a:cubicBezTo>
                      <a:pt x="96" y="217"/>
                      <a:pt x="96" y="217"/>
                      <a:pt x="96" y="217"/>
                    </a:cubicBezTo>
                    <a:cubicBezTo>
                      <a:pt x="96" y="217"/>
                      <a:pt x="96" y="217"/>
                      <a:pt x="96" y="217"/>
                    </a:cubicBezTo>
                    <a:cubicBezTo>
                      <a:pt x="96" y="217"/>
                      <a:pt x="96" y="217"/>
                      <a:pt x="96" y="217"/>
                    </a:cubicBezTo>
                    <a:cubicBezTo>
                      <a:pt x="96" y="217"/>
                      <a:pt x="96" y="217"/>
                      <a:pt x="96" y="217"/>
                    </a:cubicBezTo>
                    <a:cubicBezTo>
                      <a:pt x="96" y="217"/>
                      <a:pt x="96" y="217"/>
                      <a:pt x="96" y="217"/>
                    </a:cubicBezTo>
                    <a:cubicBezTo>
                      <a:pt x="96" y="217"/>
                      <a:pt x="96" y="217"/>
                      <a:pt x="96" y="217"/>
                    </a:cubicBezTo>
                    <a:cubicBezTo>
                      <a:pt x="96" y="217"/>
                      <a:pt x="96" y="217"/>
                      <a:pt x="96" y="217"/>
                    </a:cubicBezTo>
                    <a:cubicBezTo>
                      <a:pt x="96" y="217"/>
                      <a:pt x="96" y="217"/>
                      <a:pt x="96" y="217"/>
                    </a:cubicBezTo>
                    <a:cubicBezTo>
                      <a:pt x="96" y="217"/>
                      <a:pt x="96" y="217"/>
                      <a:pt x="96" y="217"/>
                    </a:cubicBezTo>
                    <a:cubicBezTo>
                      <a:pt x="96" y="217"/>
                      <a:pt x="96" y="217"/>
                      <a:pt x="96" y="217"/>
                    </a:cubicBezTo>
                    <a:cubicBezTo>
                      <a:pt x="96" y="217"/>
                      <a:pt x="96" y="217"/>
                      <a:pt x="96" y="217"/>
                    </a:cubicBezTo>
                    <a:cubicBezTo>
                      <a:pt x="96" y="217"/>
                      <a:pt x="96" y="217"/>
                      <a:pt x="96" y="217"/>
                    </a:cubicBezTo>
                    <a:cubicBezTo>
                      <a:pt x="96" y="217"/>
                      <a:pt x="96" y="217"/>
                      <a:pt x="96" y="217"/>
                    </a:cubicBezTo>
                    <a:cubicBezTo>
                      <a:pt x="96" y="217"/>
                      <a:pt x="96" y="217"/>
                      <a:pt x="96" y="217"/>
                    </a:cubicBezTo>
                    <a:cubicBezTo>
                      <a:pt x="96" y="217"/>
                      <a:pt x="96" y="217"/>
                      <a:pt x="96" y="217"/>
                    </a:cubicBezTo>
                    <a:cubicBezTo>
                      <a:pt x="96" y="217"/>
                      <a:pt x="96" y="217"/>
                      <a:pt x="96" y="217"/>
                    </a:cubicBezTo>
                    <a:cubicBezTo>
                      <a:pt x="96" y="217"/>
                      <a:pt x="96" y="217"/>
                      <a:pt x="96" y="217"/>
                    </a:cubicBezTo>
                    <a:cubicBezTo>
                      <a:pt x="96" y="217"/>
                      <a:pt x="96" y="217"/>
                      <a:pt x="96" y="217"/>
                    </a:cubicBezTo>
                    <a:cubicBezTo>
                      <a:pt x="96" y="217"/>
                      <a:pt x="96" y="217"/>
                      <a:pt x="96" y="217"/>
                    </a:cubicBezTo>
                    <a:cubicBezTo>
                      <a:pt x="96" y="217"/>
                      <a:pt x="97" y="217"/>
                      <a:pt x="97" y="217"/>
                    </a:cubicBezTo>
                    <a:cubicBezTo>
                      <a:pt x="97" y="217"/>
                      <a:pt x="97" y="217"/>
                      <a:pt x="97" y="217"/>
                    </a:cubicBezTo>
                    <a:cubicBezTo>
                      <a:pt x="97" y="217"/>
                      <a:pt x="97" y="217"/>
                      <a:pt x="97" y="217"/>
                    </a:cubicBezTo>
                    <a:cubicBezTo>
                      <a:pt x="97" y="217"/>
                      <a:pt x="97" y="217"/>
                      <a:pt x="97" y="217"/>
                    </a:cubicBezTo>
                    <a:cubicBezTo>
                      <a:pt x="97" y="217"/>
                      <a:pt x="97" y="217"/>
                      <a:pt x="97" y="217"/>
                    </a:cubicBezTo>
                    <a:cubicBezTo>
                      <a:pt x="97" y="217"/>
                      <a:pt x="97" y="217"/>
                      <a:pt x="97" y="217"/>
                    </a:cubicBezTo>
                    <a:cubicBezTo>
                      <a:pt x="97" y="217"/>
                      <a:pt x="97" y="217"/>
                      <a:pt x="97" y="217"/>
                    </a:cubicBezTo>
                    <a:cubicBezTo>
                      <a:pt x="97" y="217"/>
                      <a:pt x="97" y="217"/>
                      <a:pt x="97" y="217"/>
                    </a:cubicBezTo>
                    <a:cubicBezTo>
                      <a:pt x="97" y="217"/>
                      <a:pt x="97" y="217"/>
                      <a:pt x="97" y="217"/>
                    </a:cubicBezTo>
                    <a:cubicBezTo>
                      <a:pt x="97" y="217"/>
                      <a:pt x="97" y="217"/>
                      <a:pt x="97" y="217"/>
                    </a:cubicBezTo>
                    <a:cubicBezTo>
                      <a:pt x="97" y="217"/>
                      <a:pt x="97" y="217"/>
                      <a:pt x="97" y="217"/>
                    </a:cubicBezTo>
                    <a:cubicBezTo>
                      <a:pt x="97" y="217"/>
                      <a:pt x="97" y="217"/>
                      <a:pt x="97" y="217"/>
                    </a:cubicBezTo>
                    <a:cubicBezTo>
                      <a:pt x="97" y="217"/>
                      <a:pt x="97" y="217"/>
                      <a:pt x="97" y="217"/>
                    </a:cubicBezTo>
                    <a:cubicBezTo>
                      <a:pt x="97" y="217"/>
                      <a:pt x="97" y="217"/>
                      <a:pt x="97" y="217"/>
                    </a:cubicBezTo>
                    <a:cubicBezTo>
                      <a:pt x="97" y="216"/>
                      <a:pt x="97" y="216"/>
                      <a:pt x="97" y="216"/>
                    </a:cubicBezTo>
                    <a:cubicBezTo>
                      <a:pt x="97" y="216"/>
                      <a:pt x="97" y="216"/>
                      <a:pt x="97" y="216"/>
                    </a:cubicBezTo>
                    <a:cubicBezTo>
                      <a:pt x="97" y="216"/>
                      <a:pt x="97" y="216"/>
                      <a:pt x="97" y="216"/>
                    </a:cubicBezTo>
                    <a:cubicBezTo>
                      <a:pt x="97" y="216"/>
                      <a:pt x="97" y="216"/>
                      <a:pt x="97" y="216"/>
                    </a:cubicBezTo>
                    <a:cubicBezTo>
                      <a:pt x="97" y="216"/>
                      <a:pt x="97" y="216"/>
                      <a:pt x="97" y="216"/>
                    </a:cubicBezTo>
                    <a:cubicBezTo>
                      <a:pt x="97" y="216"/>
                      <a:pt x="97" y="216"/>
                      <a:pt x="97" y="216"/>
                    </a:cubicBezTo>
                    <a:cubicBezTo>
                      <a:pt x="97" y="216"/>
                      <a:pt x="97" y="216"/>
                      <a:pt x="97" y="216"/>
                    </a:cubicBezTo>
                    <a:cubicBezTo>
                      <a:pt x="97" y="216"/>
                      <a:pt x="97" y="216"/>
                      <a:pt x="97" y="216"/>
                    </a:cubicBezTo>
                    <a:cubicBezTo>
                      <a:pt x="97" y="216"/>
                      <a:pt x="97" y="216"/>
                      <a:pt x="97" y="216"/>
                    </a:cubicBezTo>
                    <a:cubicBezTo>
                      <a:pt x="97" y="216"/>
                      <a:pt x="97" y="216"/>
                      <a:pt x="97" y="216"/>
                    </a:cubicBezTo>
                    <a:cubicBezTo>
                      <a:pt x="97" y="216"/>
                      <a:pt x="97" y="216"/>
                      <a:pt x="98" y="216"/>
                    </a:cubicBezTo>
                    <a:cubicBezTo>
                      <a:pt x="98" y="216"/>
                      <a:pt x="98" y="216"/>
                      <a:pt x="98" y="216"/>
                    </a:cubicBezTo>
                    <a:cubicBezTo>
                      <a:pt x="98" y="216"/>
                      <a:pt x="98" y="216"/>
                      <a:pt x="98" y="216"/>
                    </a:cubicBezTo>
                    <a:cubicBezTo>
                      <a:pt x="98" y="216"/>
                      <a:pt x="98" y="216"/>
                      <a:pt x="98" y="216"/>
                    </a:cubicBezTo>
                    <a:cubicBezTo>
                      <a:pt x="98" y="216"/>
                      <a:pt x="98" y="216"/>
                      <a:pt x="98" y="216"/>
                    </a:cubicBezTo>
                    <a:cubicBezTo>
                      <a:pt x="98" y="216"/>
                      <a:pt x="98" y="216"/>
                      <a:pt x="98" y="216"/>
                    </a:cubicBezTo>
                    <a:cubicBezTo>
                      <a:pt x="98" y="216"/>
                      <a:pt x="98" y="216"/>
                      <a:pt x="98" y="216"/>
                    </a:cubicBezTo>
                    <a:cubicBezTo>
                      <a:pt x="98" y="216"/>
                      <a:pt x="98" y="216"/>
                      <a:pt x="98" y="216"/>
                    </a:cubicBezTo>
                    <a:cubicBezTo>
                      <a:pt x="98" y="216"/>
                      <a:pt x="98" y="216"/>
                      <a:pt x="98" y="216"/>
                    </a:cubicBezTo>
                    <a:cubicBezTo>
                      <a:pt x="98" y="216"/>
                      <a:pt x="98" y="216"/>
                      <a:pt x="98" y="216"/>
                    </a:cubicBezTo>
                    <a:cubicBezTo>
                      <a:pt x="98" y="216"/>
                      <a:pt x="98" y="216"/>
                      <a:pt x="98" y="215"/>
                    </a:cubicBezTo>
                    <a:cubicBezTo>
                      <a:pt x="98" y="215"/>
                      <a:pt x="98" y="215"/>
                      <a:pt x="98" y="215"/>
                    </a:cubicBezTo>
                    <a:cubicBezTo>
                      <a:pt x="98" y="215"/>
                      <a:pt x="98" y="215"/>
                      <a:pt x="98" y="215"/>
                    </a:cubicBezTo>
                    <a:cubicBezTo>
                      <a:pt x="98" y="215"/>
                      <a:pt x="98" y="215"/>
                      <a:pt x="98" y="215"/>
                    </a:cubicBezTo>
                    <a:cubicBezTo>
                      <a:pt x="98" y="215"/>
                      <a:pt x="98" y="215"/>
                      <a:pt x="98" y="215"/>
                    </a:cubicBezTo>
                    <a:cubicBezTo>
                      <a:pt x="98" y="215"/>
                      <a:pt x="98" y="215"/>
                      <a:pt x="98" y="215"/>
                    </a:cubicBezTo>
                    <a:cubicBezTo>
                      <a:pt x="99" y="215"/>
                      <a:pt x="99" y="215"/>
                      <a:pt x="99" y="215"/>
                    </a:cubicBezTo>
                    <a:cubicBezTo>
                      <a:pt x="99" y="215"/>
                      <a:pt x="99" y="215"/>
                      <a:pt x="99" y="215"/>
                    </a:cubicBezTo>
                    <a:cubicBezTo>
                      <a:pt x="99" y="215"/>
                      <a:pt x="99" y="215"/>
                      <a:pt x="99" y="215"/>
                    </a:cubicBezTo>
                    <a:cubicBezTo>
                      <a:pt x="99" y="215"/>
                      <a:pt x="99" y="215"/>
                      <a:pt x="99" y="215"/>
                    </a:cubicBezTo>
                    <a:cubicBezTo>
                      <a:pt x="99" y="215"/>
                      <a:pt x="99" y="215"/>
                      <a:pt x="99" y="215"/>
                    </a:cubicBezTo>
                    <a:cubicBezTo>
                      <a:pt x="99" y="215"/>
                      <a:pt x="99" y="215"/>
                      <a:pt x="99" y="215"/>
                    </a:cubicBezTo>
                    <a:cubicBezTo>
                      <a:pt x="99" y="215"/>
                      <a:pt x="99" y="215"/>
                      <a:pt x="99" y="215"/>
                    </a:cubicBezTo>
                    <a:cubicBezTo>
                      <a:pt x="99" y="215"/>
                      <a:pt x="99" y="215"/>
                      <a:pt x="99" y="215"/>
                    </a:cubicBezTo>
                    <a:cubicBezTo>
                      <a:pt x="99" y="215"/>
                      <a:pt x="99" y="215"/>
                      <a:pt x="99" y="215"/>
                    </a:cubicBezTo>
                    <a:cubicBezTo>
                      <a:pt x="99" y="215"/>
                      <a:pt x="99" y="215"/>
                      <a:pt x="99" y="215"/>
                    </a:cubicBezTo>
                    <a:cubicBezTo>
                      <a:pt x="99" y="215"/>
                      <a:pt x="99" y="214"/>
                      <a:pt x="99" y="214"/>
                    </a:cubicBezTo>
                    <a:cubicBezTo>
                      <a:pt x="99" y="214"/>
                      <a:pt x="99" y="214"/>
                      <a:pt x="99" y="214"/>
                    </a:cubicBezTo>
                    <a:cubicBezTo>
                      <a:pt x="99" y="214"/>
                      <a:pt x="100" y="214"/>
                      <a:pt x="100" y="214"/>
                    </a:cubicBezTo>
                    <a:cubicBezTo>
                      <a:pt x="100" y="214"/>
                      <a:pt x="100" y="214"/>
                      <a:pt x="100" y="214"/>
                    </a:cubicBezTo>
                    <a:cubicBezTo>
                      <a:pt x="100" y="214"/>
                      <a:pt x="100" y="214"/>
                      <a:pt x="100" y="214"/>
                    </a:cubicBezTo>
                    <a:cubicBezTo>
                      <a:pt x="100" y="214"/>
                      <a:pt x="100" y="214"/>
                      <a:pt x="100" y="214"/>
                    </a:cubicBezTo>
                    <a:cubicBezTo>
                      <a:pt x="100" y="214"/>
                      <a:pt x="100" y="214"/>
                      <a:pt x="100" y="214"/>
                    </a:cubicBezTo>
                    <a:cubicBezTo>
                      <a:pt x="100" y="214"/>
                      <a:pt x="100" y="214"/>
                      <a:pt x="100" y="214"/>
                    </a:cubicBezTo>
                    <a:cubicBezTo>
                      <a:pt x="100" y="214"/>
                      <a:pt x="100" y="214"/>
                      <a:pt x="100" y="214"/>
                    </a:cubicBezTo>
                    <a:cubicBezTo>
                      <a:pt x="100" y="214"/>
                      <a:pt x="100" y="214"/>
                      <a:pt x="100" y="214"/>
                    </a:cubicBezTo>
                    <a:cubicBezTo>
                      <a:pt x="100" y="214"/>
                      <a:pt x="100" y="213"/>
                      <a:pt x="101" y="213"/>
                    </a:cubicBezTo>
                    <a:cubicBezTo>
                      <a:pt x="101" y="213"/>
                      <a:pt x="101" y="213"/>
                      <a:pt x="101" y="213"/>
                    </a:cubicBezTo>
                    <a:cubicBezTo>
                      <a:pt x="101" y="213"/>
                      <a:pt x="101" y="213"/>
                      <a:pt x="101" y="213"/>
                    </a:cubicBezTo>
                    <a:cubicBezTo>
                      <a:pt x="101" y="213"/>
                      <a:pt x="101" y="213"/>
                      <a:pt x="101" y="213"/>
                    </a:cubicBezTo>
                    <a:cubicBezTo>
                      <a:pt x="101" y="213"/>
                      <a:pt x="101" y="213"/>
                      <a:pt x="101" y="213"/>
                    </a:cubicBezTo>
                    <a:cubicBezTo>
                      <a:pt x="101" y="212"/>
                      <a:pt x="102" y="212"/>
                      <a:pt x="102" y="212"/>
                    </a:cubicBezTo>
                    <a:cubicBezTo>
                      <a:pt x="102" y="212"/>
                      <a:pt x="102" y="212"/>
                      <a:pt x="102" y="212"/>
                    </a:cubicBezTo>
                    <a:cubicBezTo>
                      <a:pt x="102" y="212"/>
                      <a:pt x="102" y="212"/>
                      <a:pt x="102" y="212"/>
                    </a:cubicBezTo>
                    <a:cubicBezTo>
                      <a:pt x="102" y="212"/>
                      <a:pt x="102" y="212"/>
                      <a:pt x="102" y="212"/>
                    </a:cubicBezTo>
                    <a:cubicBezTo>
                      <a:pt x="102" y="212"/>
                      <a:pt x="102" y="212"/>
                      <a:pt x="102" y="212"/>
                    </a:cubicBezTo>
                    <a:cubicBezTo>
                      <a:pt x="102" y="211"/>
                      <a:pt x="102" y="211"/>
                      <a:pt x="102" y="211"/>
                    </a:cubicBezTo>
                    <a:cubicBezTo>
                      <a:pt x="102" y="211"/>
                      <a:pt x="102" y="211"/>
                      <a:pt x="102" y="211"/>
                    </a:cubicBezTo>
                    <a:cubicBezTo>
                      <a:pt x="102" y="211"/>
                      <a:pt x="102" y="211"/>
                      <a:pt x="102" y="211"/>
                    </a:cubicBezTo>
                    <a:cubicBezTo>
                      <a:pt x="102" y="211"/>
                      <a:pt x="102" y="211"/>
                      <a:pt x="102" y="211"/>
                    </a:cubicBezTo>
                    <a:cubicBezTo>
                      <a:pt x="102" y="211"/>
                      <a:pt x="103" y="211"/>
                      <a:pt x="103" y="211"/>
                    </a:cubicBezTo>
                    <a:cubicBezTo>
                      <a:pt x="103" y="211"/>
                      <a:pt x="103" y="211"/>
                      <a:pt x="103" y="211"/>
                    </a:cubicBezTo>
                    <a:cubicBezTo>
                      <a:pt x="103" y="211"/>
                      <a:pt x="103" y="211"/>
                      <a:pt x="103" y="211"/>
                    </a:cubicBezTo>
                    <a:cubicBezTo>
                      <a:pt x="103" y="211"/>
                      <a:pt x="103" y="211"/>
                      <a:pt x="103" y="211"/>
                    </a:cubicBezTo>
                    <a:cubicBezTo>
                      <a:pt x="103" y="211"/>
                      <a:pt x="103" y="211"/>
                      <a:pt x="103" y="211"/>
                    </a:cubicBezTo>
                    <a:cubicBezTo>
                      <a:pt x="103" y="211"/>
                      <a:pt x="103" y="211"/>
                      <a:pt x="103" y="211"/>
                    </a:cubicBezTo>
                    <a:cubicBezTo>
                      <a:pt x="103" y="211"/>
                      <a:pt x="103" y="211"/>
                      <a:pt x="103" y="211"/>
                    </a:cubicBezTo>
                    <a:cubicBezTo>
                      <a:pt x="103" y="211"/>
                      <a:pt x="103" y="211"/>
                      <a:pt x="103" y="211"/>
                    </a:cubicBezTo>
                    <a:cubicBezTo>
                      <a:pt x="103" y="211"/>
                      <a:pt x="103" y="211"/>
                      <a:pt x="103" y="210"/>
                    </a:cubicBezTo>
                    <a:cubicBezTo>
                      <a:pt x="103" y="210"/>
                      <a:pt x="103" y="210"/>
                      <a:pt x="103" y="210"/>
                    </a:cubicBezTo>
                    <a:cubicBezTo>
                      <a:pt x="103" y="210"/>
                      <a:pt x="103" y="210"/>
                      <a:pt x="103" y="210"/>
                    </a:cubicBezTo>
                    <a:cubicBezTo>
                      <a:pt x="103" y="210"/>
                      <a:pt x="103" y="210"/>
                      <a:pt x="103" y="210"/>
                    </a:cubicBezTo>
                    <a:cubicBezTo>
                      <a:pt x="103" y="210"/>
                      <a:pt x="103" y="210"/>
                      <a:pt x="103" y="210"/>
                    </a:cubicBezTo>
                    <a:cubicBezTo>
                      <a:pt x="103" y="210"/>
                      <a:pt x="103" y="210"/>
                      <a:pt x="103" y="210"/>
                    </a:cubicBezTo>
                    <a:cubicBezTo>
                      <a:pt x="103" y="210"/>
                      <a:pt x="103" y="210"/>
                      <a:pt x="104" y="210"/>
                    </a:cubicBezTo>
                    <a:cubicBezTo>
                      <a:pt x="104" y="210"/>
                      <a:pt x="104" y="210"/>
                      <a:pt x="104" y="210"/>
                    </a:cubicBezTo>
                    <a:cubicBezTo>
                      <a:pt x="104" y="210"/>
                      <a:pt x="104" y="210"/>
                      <a:pt x="104" y="210"/>
                    </a:cubicBezTo>
                    <a:cubicBezTo>
                      <a:pt x="104" y="210"/>
                      <a:pt x="104" y="210"/>
                      <a:pt x="104" y="210"/>
                    </a:cubicBezTo>
                    <a:cubicBezTo>
                      <a:pt x="104" y="210"/>
                      <a:pt x="104" y="210"/>
                      <a:pt x="104" y="210"/>
                    </a:cubicBezTo>
                    <a:cubicBezTo>
                      <a:pt x="104" y="210"/>
                      <a:pt x="104" y="210"/>
                      <a:pt x="104" y="210"/>
                    </a:cubicBezTo>
                    <a:cubicBezTo>
                      <a:pt x="104" y="210"/>
                      <a:pt x="104" y="210"/>
                      <a:pt x="104" y="210"/>
                    </a:cubicBezTo>
                    <a:cubicBezTo>
                      <a:pt x="104" y="210"/>
                      <a:pt x="104" y="210"/>
                      <a:pt x="104" y="210"/>
                    </a:cubicBezTo>
                    <a:cubicBezTo>
                      <a:pt x="104" y="210"/>
                      <a:pt x="104" y="210"/>
                      <a:pt x="104" y="210"/>
                    </a:cubicBezTo>
                    <a:cubicBezTo>
                      <a:pt x="104" y="210"/>
                      <a:pt x="104" y="210"/>
                      <a:pt x="104" y="210"/>
                    </a:cubicBezTo>
                    <a:cubicBezTo>
                      <a:pt x="104" y="210"/>
                      <a:pt x="104" y="210"/>
                      <a:pt x="104" y="210"/>
                    </a:cubicBezTo>
                    <a:cubicBezTo>
                      <a:pt x="104" y="209"/>
                      <a:pt x="104" y="209"/>
                      <a:pt x="104" y="209"/>
                    </a:cubicBezTo>
                    <a:cubicBezTo>
                      <a:pt x="104" y="209"/>
                      <a:pt x="104" y="209"/>
                      <a:pt x="104" y="209"/>
                    </a:cubicBezTo>
                    <a:cubicBezTo>
                      <a:pt x="104" y="209"/>
                      <a:pt x="104" y="209"/>
                      <a:pt x="104" y="209"/>
                    </a:cubicBezTo>
                    <a:cubicBezTo>
                      <a:pt x="104" y="209"/>
                      <a:pt x="104" y="209"/>
                      <a:pt x="104" y="209"/>
                    </a:cubicBezTo>
                    <a:cubicBezTo>
                      <a:pt x="104" y="209"/>
                      <a:pt x="104" y="209"/>
                      <a:pt x="104" y="209"/>
                    </a:cubicBezTo>
                    <a:cubicBezTo>
                      <a:pt x="104" y="209"/>
                      <a:pt x="104" y="209"/>
                      <a:pt x="104" y="209"/>
                    </a:cubicBezTo>
                    <a:cubicBezTo>
                      <a:pt x="104" y="209"/>
                      <a:pt x="104" y="209"/>
                      <a:pt x="104" y="209"/>
                    </a:cubicBezTo>
                    <a:cubicBezTo>
                      <a:pt x="104" y="209"/>
                      <a:pt x="104" y="209"/>
                      <a:pt x="104" y="209"/>
                    </a:cubicBezTo>
                    <a:cubicBezTo>
                      <a:pt x="104" y="209"/>
                      <a:pt x="104" y="209"/>
                      <a:pt x="104" y="209"/>
                    </a:cubicBezTo>
                    <a:cubicBezTo>
                      <a:pt x="104" y="209"/>
                      <a:pt x="104" y="209"/>
                      <a:pt x="104" y="209"/>
                    </a:cubicBezTo>
                    <a:cubicBezTo>
                      <a:pt x="104" y="209"/>
                      <a:pt x="104" y="209"/>
                      <a:pt x="104" y="209"/>
                    </a:cubicBezTo>
                    <a:cubicBezTo>
                      <a:pt x="104" y="209"/>
                      <a:pt x="104" y="209"/>
                      <a:pt x="104" y="209"/>
                    </a:cubicBezTo>
                    <a:cubicBezTo>
                      <a:pt x="104" y="209"/>
                      <a:pt x="104" y="209"/>
                      <a:pt x="104" y="209"/>
                    </a:cubicBezTo>
                    <a:cubicBezTo>
                      <a:pt x="104" y="209"/>
                      <a:pt x="104" y="209"/>
                      <a:pt x="105" y="209"/>
                    </a:cubicBezTo>
                    <a:cubicBezTo>
                      <a:pt x="105" y="209"/>
                      <a:pt x="105" y="209"/>
                      <a:pt x="105" y="209"/>
                    </a:cubicBezTo>
                    <a:cubicBezTo>
                      <a:pt x="105" y="209"/>
                      <a:pt x="105" y="209"/>
                      <a:pt x="105" y="209"/>
                    </a:cubicBezTo>
                    <a:cubicBezTo>
                      <a:pt x="105" y="209"/>
                      <a:pt x="105" y="209"/>
                      <a:pt x="105" y="209"/>
                    </a:cubicBezTo>
                    <a:cubicBezTo>
                      <a:pt x="105" y="209"/>
                      <a:pt x="105" y="209"/>
                      <a:pt x="105" y="209"/>
                    </a:cubicBezTo>
                    <a:cubicBezTo>
                      <a:pt x="105" y="209"/>
                      <a:pt x="105" y="209"/>
                      <a:pt x="105" y="209"/>
                    </a:cubicBezTo>
                    <a:cubicBezTo>
                      <a:pt x="105" y="209"/>
                      <a:pt x="105" y="209"/>
                      <a:pt x="105" y="209"/>
                    </a:cubicBezTo>
                    <a:cubicBezTo>
                      <a:pt x="105" y="209"/>
                      <a:pt x="105" y="209"/>
                      <a:pt x="105" y="209"/>
                    </a:cubicBezTo>
                    <a:cubicBezTo>
                      <a:pt x="105" y="209"/>
                      <a:pt x="105" y="209"/>
                      <a:pt x="105" y="209"/>
                    </a:cubicBezTo>
                    <a:cubicBezTo>
                      <a:pt x="105" y="209"/>
                      <a:pt x="105" y="209"/>
                      <a:pt x="105" y="209"/>
                    </a:cubicBezTo>
                    <a:cubicBezTo>
                      <a:pt x="105" y="209"/>
                      <a:pt x="105" y="209"/>
                      <a:pt x="105" y="209"/>
                    </a:cubicBezTo>
                    <a:cubicBezTo>
                      <a:pt x="105" y="209"/>
                      <a:pt x="105" y="209"/>
                      <a:pt x="105" y="209"/>
                    </a:cubicBezTo>
                    <a:cubicBezTo>
                      <a:pt x="105" y="209"/>
                      <a:pt x="105" y="209"/>
                      <a:pt x="105" y="208"/>
                    </a:cubicBezTo>
                    <a:cubicBezTo>
                      <a:pt x="105" y="208"/>
                      <a:pt x="105" y="208"/>
                      <a:pt x="105" y="208"/>
                    </a:cubicBezTo>
                    <a:cubicBezTo>
                      <a:pt x="105" y="208"/>
                      <a:pt x="105" y="208"/>
                      <a:pt x="105" y="208"/>
                    </a:cubicBezTo>
                    <a:cubicBezTo>
                      <a:pt x="105" y="208"/>
                      <a:pt x="105" y="208"/>
                      <a:pt x="105" y="208"/>
                    </a:cubicBezTo>
                    <a:cubicBezTo>
                      <a:pt x="105" y="208"/>
                      <a:pt x="105" y="208"/>
                      <a:pt x="105" y="208"/>
                    </a:cubicBezTo>
                    <a:cubicBezTo>
                      <a:pt x="105" y="208"/>
                      <a:pt x="105" y="208"/>
                      <a:pt x="105" y="208"/>
                    </a:cubicBezTo>
                    <a:cubicBezTo>
                      <a:pt x="105" y="208"/>
                      <a:pt x="105" y="208"/>
                      <a:pt x="105" y="208"/>
                    </a:cubicBezTo>
                    <a:cubicBezTo>
                      <a:pt x="105" y="208"/>
                      <a:pt x="105" y="208"/>
                      <a:pt x="105" y="208"/>
                    </a:cubicBezTo>
                    <a:cubicBezTo>
                      <a:pt x="105" y="208"/>
                      <a:pt x="105" y="208"/>
                      <a:pt x="105" y="208"/>
                    </a:cubicBezTo>
                    <a:cubicBezTo>
                      <a:pt x="105" y="208"/>
                      <a:pt x="105" y="208"/>
                      <a:pt x="105" y="208"/>
                    </a:cubicBezTo>
                    <a:cubicBezTo>
                      <a:pt x="105" y="208"/>
                      <a:pt x="105" y="208"/>
                      <a:pt x="105" y="208"/>
                    </a:cubicBezTo>
                    <a:cubicBezTo>
                      <a:pt x="105" y="208"/>
                      <a:pt x="105" y="208"/>
                      <a:pt x="105" y="208"/>
                    </a:cubicBezTo>
                    <a:cubicBezTo>
                      <a:pt x="105" y="208"/>
                      <a:pt x="105" y="208"/>
                      <a:pt x="105" y="208"/>
                    </a:cubicBezTo>
                    <a:cubicBezTo>
                      <a:pt x="105" y="208"/>
                      <a:pt x="105" y="208"/>
                      <a:pt x="105" y="208"/>
                    </a:cubicBezTo>
                    <a:cubicBezTo>
                      <a:pt x="105" y="208"/>
                      <a:pt x="105" y="208"/>
                      <a:pt x="105" y="208"/>
                    </a:cubicBezTo>
                    <a:cubicBezTo>
                      <a:pt x="105" y="208"/>
                      <a:pt x="105" y="208"/>
                      <a:pt x="105" y="208"/>
                    </a:cubicBezTo>
                    <a:cubicBezTo>
                      <a:pt x="105" y="208"/>
                      <a:pt x="105" y="208"/>
                      <a:pt x="105" y="208"/>
                    </a:cubicBezTo>
                    <a:cubicBezTo>
                      <a:pt x="105" y="208"/>
                      <a:pt x="105" y="208"/>
                      <a:pt x="105" y="208"/>
                    </a:cubicBezTo>
                    <a:cubicBezTo>
                      <a:pt x="105" y="208"/>
                      <a:pt x="105" y="208"/>
                      <a:pt x="105" y="208"/>
                    </a:cubicBezTo>
                    <a:cubicBezTo>
                      <a:pt x="105" y="208"/>
                      <a:pt x="105" y="208"/>
                      <a:pt x="105" y="208"/>
                    </a:cubicBezTo>
                    <a:cubicBezTo>
                      <a:pt x="105" y="208"/>
                      <a:pt x="105" y="208"/>
                      <a:pt x="105" y="208"/>
                    </a:cubicBezTo>
                    <a:cubicBezTo>
                      <a:pt x="105" y="208"/>
                      <a:pt x="105" y="208"/>
                      <a:pt x="105" y="208"/>
                    </a:cubicBezTo>
                    <a:cubicBezTo>
                      <a:pt x="106" y="208"/>
                      <a:pt x="106" y="208"/>
                      <a:pt x="106" y="208"/>
                    </a:cubicBezTo>
                    <a:cubicBezTo>
                      <a:pt x="106" y="208"/>
                      <a:pt x="106" y="208"/>
                      <a:pt x="106" y="208"/>
                    </a:cubicBezTo>
                    <a:cubicBezTo>
                      <a:pt x="106" y="208"/>
                      <a:pt x="106" y="208"/>
                      <a:pt x="106" y="208"/>
                    </a:cubicBezTo>
                    <a:cubicBezTo>
                      <a:pt x="106" y="208"/>
                      <a:pt x="106" y="208"/>
                      <a:pt x="106" y="208"/>
                    </a:cubicBezTo>
                    <a:cubicBezTo>
                      <a:pt x="106" y="208"/>
                      <a:pt x="106" y="207"/>
                      <a:pt x="106" y="207"/>
                    </a:cubicBezTo>
                    <a:cubicBezTo>
                      <a:pt x="106" y="207"/>
                      <a:pt x="106" y="207"/>
                      <a:pt x="106" y="207"/>
                    </a:cubicBezTo>
                    <a:cubicBezTo>
                      <a:pt x="106" y="207"/>
                      <a:pt x="106" y="207"/>
                      <a:pt x="106" y="207"/>
                    </a:cubicBezTo>
                    <a:cubicBezTo>
                      <a:pt x="106" y="207"/>
                      <a:pt x="106" y="207"/>
                      <a:pt x="106" y="207"/>
                    </a:cubicBezTo>
                    <a:cubicBezTo>
                      <a:pt x="106" y="207"/>
                      <a:pt x="106" y="207"/>
                      <a:pt x="106" y="207"/>
                    </a:cubicBezTo>
                    <a:cubicBezTo>
                      <a:pt x="106" y="207"/>
                      <a:pt x="106" y="207"/>
                      <a:pt x="106" y="207"/>
                    </a:cubicBezTo>
                    <a:cubicBezTo>
                      <a:pt x="106" y="207"/>
                      <a:pt x="106" y="207"/>
                      <a:pt x="106" y="207"/>
                    </a:cubicBezTo>
                    <a:cubicBezTo>
                      <a:pt x="106" y="207"/>
                      <a:pt x="106" y="207"/>
                      <a:pt x="106" y="207"/>
                    </a:cubicBezTo>
                    <a:cubicBezTo>
                      <a:pt x="106" y="207"/>
                      <a:pt x="106" y="207"/>
                      <a:pt x="106" y="207"/>
                    </a:cubicBezTo>
                    <a:cubicBezTo>
                      <a:pt x="106" y="207"/>
                      <a:pt x="106" y="207"/>
                      <a:pt x="106" y="207"/>
                    </a:cubicBezTo>
                    <a:cubicBezTo>
                      <a:pt x="106" y="207"/>
                      <a:pt x="106" y="207"/>
                      <a:pt x="106" y="207"/>
                    </a:cubicBezTo>
                    <a:cubicBezTo>
                      <a:pt x="106" y="207"/>
                      <a:pt x="106" y="207"/>
                      <a:pt x="106" y="207"/>
                    </a:cubicBezTo>
                    <a:cubicBezTo>
                      <a:pt x="106" y="207"/>
                      <a:pt x="106" y="207"/>
                      <a:pt x="106" y="207"/>
                    </a:cubicBezTo>
                    <a:cubicBezTo>
                      <a:pt x="106" y="207"/>
                      <a:pt x="106" y="207"/>
                      <a:pt x="106" y="207"/>
                    </a:cubicBezTo>
                    <a:cubicBezTo>
                      <a:pt x="106" y="207"/>
                      <a:pt x="106" y="207"/>
                      <a:pt x="106" y="207"/>
                    </a:cubicBezTo>
                    <a:cubicBezTo>
                      <a:pt x="106" y="207"/>
                      <a:pt x="106" y="207"/>
                      <a:pt x="106" y="207"/>
                    </a:cubicBezTo>
                    <a:cubicBezTo>
                      <a:pt x="106" y="207"/>
                      <a:pt x="106" y="207"/>
                      <a:pt x="106" y="207"/>
                    </a:cubicBezTo>
                    <a:cubicBezTo>
                      <a:pt x="106" y="207"/>
                      <a:pt x="106" y="207"/>
                      <a:pt x="106" y="207"/>
                    </a:cubicBezTo>
                    <a:cubicBezTo>
                      <a:pt x="106" y="207"/>
                      <a:pt x="106" y="207"/>
                      <a:pt x="106" y="207"/>
                    </a:cubicBezTo>
                    <a:cubicBezTo>
                      <a:pt x="106" y="207"/>
                      <a:pt x="106" y="207"/>
                      <a:pt x="106" y="207"/>
                    </a:cubicBezTo>
                    <a:cubicBezTo>
                      <a:pt x="106" y="207"/>
                      <a:pt x="106" y="207"/>
                      <a:pt x="106" y="207"/>
                    </a:cubicBezTo>
                    <a:cubicBezTo>
                      <a:pt x="106" y="207"/>
                      <a:pt x="106" y="207"/>
                      <a:pt x="106" y="207"/>
                    </a:cubicBezTo>
                    <a:cubicBezTo>
                      <a:pt x="106" y="207"/>
                      <a:pt x="106" y="207"/>
                      <a:pt x="106" y="207"/>
                    </a:cubicBezTo>
                    <a:cubicBezTo>
                      <a:pt x="106" y="207"/>
                      <a:pt x="106" y="207"/>
                      <a:pt x="106" y="207"/>
                    </a:cubicBezTo>
                    <a:cubicBezTo>
                      <a:pt x="106" y="207"/>
                      <a:pt x="106" y="207"/>
                      <a:pt x="106" y="207"/>
                    </a:cubicBezTo>
                    <a:cubicBezTo>
                      <a:pt x="106" y="207"/>
                      <a:pt x="106" y="207"/>
                      <a:pt x="106" y="207"/>
                    </a:cubicBezTo>
                    <a:cubicBezTo>
                      <a:pt x="106" y="207"/>
                      <a:pt x="106" y="207"/>
                      <a:pt x="106" y="207"/>
                    </a:cubicBezTo>
                    <a:cubicBezTo>
                      <a:pt x="106" y="207"/>
                      <a:pt x="106" y="207"/>
                      <a:pt x="106" y="207"/>
                    </a:cubicBezTo>
                    <a:cubicBezTo>
                      <a:pt x="106" y="207"/>
                      <a:pt x="106" y="207"/>
                      <a:pt x="106" y="207"/>
                    </a:cubicBezTo>
                    <a:cubicBezTo>
                      <a:pt x="106" y="207"/>
                      <a:pt x="106" y="207"/>
                      <a:pt x="106" y="207"/>
                    </a:cubicBezTo>
                    <a:cubicBezTo>
                      <a:pt x="106" y="207"/>
                      <a:pt x="106" y="206"/>
                      <a:pt x="106" y="206"/>
                    </a:cubicBezTo>
                    <a:cubicBezTo>
                      <a:pt x="106" y="206"/>
                      <a:pt x="106" y="206"/>
                      <a:pt x="106" y="206"/>
                    </a:cubicBezTo>
                    <a:cubicBezTo>
                      <a:pt x="106" y="206"/>
                      <a:pt x="106" y="206"/>
                      <a:pt x="106" y="206"/>
                    </a:cubicBezTo>
                    <a:cubicBezTo>
                      <a:pt x="106" y="206"/>
                      <a:pt x="106" y="206"/>
                      <a:pt x="106" y="206"/>
                    </a:cubicBezTo>
                    <a:cubicBezTo>
                      <a:pt x="106" y="206"/>
                      <a:pt x="106" y="206"/>
                      <a:pt x="107" y="206"/>
                    </a:cubicBezTo>
                    <a:cubicBezTo>
                      <a:pt x="107" y="206"/>
                      <a:pt x="107" y="206"/>
                      <a:pt x="107" y="206"/>
                    </a:cubicBezTo>
                    <a:cubicBezTo>
                      <a:pt x="107" y="206"/>
                      <a:pt x="107" y="206"/>
                      <a:pt x="107" y="206"/>
                    </a:cubicBezTo>
                    <a:cubicBezTo>
                      <a:pt x="107" y="206"/>
                      <a:pt x="107" y="206"/>
                      <a:pt x="107" y="206"/>
                    </a:cubicBezTo>
                    <a:cubicBezTo>
                      <a:pt x="107" y="206"/>
                      <a:pt x="107" y="206"/>
                      <a:pt x="107" y="206"/>
                    </a:cubicBezTo>
                    <a:cubicBezTo>
                      <a:pt x="107" y="206"/>
                      <a:pt x="107" y="206"/>
                      <a:pt x="107" y="206"/>
                    </a:cubicBezTo>
                    <a:cubicBezTo>
                      <a:pt x="107" y="206"/>
                      <a:pt x="107" y="206"/>
                      <a:pt x="107" y="206"/>
                    </a:cubicBezTo>
                    <a:cubicBezTo>
                      <a:pt x="107" y="206"/>
                      <a:pt x="107" y="206"/>
                      <a:pt x="107" y="206"/>
                    </a:cubicBezTo>
                    <a:cubicBezTo>
                      <a:pt x="107" y="206"/>
                      <a:pt x="107" y="206"/>
                      <a:pt x="107" y="206"/>
                    </a:cubicBezTo>
                    <a:cubicBezTo>
                      <a:pt x="107" y="206"/>
                      <a:pt x="107" y="206"/>
                      <a:pt x="107" y="206"/>
                    </a:cubicBezTo>
                    <a:cubicBezTo>
                      <a:pt x="107" y="206"/>
                      <a:pt x="107" y="206"/>
                      <a:pt x="107" y="206"/>
                    </a:cubicBezTo>
                    <a:cubicBezTo>
                      <a:pt x="107" y="206"/>
                      <a:pt x="107" y="206"/>
                      <a:pt x="107" y="206"/>
                    </a:cubicBezTo>
                    <a:cubicBezTo>
                      <a:pt x="107" y="206"/>
                      <a:pt x="107" y="206"/>
                      <a:pt x="107" y="206"/>
                    </a:cubicBezTo>
                    <a:cubicBezTo>
                      <a:pt x="107" y="206"/>
                      <a:pt x="107" y="206"/>
                      <a:pt x="107" y="206"/>
                    </a:cubicBezTo>
                    <a:cubicBezTo>
                      <a:pt x="107" y="206"/>
                      <a:pt x="107" y="206"/>
                      <a:pt x="107" y="206"/>
                    </a:cubicBezTo>
                    <a:cubicBezTo>
                      <a:pt x="107" y="206"/>
                      <a:pt x="107" y="206"/>
                      <a:pt x="107" y="206"/>
                    </a:cubicBezTo>
                    <a:cubicBezTo>
                      <a:pt x="107" y="206"/>
                      <a:pt x="107" y="206"/>
                      <a:pt x="107" y="206"/>
                    </a:cubicBezTo>
                    <a:cubicBezTo>
                      <a:pt x="107" y="206"/>
                      <a:pt x="107" y="206"/>
                      <a:pt x="107" y="206"/>
                    </a:cubicBezTo>
                    <a:cubicBezTo>
                      <a:pt x="107" y="206"/>
                      <a:pt x="107" y="206"/>
                      <a:pt x="107" y="206"/>
                    </a:cubicBezTo>
                    <a:cubicBezTo>
                      <a:pt x="107" y="206"/>
                      <a:pt x="107" y="206"/>
                      <a:pt x="107" y="206"/>
                    </a:cubicBezTo>
                    <a:cubicBezTo>
                      <a:pt x="107" y="206"/>
                      <a:pt x="107" y="206"/>
                      <a:pt x="107" y="206"/>
                    </a:cubicBezTo>
                    <a:cubicBezTo>
                      <a:pt x="107" y="206"/>
                      <a:pt x="107" y="206"/>
                      <a:pt x="107" y="206"/>
                    </a:cubicBezTo>
                    <a:cubicBezTo>
                      <a:pt x="107" y="206"/>
                      <a:pt x="107" y="206"/>
                      <a:pt x="107" y="206"/>
                    </a:cubicBezTo>
                    <a:cubicBezTo>
                      <a:pt x="107" y="206"/>
                      <a:pt x="107" y="206"/>
                      <a:pt x="107" y="206"/>
                    </a:cubicBezTo>
                    <a:cubicBezTo>
                      <a:pt x="107" y="206"/>
                      <a:pt x="107" y="206"/>
                      <a:pt x="107" y="206"/>
                    </a:cubicBezTo>
                    <a:cubicBezTo>
                      <a:pt x="107" y="206"/>
                      <a:pt x="107" y="206"/>
                      <a:pt x="107" y="206"/>
                    </a:cubicBezTo>
                    <a:cubicBezTo>
                      <a:pt x="107" y="206"/>
                      <a:pt x="107" y="206"/>
                      <a:pt x="107" y="206"/>
                    </a:cubicBezTo>
                    <a:cubicBezTo>
                      <a:pt x="107" y="206"/>
                      <a:pt x="107" y="206"/>
                      <a:pt x="107" y="206"/>
                    </a:cubicBezTo>
                    <a:cubicBezTo>
                      <a:pt x="107" y="206"/>
                      <a:pt x="107" y="206"/>
                      <a:pt x="107" y="206"/>
                    </a:cubicBezTo>
                    <a:cubicBezTo>
                      <a:pt x="107" y="206"/>
                      <a:pt x="107" y="206"/>
                      <a:pt x="107" y="206"/>
                    </a:cubicBezTo>
                    <a:cubicBezTo>
                      <a:pt x="107" y="206"/>
                      <a:pt x="107" y="206"/>
                      <a:pt x="107" y="205"/>
                    </a:cubicBezTo>
                    <a:cubicBezTo>
                      <a:pt x="107" y="205"/>
                      <a:pt x="107" y="205"/>
                      <a:pt x="107" y="205"/>
                    </a:cubicBezTo>
                    <a:cubicBezTo>
                      <a:pt x="107" y="205"/>
                      <a:pt x="107" y="205"/>
                      <a:pt x="107" y="205"/>
                    </a:cubicBezTo>
                    <a:cubicBezTo>
                      <a:pt x="107" y="205"/>
                      <a:pt x="107" y="205"/>
                      <a:pt x="107" y="205"/>
                    </a:cubicBezTo>
                    <a:cubicBezTo>
                      <a:pt x="107" y="205"/>
                      <a:pt x="107" y="205"/>
                      <a:pt x="107" y="205"/>
                    </a:cubicBezTo>
                    <a:cubicBezTo>
                      <a:pt x="107" y="205"/>
                      <a:pt x="107" y="205"/>
                      <a:pt x="107" y="205"/>
                    </a:cubicBezTo>
                    <a:cubicBezTo>
                      <a:pt x="107" y="205"/>
                      <a:pt x="107" y="205"/>
                      <a:pt x="107" y="205"/>
                    </a:cubicBezTo>
                    <a:cubicBezTo>
                      <a:pt x="107" y="205"/>
                      <a:pt x="107" y="205"/>
                      <a:pt x="107" y="205"/>
                    </a:cubicBezTo>
                    <a:cubicBezTo>
                      <a:pt x="107" y="205"/>
                      <a:pt x="107" y="205"/>
                      <a:pt x="107" y="205"/>
                    </a:cubicBezTo>
                    <a:cubicBezTo>
                      <a:pt x="107" y="205"/>
                      <a:pt x="107" y="205"/>
                      <a:pt x="107" y="205"/>
                    </a:cubicBezTo>
                    <a:cubicBezTo>
                      <a:pt x="107" y="205"/>
                      <a:pt x="107" y="205"/>
                      <a:pt x="107" y="205"/>
                    </a:cubicBezTo>
                    <a:cubicBezTo>
                      <a:pt x="107" y="205"/>
                      <a:pt x="107" y="205"/>
                      <a:pt x="107" y="205"/>
                    </a:cubicBezTo>
                    <a:cubicBezTo>
                      <a:pt x="107" y="205"/>
                      <a:pt x="107" y="205"/>
                      <a:pt x="107" y="205"/>
                    </a:cubicBezTo>
                    <a:cubicBezTo>
                      <a:pt x="107" y="205"/>
                      <a:pt x="107" y="205"/>
                      <a:pt x="107" y="205"/>
                    </a:cubicBezTo>
                    <a:cubicBezTo>
                      <a:pt x="107" y="205"/>
                      <a:pt x="107" y="205"/>
                      <a:pt x="107" y="205"/>
                    </a:cubicBezTo>
                    <a:cubicBezTo>
                      <a:pt x="107" y="205"/>
                      <a:pt x="107" y="205"/>
                      <a:pt x="107" y="205"/>
                    </a:cubicBezTo>
                    <a:cubicBezTo>
                      <a:pt x="107" y="205"/>
                      <a:pt x="107" y="205"/>
                      <a:pt x="107" y="205"/>
                    </a:cubicBezTo>
                    <a:cubicBezTo>
                      <a:pt x="107" y="205"/>
                      <a:pt x="107" y="205"/>
                      <a:pt x="107" y="205"/>
                    </a:cubicBezTo>
                    <a:cubicBezTo>
                      <a:pt x="107" y="205"/>
                      <a:pt x="107" y="205"/>
                      <a:pt x="107" y="205"/>
                    </a:cubicBezTo>
                    <a:cubicBezTo>
                      <a:pt x="107" y="205"/>
                      <a:pt x="107" y="205"/>
                      <a:pt x="107" y="205"/>
                    </a:cubicBezTo>
                    <a:cubicBezTo>
                      <a:pt x="107" y="205"/>
                      <a:pt x="108" y="205"/>
                      <a:pt x="108" y="205"/>
                    </a:cubicBezTo>
                    <a:cubicBezTo>
                      <a:pt x="108" y="205"/>
                      <a:pt x="108" y="205"/>
                      <a:pt x="108" y="205"/>
                    </a:cubicBezTo>
                    <a:cubicBezTo>
                      <a:pt x="108" y="205"/>
                      <a:pt x="108" y="205"/>
                      <a:pt x="108" y="205"/>
                    </a:cubicBezTo>
                    <a:cubicBezTo>
                      <a:pt x="108" y="205"/>
                      <a:pt x="108" y="205"/>
                      <a:pt x="108" y="205"/>
                    </a:cubicBezTo>
                    <a:cubicBezTo>
                      <a:pt x="108" y="205"/>
                      <a:pt x="108" y="205"/>
                      <a:pt x="108" y="205"/>
                    </a:cubicBezTo>
                    <a:cubicBezTo>
                      <a:pt x="108" y="205"/>
                      <a:pt x="108" y="205"/>
                      <a:pt x="108" y="205"/>
                    </a:cubicBezTo>
                    <a:cubicBezTo>
                      <a:pt x="108" y="205"/>
                      <a:pt x="108" y="205"/>
                      <a:pt x="108" y="205"/>
                    </a:cubicBezTo>
                    <a:cubicBezTo>
                      <a:pt x="108" y="205"/>
                      <a:pt x="108" y="205"/>
                      <a:pt x="108" y="205"/>
                    </a:cubicBezTo>
                    <a:cubicBezTo>
                      <a:pt x="108" y="205"/>
                      <a:pt x="108" y="205"/>
                      <a:pt x="108" y="205"/>
                    </a:cubicBezTo>
                    <a:cubicBezTo>
                      <a:pt x="108" y="205"/>
                      <a:pt x="108" y="205"/>
                      <a:pt x="108" y="205"/>
                    </a:cubicBezTo>
                    <a:cubicBezTo>
                      <a:pt x="108" y="205"/>
                      <a:pt x="108" y="205"/>
                      <a:pt x="108" y="205"/>
                    </a:cubicBezTo>
                    <a:cubicBezTo>
                      <a:pt x="108" y="205"/>
                      <a:pt x="108" y="205"/>
                      <a:pt x="108" y="205"/>
                    </a:cubicBezTo>
                    <a:cubicBezTo>
                      <a:pt x="108" y="205"/>
                      <a:pt x="108" y="205"/>
                      <a:pt x="108" y="205"/>
                    </a:cubicBezTo>
                    <a:cubicBezTo>
                      <a:pt x="108" y="205"/>
                      <a:pt x="108" y="205"/>
                      <a:pt x="108" y="205"/>
                    </a:cubicBezTo>
                    <a:cubicBezTo>
                      <a:pt x="108" y="205"/>
                      <a:pt x="108" y="205"/>
                      <a:pt x="108" y="205"/>
                    </a:cubicBezTo>
                    <a:cubicBezTo>
                      <a:pt x="108" y="205"/>
                      <a:pt x="108" y="205"/>
                      <a:pt x="108" y="205"/>
                    </a:cubicBezTo>
                    <a:cubicBezTo>
                      <a:pt x="108" y="205"/>
                      <a:pt x="108" y="205"/>
                      <a:pt x="108" y="205"/>
                    </a:cubicBezTo>
                    <a:cubicBezTo>
                      <a:pt x="108" y="205"/>
                      <a:pt x="108" y="205"/>
                      <a:pt x="108" y="205"/>
                    </a:cubicBezTo>
                    <a:cubicBezTo>
                      <a:pt x="108" y="205"/>
                      <a:pt x="108" y="205"/>
                      <a:pt x="108" y="204"/>
                    </a:cubicBezTo>
                    <a:cubicBezTo>
                      <a:pt x="108" y="204"/>
                      <a:pt x="108" y="204"/>
                      <a:pt x="108" y="204"/>
                    </a:cubicBezTo>
                    <a:cubicBezTo>
                      <a:pt x="108" y="204"/>
                      <a:pt x="108" y="204"/>
                      <a:pt x="108" y="204"/>
                    </a:cubicBezTo>
                    <a:cubicBezTo>
                      <a:pt x="108" y="204"/>
                      <a:pt x="108" y="204"/>
                      <a:pt x="108" y="204"/>
                    </a:cubicBezTo>
                    <a:cubicBezTo>
                      <a:pt x="108" y="204"/>
                      <a:pt x="108" y="204"/>
                      <a:pt x="108" y="204"/>
                    </a:cubicBezTo>
                    <a:cubicBezTo>
                      <a:pt x="108" y="204"/>
                      <a:pt x="108" y="204"/>
                      <a:pt x="108" y="204"/>
                    </a:cubicBezTo>
                    <a:cubicBezTo>
                      <a:pt x="108" y="204"/>
                      <a:pt x="108" y="204"/>
                      <a:pt x="108" y="204"/>
                    </a:cubicBezTo>
                    <a:cubicBezTo>
                      <a:pt x="108" y="204"/>
                      <a:pt x="108" y="204"/>
                      <a:pt x="108" y="204"/>
                    </a:cubicBezTo>
                    <a:cubicBezTo>
                      <a:pt x="108" y="204"/>
                      <a:pt x="108" y="204"/>
                      <a:pt x="108" y="204"/>
                    </a:cubicBezTo>
                    <a:cubicBezTo>
                      <a:pt x="108" y="204"/>
                      <a:pt x="108" y="204"/>
                      <a:pt x="108" y="204"/>
                    </a:cubicBezTo>
                    <a:cubicBezTo>
                      <a:pt x="108" y="204"/>
                      <a:pt x="108" y="204"/>
                      <a:pt x="108" y="204"/>
                    </a:cubicBezTo>
                    <a:cubicBezTo>
                      <a:pt x="108" y="204"/>
                      <a:pt x="108" y="204"/>
                      <a:pt x="108" y="204"/>
                    </a:cubicBezTo>
                    <a:cubicBezTo>
                      <a:pt x="108" y="204"/>
                      <a:pt x="108" y="204"/>
                      <a:pt x="108" y="204"/>
                    </a:cubicBezTo>
                    <a:cubicBezTo>
                      <a:pt x="108" y="204"/>
                      <a:pt x="108" y="204"/>
                      <a:pt x="108" y="204"/>
                    </a:cubicBezTo>
                    <a:cubicBezTo>
                      <a:pt x="108" y="204"/>
                      <a:pt x="108" y="204"/>
                      <a:pt x="108" y="204"/>
                    </a:cubicBezTo>
                    <a:cubicBezTo>
                      <a:pt x="108" y="204"/>
                      <a:pt x="108" y="204"/>
                      <a:pt x="108" y="204"/>
                    </a:cubicBezTo>
                    <a:cubicBezTo>
                      <a:pt x="108" y="204"/>
                      <a:pt x="108" y="204"/>
                      <a:pt x="108" y="204"/>
                    </a:cubicBezTo>
                    <a:cubicBezTo>
                      <a:pt x="108" y="204"/>
                      <a:pt x="108" y="204"/>
                      <a:pt x="108" y="204"/>
                    </a:cubicBezTo>
                    <a:cubicBezTo>
                      <a:pt x="108" y="204"/>
                      <a:pt x="108" y="204"/>
                      <a:pt x="108" y="204"/>
                    </a:cubicBezTo>
                    <a:cubicBezTo>
                      <a:pt x="108" y="204"/>
                      <a:pt x="108" y="204"/>
                      <a:pt x="108" y="204"/>
                    </a:cubicBezTo>
                    <a:cubicBezTo>
                      <a:pt x="108" y="204"/>
                      <a:pt x="108" y="204"/>
                      <a:pt x="108" y="204"/>
                    </a:cubicBezTo>
                    <a:cubicBezTo>
                      <a:pt x="108" y="204"/>
                      <a:pt x="108" y="204"/>
                      <a:pt x="108" y="204"/>
                    </a:cubicBezTo>
                    <a:cubicBezTo>
                      <a:pt x="108" y="204"/>
                      <a:pt x="108" y="204"/>
                      <a:pt x="108" y="204"/>
                    </a:cubicBezTo>
                    <a:cubicBezTo>
                      <a:pt x="108" y="204"/>
                      <a:pt x="108" y="204"/>
                      <a:pt x="108" y="204"/>
                    </a:cubicBezTo>
                    <a:cubicBezTo>
                      <a:pt x="108" y="204"/>
                      <a:pt x="108" y="204"/>
                      <a:pt x="108" y="204"/>
                    </a:cubicBezTo>
                    <a:cubicBezTo>
                      <a:pt x="108" y="204"/>
                      <a:pt x="108" y="204"/>
                      <a:pt x="108" y="204"/>
                    </a:cubicBezTo>
                    <a:cubicBezTo>
                      <a:pt x="108" y="204"/>
                      <a:pt x="108" y="204"/>
                      <a:pt x="108" y="204"/>
                    </a:cubicBezTo>
                    <a:cubicBezTo>
                      <a:pt x="108" y="204"/>
                      <a:pt x="108" y="204"/>
                      <a:pt x="108" y="204"/>
                    </a:cubicBezTo>
                    <a:cubicBezTo>
                      <a:pt x="108" y="204"/>
                      <a:pt x="108" y="204"/>
                      <a:pt x="108" y="204"/>
                    </a:cubicBezTo>
                    <a:cubicBezTo>
                      <a:pt x="108" y="204"/>
                      <a:pt x="108" y="204"/>
                      <a:pt x="108" y="204"/>
                    </a:cubicBezTo>
                    <a:cubicBezTo>
                      <a:pt x="108" y="204"/>
                      <a:pt x="108" y="204"/>
                      <a:pt x="108" y="204"/>
                    </a:cubicBezTo>
                    <a:cubicBezTo>
                      <a:pt x="108" y="204"/>
                      <a:pt x="108" y="204"/>
                      <a:pt x="108" y="204"/>
                    </a:cubicBezTo>
                    <a:cubicBezTo>
                      <a:pt x="108" y="204"/>
                      <a:pt x="108" y="204"/>
                      <a:pt x="108" y="204"/>
                    </a:cubicBezTo>
                    <a:cubicBezTo>
                      <a:pt x="108" y="204"/>
                      <a:pt x="108" y="204"/>
                      <a:pt x="108" y="204"/>
                    </a:cubicBezTo>
                    <a:cubicBezTo>
                      <a:pt x="108" y="204"/>
                      <a:pt x="108" y="204"/>
                      <a:pt x="108" y="204"/>
                    </a:cubicBezTo>
                    <a:cubicBezTo>
                      <a:pt x="108" y="204"/>
                      <a:pt x="108" y="204"/>
                      <a:pt x="108" y="204"/>
                    </a:cubicBezTo>
                    <a:cubicBezTo>
                      <a:pt x="108" y="204"/>
                      <a:pt x="108" y="204"/>
                      <a:pt x="108" y="204"/>
                    </a:cubicBezTo>
                    <a:cubicBezTo>
                      <a:pt x="108" y="204"/>
                      <a:pt x="108" y="204"/>
                      <a:pt x="108" y="204"/>
                    </a:cubicBezTo>
                    <a:cubicBezTo>
                      <a:pt x="108" y="204"/>
                      <a:pt x="108" y="204"/>
                      <a:pt x="108" y="204"/>
                    </a:cubicBezTo>
                    <a:cubicBezTo>
                      <a:pt x="108" y="204"/>
                      <a:pt x="108" y="203"/>
                      <a:pt x="108" y="203"/>
                    </a:cubicBezTo>
                    <a:cubicBezTo>
                      <a:pt x="108" y="203"/>
                      <a:pt x="108" y="203"/>
                      <a:pt x="109" y="203"/>
                    </a:cubicBezTo>
                    <a:cubicBezTo>
                      <a:pt x="109" y="203"/>
                      <a:pt x="109" y="203"/>
                      <a:pt x="109" y="203"/>
                    </a:cubicBezTo>
                    <a:cubicBezTo>
                      <a:pt x="109" y="203"/>
                      <a:pt x="109" y="203"/>
                      <a:pt x="109" y="203"/>
                    </a:cubicBezTo>
                    <a:cubicBezTo>
                      <a:pt x="109" y="203"/>
                      <a:pt x="109" y="203"/>
                      <a:pt x="109" y="203"/>
                    </a:cubicBezTo>
                    <a:cubicBezTo>
                      <a:pt x="109" y="203"/>
                      <a:pt x="109" y="203"/>
                      <a:pt x="109" y="203"/>
                    </a:cubicBezTo>
                    <a:cubicBezTo>
                      <a:pt x="109" y="203"/>
                      <a:pt x="109" y="203"/>
                      <a:pt x="109" y="203"/>
                    </a:cubicBezTo>
                    <a:cubicBezTo>
                      <a:pt x="109" y="203"/>
                      <a:pt x="109" y="203"/>
                      <a:pt x="109" y="203"/>
                    </a:cubicBezTo>
                    <a:cubicBezTo>
                      <a:pt x="109" y="203"/>
                      <a:pt x="109" y="203"/>
                      <a:pt x="109" y="203"/>
                    </a:cubicBezTo>
                    <a:cubicBezTo>
                      <a:pt x="109" y="203"/>
                      <a:pt x="109" y="203"/>
                      <a:pt x="109" y="203"/>
                    </a:cubicBezTo>
                    <a:cubicBezTo>
                      <a:pt x="109" y="203"/>
                      <a:pt x="109" y="203"/>
                      <a:pt x="109" y="203"/>
                    </a:cubicBezTo>
                    <a:cubicBezTo>
                      <a:pt x="109" y="203"/>
                      <a:pt x="109" y="203"/>
                      <a:pt x="109" y="203"/>
                    </a:cubicBezTo>
                    <a:cubicBezTo>
                      <a:pt x="109" y="203"/>
                      <a:pt x="109" y="203"/>
                      <a:pt x="109" y="203"/>
                    </a:cubicBezTo>
                    <a:cubicBezTo>
                      <a:pt x="109" y="203"/>
                      <a:pt x="109" y="203"/>
                      <a:pt x="109" y="203"/>
                    </a:cubicBezTo>
                    <a:cubicBezTo>
                      <a:pt x="109" y="203"/>
                      <a:pt x="109" y="203"/>
                      <a:pt x="109" y="203"/>
                    </a:cubicBezTo>
                    <a:cubicBezTo>
                      <a:pt x="109" y="203"/>
                      <a:pt x="109" y="203"/>
                      <a:pt x="109" y="203"/>
                    </a:cubicBezTo>
                    <a:cubicBezTo>
                      <a:pt x="109" y="203"/>
                      <a:pt x="109" y="203"/>
                      <a:pt x="109" y="203"/>
                    </a:cubicBezTo>
                    <a:cubicBezTo>
                      <a:pt x="109" y="203"/>
                      <a:pt x="109" y="203"/>
                      <a:pt x="109" y="203"/>
                    </a:cubicBezTo>
                    <a:cubicBezTo>
                      <a:pt x="109" y="203"/>
                      <a:pt x="109" y="203"/>
                      <a:pt x="109" y="203"/>
                    </a:cubicBezTo>
                    <a:cubicBezTo>
                      <a:pt x="109" y="203"/>
                      <a:pt x="109" y="203"/>
                      <a:pt x="109" y="203"/>
                    </a:cubicBezTo>
                    <a:cubicBezTo>
                      <a:pt x="109" y="203"/>
                      <a:pt x="109" y="203"/>
                      <a:pt x="109" y="203"/>
                    </a:cubicBezTo>
                    <a:cubicBezTo>
                      <a:pt x="109" y="203"/>
                      <a:pt x="109" y="203"/>
                      <a:pt x="109" y="203"/>
                    </a:cubicBezTo>
                    <a:cubicBezTo>
                      <a:pt x="109" y="203"/>
                      <a:pt x="109" y="203"/>
                      <a:pt x="109" y="203"/>
                    </a:cubicBezTo>
                    <a:cubicBezTo>
                      <a:pt x="109" y="203"/>
                      <a:pt x="109" y="203"/>
                      <a:pt x="109" y="203"/>
                    </a:cubicBezTo>
                    <a:cubicBezTo>
                      <a:pt x="109" y="203"/>
                      <a:pt x="109" y="203"/>
                      <a:pt x="109" y="203"/>
                    </a:cubicBezTo>
                    <a:cubicBezTo>
                      <a:pt x="109" y="203"/>
                      <a:pt x="109" y="203"/>
                      <a:pt x="109" y="203"/>
                    </a:cubicBezTo>
                    <a:cubicBezTo>
                      <a:pt x="109" y="203"/>
                      <a:pt x="109" y="203"/>
                      <a:pt x="109" y="203"/>
                    </a:cubicBezTo>
                    <a:cubicBezTo>
                      <a:pt x="109" y="203"/>
                      <a:pt x="109" y="203"/>
                      <a:pt x="109" y="203"/>
                    </a:cubicBezTo>
                    <a:cubicBezTo>
                      <a:pt x="109" y="203"/>
                      <a:pt x="109" y="203"/>
                      <a:pt x="109" y="203"/>
                    </a:cubicBezTo>
                    <a:cubicBezTo>
                      <a:pt x="109" y="203"/>
                      <a:pt x="109" y="203"/>
                      <a:pt x="109" y="203"/>
                    </a:cubicBezTo>
                    <a:cubicBezTo>
                      <a:pt x="109" y="203"/>
                      <a:pt x="109" y="203"/>
                      <a:pt x="109" y="203"/>
                    </a:cubicBezTo>
                    <a:cubicBezTo>
                      <a:pt x="109" y="203"/>
                      <a:pt x="109" y="203"/>
                      <a:pt x="109" y="203"/>
                    </a:cubicBezTo>
                    <a:cubicBezTo>
                      <a:pt x="109" y="203"/>
                      <a:pt x="109" y="203"/>
                      <a:pt x="109" y="203"/>
                    </a:cubicBezTo>
                    <a:cubicBezTo>
                      <a:pt x="109" y="203"/>
                      <a:pt x="109" y="203"/>
                      <a:pt x="109" y="203"/>
                    </a:cubicBezTo>
                    <a:cubicBezTo>
                      <a:pt x="109" y="203"/>
                      <a:pt x="109" y="202"/>
                      <a:pt x="109" y="202"/>
                    </a:cubicBezTo>
                    <a:cubicBezTo>
                      <a:pt x="109" y="202"/>
                      <a:pt x="109" y="202"/>
                      <a:pt x="109" y="202"/>
                    </a:cubicBezTo>
                    <a:cubicBezTo>
                      <a:pt x="109" y="202"/>
                      <a:pt x="109" y="202"/>
                      <a:pt x="109" y="202"/>
                    </a:cubicBezTo>
                    <a:cubicBezTo>
                      <a:pt x="109" y="202"/>
                      <a:pt x="109" y="202"/>
                      <a:pt x="109" y="202"/>
                    </a:cubicBezTo>
                    <a:cubicBezTo>
                      <a:pt x="109" y="202"/>
                      <a:pt x="109" y="202"/>
                      <a:pt x="109" y="202"/>
                    </a:cubicBezTo>
                    <a:cubicBezTo>
                      <a:pt x="109" y="202"/>
                      <a:pt x="109" y="202"/>
                      <a:pt x="109" y="202"/>
                    </a:cubicBezTo>
                    <a:cubicBezTo>
                      <a:pt x="109" y="202"/>
                      <a:pt x="109" y="202"/>
                      <a:pt x="109" y="202"/>
                    </a:cubicBezTo>
                    <a:cubicBezTo>
                      <a:pt x="109" y="202"/>
                      <a:pt x="109" y="202"/>
                      <a:pt x="109" y="202"/>
                    </a:cubicBezTo>
                    <a:cubicBezTo>
                      <a:pt x="109" y="202"/>
                      <a:pt x="109" y="202"/>
                      <a:pt x="109" y="202"/>
                    </a:cubicBezTo>
                    <a:cubicBezTo>
                      <a:pt x="109" y="202"/>
                      <a:pt x="109" y="202"/>
                      <a:pt x="109" y="202"/>
                    </a:cubicBezTo>
                    <a:cubicBezTo>
                      <a:pt x="109" y="202"/>
                      <a:pt x="109" y="202"/>
                      <a:pt x="109" y="202"/>
                    </a:cubicBezTo>
                    <a:cubicBezTo>
                      <a:pt x="109" y="202"/>
                      <a:pt x="109" y="202"/>
                      <a:pt x="109" y="202"/>
                    </a:cubicBezTo>
                    <a:cubicBezTo>
                      <a:pt x="109" y="202"/>
                      <a:pt x="109" y="202"/>
                      <a:pt x="109" y="202"/>
                    </a:cubicBezTo>
                    <a:cubicBezTo>
                      <a:pt x="109" y="202"/>
                      <a:pt x="109" y="202"/>
                      <a:pt x="109" y="202"/>
                    </a:cubicBezTo>
                    <a:cubicBezTo>
                      <a:pt x="109" y="202"/>
                      <a:pt x="109" y="202"/>
                      <a:pt x="109" y="202"/>
                    </a:cubicBezTo>
                    <a:cubicBezTo>
                      <a:pt x="109" y="202"/>
                      <a:pt x="109" y="202"/>
                      <a:pt x="109" y="202"/>
                    </a:cubicBezTo>
                    <a:cubicBezTo>
                      <a:pt x="109" y="202"/>
                      <a:pt x="109" y="202"/>
                      <a:pt x="109" y="202"/>
                    </a:cubicBezTo>
                    <a:cubicBezTo>
                      <a:pt x="109" y="202"/>
                      <a:pt x="109" y="202"/>
                      <a:pt x="109" y="202"/>
                    </a:cubicBezTo>
                    <a:cubicBezTo>
                      <a:pt x="109" y="202"/>
                      <a:pt x="109" y="202"/>
                      <a:pt x="109" y="202"/>
                    </a:cubicBezTo>
                    <a:cubicBezTo>
                      <a:pt x="109" y="202"/>
                      <a:pt x="109" y="202"/>
                      <a:pt x="110" y="202"/>
                    </a:cubicBezTo>
                    <a:cubicBezTo>
                      <a:pt x="110" y="202"/>
                      <a:pt x="110" y="202"/>
                      <a:pt x="110" y="202"/>
                    </a:cubicBezTo>
                    <a:cubicBezTo>
                      <a:pt x="110" y="202"/>
                      <a:pt x="110" y="202"/>
                      <a:pt x="110" y="202"/>
                    </a:cubicBezTo>
                    <a:cubicBezTo>
                      <a:pt x="110" y="202"/>
                      <a:pt x="110" y="202"/>
                      <a:pt x="110" y="202"/>
                    </a:cubicBezTo>
                    <a:cubicBezTo>
                      <a:pt x="110" y="202"/>
                      <a:pt x="110" y="202"/>
                      <a:pt x="110" y="202"/>
                    </a:cubicBezTo>
                    <a:cubicBezTo>
                      <a:pt x="110" y="202"/>
                      <a:pt x="110" y="202"/>
                      <a:pt x="110" y="202"/>
                    </a:cubicBezTo>
                    <a:cubicBezTo>
                      <a:pt x="110" y="202"/>
                      <a:pt x="110" y="202"/>
                      <a:pt x="110" y="202"/>
                    </a:cubicBezTo>
                    <a:cubicBezTo>
                      <a:pt x="110" y="202"/>
                      <a:pt x="110" y="202"/>
                      <a:pt x="110" y="202"/>
                    </a:cubicBezTo>
                    <a:cubicBezTo>
                      <a:pt x="110" y="202"/>
                      <a:pt x="110" y="202"/>
                      <a:pt x="110" y="202"/>
                    </a:cubicBezTo>
                    <a:cubicBezTo>
                      <a:pt x="110" y="201"/>
                      <a:pt x="110" y="201"/>
                      <a:pt x="110" y="201"/>
                    </a:cubicBezTo>
                    <a:cubicBezTo>
                      <a:pt x="110" y="201"/>
                      <a:pt x="110" y="201"/>
                      <a:pt x="110" y="201"/>
                    </a:cubicBezTo>
                    <a:cubicBezTo>
                      <a:pt x="110" y="201"/>
                      <a:pt x="110" y="201"/>
                      <a:pt x="110" y="201"/>
                    </a:cubicBezTo>
                    <a:cubicBezTo>
                      <a:pt x="110" y="201"/>
                      <a:pt x="110" y="201"/>
                      <a:pt x="110" y="201"/>
                    </a:cubicBezTo>
                    <a:cubicBezTo>
                      <a:pt x="110" y="201"/>
                      <a:pt x="110" y="201"/>
                      <a:pt x="110" y="201"/>
                    </a:cubicBezTo>
                    <a:cubicBezTo>
                      <a:pt x="110" y="201"/>
                      <a:pt x="110" y="201"/>
                      <a:pt x="110" y="201"/>
                    </a:cubicBezTo>
                    <a:cubicBezTo>
                      <a:pt x="110" y="201"/>
                      <a:pt x="110" y="201"/>
                      <a:pt x="110" y="201"/>
                    </a:cubicBezTo>
                    <a:cubicBezTo>
                      <a:pt x="110" y="201"/>
                      <a:pt x="110" y="201"/>
                      <a:pt x="110" y="201"/>
                    </a:cubicBezTo>
                    <a:cubicBezTo>
                      <a:pt x="110" y="201"/>
                      <a:pt x="110" y="201"/>
                      <a:pt x="110" y="201"/>
                    </a:cubicBezTo>
                    <a:cubicBezTo>
                      <a:pt x="110" y="201"/>
                      <a:pt x="110" y="201"/>
                      <a:pt x="110" y="201"/>
                    </a:cubicBezTo>
                    <a:cubicBezTo>
                      <a:pt x="110" y="201"/>
                      <a:pt x="110" y="201"/>
                      <a:pt x="110" y="201"/>
                    </a:cubicBezTo>
                    <a:cubicBezTo>
                      <a:pt x="110" y="201"/>
                      <a:pt x="110" y="201"/>
                      <a:pt x="110" y="201"/>
                    </a:cubicBezTo>
                    <a:cubicBezTo>
                      <a:pt x="110" y="201"/>
                      <a:pt x="110" y="201"/>
                      <a:pt x="110" y="201"/>
                    </a:cubicBezTo>
                    <a:cubicBezTo>
                      <a:pt x="110" y="201"/>
                      <a:pt x="110" y="201"/>
                      <a:pt x="110" y="201"/>
                    </a:cubicBezTo>
                    <a:cubicBezTo>
                      <a:pt x="110" y="201"/>
                      <a:pt x="110" y="201"/>
                      <a:pt x="110" y="201"/>
                    </a:cubicBezTo>
                    <a:cubicBezTo>
                      <a:pt x="110" y="201"/>
                      <a:pt x="110" y="201"/>
                      <a:pt x="110" y="201"/>
                    </a:cubicBezTo>
                    <a:cubicBezTo>
                      <a:pt x="110" y="201"/>
                      <a:pt x="110" y="201"/>
                      <a:pt x="110" y="201"/>
                    </a:cubicBezTo>
                    <a:cubicBezTo>
                      <a:pt x="110" y="201"/>
                      <a:pt x="110" y="201"/>
                      <a:pt x="110" y="201"/>
                    </a:cubicBezTo>
                    <a:cubicBezTo>
                      <a:pt x="110" y="201"/>
                      <a:pt x="110" y="201"/>
                      <a:pt x="110" y="201"/>
                    </a:cubicBezTo>
                    <a:cubicBezTo>
                      <a:pt x="110" y="201"/>
                      <a:pt x="110" y="201"/>
                      <a:pt x="110" y="201"/>
                    </a:cubicBezTo>
                    <a:cubicBezTo>
                      <a:pt x="110" y="201"/>
                      <a:pt x="110" y="201"/>
                      <a:pt x="110" y="201"/>
                    </a:cubicBezTo>
                    <a:cubicBezTo>
                      <a:pt x="110" y="201"/>
                      <a:pt x="110" y="201"/>
                      <a:pt x="110" y="201"/>
                    </a:cubicBezTo>
                    <a:cubicBezTo>
                      <a:pt x="110" y="201"/>
                      <a:pt x="110" y="201"/>
                      <a:pt x="110" y="201"/>
                    </a:cubicBezTo>
                    <a:cubicBezTo>
                      <a:pt x="110" y="201"/>
                      <a:pt x="110" y="201"/>
                      <a:pt x="110" y="201"/>
                    </a:cubicBezTo>
                    <a:cubicBezTo>
                      <a:pt x="110" y="200"/>
                      <a:pt x="110" y="200"/>
                      <a:pt x="110" y="200"/>
                    </a:cubicBezTo>
                    <a:cubicBezTo>
                      <a:pt x="110" y="200"/>
                      <a:pt x="110" y="200"/>
                      <a:pt x="110" y="200"/>
                    </a:cubicBezTo>
                    <a:cubicBezTo>
                      <a:pt x="110" y="200"/>
                      <a:pt x="110" y="200"/>
                      <a:pt x="110" y="200"/>
                    </a:cubicBezTo>
                    <a:cubicBezTo>
                      <a:pt x="110" y="200"/>
                      <a:pt x="110" y="200"/>
                      <a:pt x="110" y="200"/>
                    </a:cubicBezTo>
                    <a:cubicBezTo>
                      <a:pt x="110" y="200"/>
                      <a:pt x="110" y="200"/>
                      <a:pt x="110" y="200"/>
                    </a:cubicBezTo>
                    <a:cubicBezTo>
                      <a:pt x="110" y="200"/>
                      <a:pt x="110" y="200"/>
                      <a:pt x="110" y="200"/>
                    </a:cubicBezTo>
                    <a:cubicBezTo>
                      <a:pt x="110" y="200"/>
                      <a:pt x="110" y="200"/>
                      <a:pt x="110" y="200"/>
                    </a:cubicBezTo>
                    <a:cubicBezTo>
                      <a:pt x="110" y="200"/>
                      <a:pt x="110" y="200"/>
                      <a:pt x="110" y="200"/>
                    </a:cubicBezTo>
                    <a:cubicBezTo>
                      <a:pt x="110" y="200"/>
                      <a:pt x="110" y="200"/>
                      <a:pt x="110" y="200"/>
                    </a:cubicBezTo>
                    <a:cubicBezTo>
                      <a:pt x="110" y="200"/>
                      <a:pt x="110" y="200"/>
                      <a:pt x="110" y="200"/>
                    </a:cubicBezTo>
                    <a:cubicBezTo>
                      <a:pt x="110" y="200"/>
                      <a:pt x="110" y="200"/>
                      <a:pt x="110" y="200"/>
                    </a:cubicBezTo>
                    <a:cubicBezTo>
                      <a:pt x="110" y="200"/>
                      <a:pt x="110" y="200"/>
                      <a:pt x="110" y="200"/>
                    </a:cubicBezTo>
                    <a:cubicBezTo>
                      <a:pt x="110" y="200"/>
                      <a:pt x="110" y="200"/>
                      <a:pt x="110" y="200"/>
                    </a:cubicBezTo>
                    <a:cubicBezTo>
                      <a:pt x="110" y="200"/>
                      <a:pt x="110" y="200"/>
                      <a:pt x="110" y="200"/>
                    </a:cubicBezTo>
                    <a:cubicBezTo>
                      <a:pt x="110" y="200"/>
                      <a:pt x="110" y="200"/>
                      <a:pt x="110" y="200"/>
                    </a:cubicBezTo>
                    <a:cubicBezTo>
                      <a:pt x="111" y="200"/>
                      <a:pt x="111" y="200"/>
                      <a:pt x="111" y="200"/>
                    </a:cubicBezTo>
                    <a:cubicBezTo>
                      <a:pt x="111" y="200"/>
                      <a:pt x="111" y="200"/>
                      <a:pt x="111" y="200"/>
                    </a:cubicBezTo>
                    <a:cubicBezTo>
                      <a:pt x="111" y="200"/>
                      <a:pt x="111" y="200"/>
                      <a:pt x="111" y="200"/>
                    </a:cubicBezTo>
                    <a:cubicBezTo>
                      <a:pt x="111" y="200"/>
                      <a:pt x="111" y="200"/>
                      <a:pt x="111" y="200"/>
                    </a:cubicBezTo>
                    <a:cubicBezTo>
                      <a:pt x="111" y="200"/>
                      <a:pt x="111" y="200"/>
                      <a:pt x="111" y="200"/>
                    </a:cubicBezTo>
                    <a:cubicBezTo>
                      <a:pt x="111" y="200"/>
                      <a:pt x="111" y="200"/>
                      <a:pt x="111" y="200"/>
                    </a:cubicBezTo>
                    <a:cubicBezTo>
                      <a:pt x="111" y="200"/>
                      <a:pt x="111" y="200"/>
                      <a:pt x="111" y="200"/>
                    </a:cubicBezTo>
                    <a:cubicBezTo>
                      <a:pt x="111" y="200"/>
                      <a:pt x="111" y="200"/>
                      <a:pt x="111" y="200"/>
                    </a:cubicBezTo>
                    <a:cubicBezTo>
                      <a:pt x="111" y="200"/>
                      <a:pt x="111" y="200"/>
                      <a:pt x="111" y="200"/>
                    </a:cubicBezTo>
                    <a:cubicBezTo>
                      <a:pt x="111" y="200"/>
                      <a:pt x="111" y="200"/>
                      <a:pt x="111" y="200"/>
                    </a:cubicBezTo>
                    <a:cubicBezTo>
                      <a:pt x="111" y="200"/>
                      <a:pt x="111" y="200"/>
                      <a:pt x="111" y="200"/>
                    </a:cubicBezTo>
                    <a:cubicBezTo>
                      <a:pt x="111" y="200"/>
                      <a:pt x="111" y="200"/>
                      <a:pt x="111" y="200"/>
                    </a:cubicBezTo>
                    <a:cubicBezTo>
                      <a:pt x="111" y="200"/>
                      <a:pt x="111" y="200"/>
                      <a:pt x="111" y="200"/>
                    </a:cubicBezTo>
                    <a:cubicBezTo>
                      <a:pt x="111" y="200"/>
                      <a:pt x="111" y="200"/>
                      <a:pt x="111" y="200"/>
                    </a:cubicBezTo>
                    <a:cubicBezTo>
                      <a:pt x="111" y="200"/>
                      <a:pt x="111" y="200"/>
                      <a:pt x="111" y="200"/>
                    </a:cubicBezTo>
                    <a:cubicBezTo>
                      <a:pt x="111" y="200"/>
                      <a:pt x="111" y="200"/>
                      <a:pt x="111" y="200"/>
                    </a:cubicBezTo>
                    <a:cubicBezTo>
                      <a:pt x="111" y="200"/>
                      <a:pt x="111" y="200"/>
                      <a:pt x="111" y="200"/>
                    </a:cubicBezTo>
                    <a:cubicBezTo>
                      <a:pt x="111" y="200"/>
                      <a:pt x="111" y="200"/>
                      <a:pt x="111" y="200"/>
                    </a:cubicBezTo>
                    <a:cubicBezTo>
                      <a:pt x="111" y="200"/>
                      <a:pt x="111" y="200"/>
                      <a:pt x="111" y="200"/>
                    </a:cubicBezTo>
                    <a:cubicBezTo>
                      <a:pt x="111" y="200"/>
                      <a:pt x="111" y="200"/>
                      <a:pt x="111" y="200"/>
                    </a:cubicBezTo>
                    <a:cubicBezTo>
                      <a:pt x="111" y="200"/>
                      <a:pt x="111" y="200"/>
                      <a:pt x="111" y="200"/>
                    </a:cubicBezTo>
                    <a:cubicBezTo>
                      <a:pt x="111" y="200"/>
                      <a:pt x="111" y="200"/>
                      <a:pt x="111" y="200"/>
                    </a:cubicBezTo>
                    <a:cubicBezTo>
                      <a:pt x="111" y="200"/>
                      <a:pt x="111" y="200"/>
                      <a:pt x="111" y="200"/>
                    </a:cubicBezTo>
                    <a:cubicBezTo>
                      <a:pt x="111" y="200"/>
                      <a:pt x="111" y="200"/>
                      <a:pt x="111" y="200"/>
                    </a:cubicBezTo>
                    <a:cubicBezTo>
                      <a:pt x="111" y="200"/>
                      <a:pt x="111" y="200"/>
                      <a:pt x="111" y="200"/>
                    </a:cubicBezTo>
                    <a:cubicBezTo>
                      <a:pt x="111" y="199"/>
                      <a:pt x="111" y="199"/>
                      <a:pt x="111" y="199"/>
                    </a:cubicBezTo>
                    <a:cubicBezTo>
                      <a:pt x="111" y="199"/>
                      <a:pt x="111" y="199"/>
                      <a:pt x="111" y="199"/>
                    </a:cubicBezTo>
                    <a:cubicBezTo>
                      <a:pt x="111" y="199"/>
                      <a:pt x="111" y="199"/>
                      <a:pt x="111" y="199"/>
                    </a:cubicBezTo>
                    <a:cubicBezTo>
                      <a:pt x="111" y="199"/>
                      <a:pt x="111" y="199"/>
                      <a:pt x="111" y="199"/>
                    </a:cubicBezTo>
                    <a:cubicBezTo>
                      <a:pt x="111" y="199"/>
                      <a:pt x="111" y="199"/>
                      <a:pt x="111" y="199"/>
                    </a:cubicBezTo>
                    <a:cubicBezTo>
                      <a:pt x="111" y="199"/>
                      <a:pt x="111" y="199"/>
                      <a:pt x="111" y="199"/>
                    </a:cubicBezTo>
                    <a:cubicBezTo>
                      <a:pt x="111" y="199"/>
                      <a:pt x="111" y="199"/>
                      <a:pt x="111" y="199"/>
                    </a:cubicBezTo>
                    <a:cubicBezTo>
                      <a:pt x="111" y="199"/>
                      <a:pt x="111" y="199"/>
                      <a:pt x="111" y="199"/>
                    </a:cubicBezTo>
                    <a:cubicBezTo>
                      <a:pt x="111" y="199"/>
                      <a:pt x="111" y="199"/>
                      <a:pt x="111" y="199"/>
                    </a:cubicBezTo>
                    <a:cubicBezTo>
                      <a:pt x="111" y="199"/>
                      <a:pt x="111" y="199"/>
                      <a:pt x="111" y="199"/>
                    </a:cubicBezTo>
                    <a:cubicBezTo>
                      <a:pt x="111" y="199"/>
                      <a:pt x="111" y="199"/>
                      <a:pt x="111" y="199"/>
                    </a:cubicBezTo>
                    <a:cubicBezTo>
                      <a:pt x="111" y="199"/>
                      <a:pt x="111" y="199"/>
                      <a:pt x="111" y="199"/>
                    </a:cubicBezTo>
                    <a:cubicBezTo>
                      <a:pt x="111" y="199"/>
                      <a:pt x="111" y="199"/>
                      <a:pt x="111" y="199"/>
                    </a:cubicBezTo>
                    <a:cubicBezTo>
                      <a:pt x="111" y="199"/>
                      <a:pt x="111" y="199"/>
                      <a:pt x="111" y="199"/>
                    </a:cubicBezTo>
                    <a:cubicBezTo>
                      <a:pt x="111" y="199"/>
                      <a:pt x="111" y="199"/>
                      <a:pt x="111" y="199"/>
                    </a:cubicBezTo>
                    <a:cubicBezTo>
                      <a:pt x="111" y="199"/>
                      <a:pt x="111" y="199"/>
                      <a:pt x="111" y="199"/>
                    </a:cubicBezTo>
                    <a:cubicBezTo>
                      <a:pt x="111" y="199"/>
                      <a:pt x="111" y="199"/>
                      <a:pt x="111" y="199"/>
                    </a:cubicBezTo>
                    <a:cubicBezTo>
                      <a:pt x="111" y="199"/>
                      <a:pt x="111" y="199"/>
                      <a:pt x="111" y="199"/>
                    </a:cubicBezTo>
                    <a:cubicBezTo>
                      <a:pt x="111" y="199"/>
                      <a:pt x="111" y="199"/>
                      <a:pt x="111" y="199"/>
                    </a:cubicBezTo>
                    <a:cubicBezTo>
                      <a:pt x="111" y="199"/>
                      <a:pt x="111" y="199"/>
                      <a:pt x="111" y="199"/>
                    </a:cubicBezTo>
                    <a:cubicBezTo>
                      <a:pt x="111" y="199"/>
                      <a:pt x="111" y="199"/>
                      <a:pt x="111" y="199"/>
                    </a:cubicBezTo>
                    <a:cubicBezTo>
                      <a:pt x="111" y="199"/>
                      <a:pt x="111" y="199"/>
                      <a:pt x="111" y="199"/>
                    </a:cubicBezTo>
                    <a:cubicBezTo>
                      <a:pt x="111" y="199"/>
                      <a:pt x="111" y="199"/>
                      <a:pt x="111" y="199"/>
                    </a:cubicBezTo>
                    <a:cubicBezTo>
                      <a:pt x="111" y="199"/>
                      <a:pt x="111" y="199"/>
                      <a:pt x="111" y="199"/>
                    </a:cubicBezTo>
                    <a:cubicBezTo>
                      <a:pt x="111" y="199"/>
                      <a:pt x="111" y="199"/>
                      <a:pt x="111" y="199"/>
                    </a:cubicBezTo>
                    <a:cubicBezTo>
                      <a:pt x="111" y="199"/>
                      <a:pt x="111" y="199"/>
                      <a:pt x="111" y="199"/>
                    </a:cubicBezTo>
                    <a:cubicBezTo>
                      <a:pt x="111" y="199"/>
                      <a:pt x="111" y="199"/>
                      <a:pt x="111" y="199"/>
                    </a:cubicBezTo>
                    <a:cubicBezTo>
                      <a:pt x="111" y="198"/>
                      <a:pt x="111" y="198"/>
                      <a:pt x="111" y="198"/>
                    </a:cubicBezTo>
                    <a:cubicBezTo>
                      <a:pt x="111" y="198"/>
                      <a:pt x="111" y="198"/>
                      <a:pt x="111" y="198"/>
                    </a:cubicBezTo>
                    <a:cubicBezTo>
                      <a:pt x="111" y="198"/>
                      <a:pt x="111" y="198"/>
                      <a:pt x="111" y="198"/>
                    </a:cubicBezTo>
                    <a:cubicBezTo>
                      <a:pt x="111" y="198"/>
                      <a:pt x="111" y="198"/>
                      <a:pt x="111" y="198"/>
                    </a:cubicBezTo>
                    <a:cubicBezTo>
                      <a:pt x="111" y="198"/>
                      <a:pt x="111" y="198"/>
                      <a:pt x="111" y="198"/>
                    </a:cubicBezTo>
                    <a:cubicBezTo>
                      <a:pt x="111" y="198"/>
                      <a:pt x="111" y="198"/>
                      <a:pt x="111" y="198"/>
                    </a:cubicBezTo>
                    <a:cubicBezTo>
                      <a:pt x="111" y="198"/>
                      <a:pt x="111" y="198"/>
                      <a:pt x="111" y="198"/>
                    </a:cubicBezTo>
                    <a:cubicBezTo>
                      <a:pt x="111" y="198"/>
                      <a:pt x="111" y="198"/>
                      <a:pt x="111" y="198"/>
                    </a:cubicBezTo>
                    <a:cubicBezTo>
                      <a:pt x="111" y="198"/>
                      <a:pt x="111" y="198"/>
                      <a:pt x="111" y="198"/>
                    </a:cubicBezTo>
                    <a:cubicBezTo>
                      <a:pt x="111" y="198"/>
                      <a:pt x="111" y="198"/>
                      <a:pt x="111" y="198"/>
                    </a:cubicBezTo>
                    <a:cubicBezTo>
                      <a:pt x="111" y="198"/>
                      <a:pt x="111" y="198"/>
                      <a:pt x="111" y="198"/>
                    </a:cubicBezTo>
                    <a:cubicBezTo>
                      <a:pt x="111" y="198"/>
                      <a:pt x="111" y="198"/>
                      <a:pt x="111" y="198"/>
                    </a:cubicBezTo>
                    <a:cubicBezTo>
                      <a:pt x="111" y="198"/>
                      <a:pt x="111" y="198"/>
                      <a:pt x="111" y="198"/>
                    </a:cubicBezTo>
                    <a:cubicBezTo>
                      <a:pt x="111" y="198"/>
                      <a:pt x="111" y="198"/>
                      <a:pt x="111" y="198"/>
                    </a:cubicBezTo>
                    <a:cubicBezTo>
                      <a:pt x="111" y="198"/>
                      <a:pt x="111" y="198"/>
                      <a:pt x="111" y="198"/>
                    </a:cubicBezTo>
                    <a:cubicBezTo>
                      <a:pt x="111" y="198"/>
                      <a:pt x="111" y="198"/>
                      <a:pt x="111" y="198"/>
                    </a:cubicBezTo>
                    <a:cubicBezTo>
                      <a:pt x="112" y="198"/>
                      <a:pt x="112" y="198"/>
                      <a:pt x="112" y="198"/>
                    </a:cubicBezTo>
                    <a:cubicBezTo>
                      <a:pt x="112" y="198"/>
                      <a:pt x="112" y="198"/>
                      <a:pt x="112" y="198"/>
                    </a:cubicBezTo>
                    <a:cubicBezTo>
                      <a:pt x="112" y="198"/>
                      <a:pt x="112" y="198"/>
                      <a:pt x="112" y="198"/>
                    </a:cubicBezTo>
                    <a:cubicBezTo>
                      <a:pt x="112" y="198"/>
                      <a:pt x="112" y="198"/>
                      <a:pt x="112" y="198"/>
                    </a:cubicBezTo>
                    <a:cubicBezTo>
                      <a:pt x="112" y="198"/>
                      <a:pt x="112" y="198"/>
                      <a:pt x="112" y="198"/>
                    </a:cubicBezTo>
                    <a:cubicBezTo>
                      <a:pt x="112" y="198"/>
                      <a:pt x="112" y="198"/>
                      <a:pt x="112" y="198"/>
                    </a:cubicBezTo>
                    <a:cubicBezTo>
                      <a:pt x="112" y="198"/>
                      <a:pt x="112" y="198"/>
                      <a:pt x="112" y="198"/>
                    </a:cubicBezTo>
                    <a:cubicBezTo>
                      <a:pt x="112" y="198"/>
                      <a:pt x="112" y="198"/>
                      <a:pt x="112" y="198"/>
                    </a:cubicBezTo>
                    <a:cubicBezTo>
                      <a:pt x="112" y="198"/>
                      <a:pt x="112" y="198"/>
                      <a:pt x="112" y="198"/>
                    </a:cubicBezTo>
                    <a:cubicBezTo>
                      <a:pt x="112" y="198"/>
                      <a:pt x="112" y="198"/>
                      <a:pt x="112" y="198"/>
                    </a:cubicBezTo>
                    <a:cubicBezTo>
                      <a:pt x="112" y="198"/>
                      <a:pt x="112" y="198"/>
                      <a:pt x="112" y="198"/>
                    </a:cubicBezTo>
                    <a:cubicBezTo>
                      <a:pt x="112" y="198"/>
                      <a:pt x="112" y="198"/>
                      <a:pt x="112" y="198"/>
                    </a:cubicBezTo>
                    <a:cubicBezTo>
                      <a:pt x="112" y="198"/>
                      <a:pt x="112" y="198"/>
                      <a:pt x="112" y="198"/>
                    </a:cubicBezTo>
                    <a:cubicBezTo>
                      <a:pt x="112" y="198"/>
                      <a:pt x="112" y="198"/>
                      <a:pt x="112" y="198"/>
                    </a:cubicBezTo>
                    <a:cubicBezTo>
                      <a:pt x="112" y="198"/>
                      <a:pt x="112" y="198"/>
                      <a:pt x="112" y="198"/>
                    </a:cubicBezTo>
                    <a:cubicBezTo>
                      <a:pt x="112" y="198"/>
                      <a:pt x="112" y="198"/>
                      <a:pt x="112" y="198"/>
                    </a:cubicBezTo>
                    <a:cubicBezTo>
                      <a:pt x="112" y="198"/>
                      <a:pt x="112" y="198"/>
                      <a:pt x="112" y="198"/>
                    </a:cubicBezTo>
                    <a:cubicBezTo>
                      <a:pt x="112" y="198"/>
                      <a:pt x="112" y="198"/>
                      <a:pt x="112" y="198"/>
                    </a:cubicBezTo>
                    <a:cubicBezTo>
                      <a:pt x="112" y="198"/>
                      <a:pt x="112" y="198"/>
                      <a:pt x="112" y="198"/>
                    </a:cubicBezTo>
                    <a:cubicBezTo>
                      <a:pt x="112" y="198"/>
                      <a:pt x="112" y="198"/>
                      <a:pt x="112" y="198"/>
                    </a:cubicBezTo>
                    <a:cubicBezTo>
                      <a:pt x="112" y="198"/>
                      <a:pt x="112" y="198"/>
                      <a:pt x="112" y="198"/>
                    </a:cubicBezTo>
                    <a:cubicBezTo>
                      <a:pt x="112" y="198"/>
                      <a:pt x="112" y="198"/>
                      <a:pt x="112" y="198"/>
                    </a:cubicBezTo>
                    <a:cubicBezTo>
                      <a:pt x="112" y="198"/>
                      <a:pt x="112" y="198"/>
                      <a:pt x="112" y="198"/>
                    </a:cubicBezTo>
                    <a:cubicBezTo>
                      <a:pt x="112" y="198"/>
                      <a:pt x="112" y="198"/>
                      <a:pt x="112" y="198"/>
                    </a:cubicBezTo>
                    <a:cubicBezTo>
                      <a:pt x="112" y="198"/>
                      <a:pt x="112" y="198"/>
                      <a:pt x="112" y="198"/>
                    </a:cubicBezTo>
                    <a:cubicBezTo>
                      <a:pt x="112" y="198"/>
                      <a:pt x="112" y="198"/>
                      <a:pt x="112" y="198"/>
                    </a:cubicBezTo>
                    <a:cubicBezTo>
                      <a:pt x="112" y="198"/>
                      <a:pt x="112" y="198"/>
                      <a:pt x="112" y="198"/>
                    </a:cubicBezTo>
                    <a:cubicBezTo>
                      <a:pt x="112" y="198"/>
                      <a:pt x="112" y="198"/>
                      <a:pt x="112" y="198"/>
                    </a:cubicBezTo>
                    <a:cubicBezTo>
                      <a:pt x="112" y="198"/>
                      <a:pt x="112" y="198"/>
                      <a:pt x="112" y="198"/>
                    </a:cubicBezTo>
                    <a:cubicBezTo>
                      <a:pt x="112" y="198"/>
                      <a:pt x="112" y="198"/>
                      <a:pt x="112" y="198"/>
                    </a:cubicBezTo>
                    <a:cubicBezTo>
                      <a:pt x="112" y="198"/>
                      <a:pt x="112" y="198"/>
                      <a:pt x="112" y="198"/>
                    </a:cubicBezTo>
                    <a:cubicBezTo>
                      <a:pt x="112" y="198"/>
                      <a:pt x="112" y="198"/>
                      <a:pt x="112" y="198"/>
                    </a:cubicBezTo>
                    <a:cubicBezTo>
                      <a:pt x="112" y="198"/>
                      <a:pt x="112" y="198"/>
                      <a:pt x="112" y="198"/>
                    </a:cubicBezTo>
                    <a:cubicBezTo>
                      <a:pt x="112" y="198"/>
                      <a:pt x="112" y="198"/>
                      <a:pt x="112" y="198"/>
                    </a:cubicBezTo>
                    <a:cubicBezTo>
                      <a:pt x="112" y="198"/>
                      <a:pt x="112" y="198"/>
                      <a:pt x="112" y="198"/>
                    </a:cubicBezTo>
                    <a:cubicBezTo>
                      <a:pt x="112" y="198"/>
                      <a:pt x="112" y="198"/>
                      <a:pt x="112" y="198"/>
                    </a:cubicBezTo>
                    <a:cubicBezTo>
                      <a:pt x="112" y="198"/>
                      <a:pt x="112" y="198"/>
                      <a:pt x="112" y="198"/>
                    </a:cubicBezTo>
                    <a:cubicBezTo>
                      <a:pt x="112" y="197"/>
                      <a:pt x="112" y="197"/>
                      <a:pt x="112" y="197"/>
                    </a:cubicBezTo>
                    <a:cubicBezTo>
                      <a:pt x="112" y="197"/>
                      <a:pt x="112" y="197"/>
                      <a:pt x="112" y="197"/>
                    </a:cubicBezTo>
                    <a:cubicBezTo>
                      <a:pt x="112" y="197"/>
                      <a:pt x="112" y="197"/>
                      <a:pt x="112" y="197"/>
                    </a:cubicBezTo>
                    <a:cubicBezTo>
                      <a:pt x="112" y="197"/>
                      <a:pt x="112" y="197"/>
                      <a:pt x="112" y="197"/>
                    </a:cubicBezTo>
                    <a:cubicBezTo>
                      <a:pt x="112" y="197"/>
                      <a:pt x="112" y="197"/>
                      <a:pt x="112" y="197"/>
                    </a:cubicBezTo>
                    <a:cubicBezTo>
                      <a:pt x="112" y="197"/>
                      <a:pt x="112" y="197"/>
                      <a:pt x="112" y="197"/>
                    </a:cubicBezTo>
                    <a:cubicBezTo>
                      <a:pt x="112" y="197"/>
                      <a:pt x="112" y="197"/>
                      <a:pt x="112" y="197"/>
                    </a:cubicBezTo>
                    <a:cubicBezTo>
                      <a:pt x="112" y="197"/>
                      <a:pt x="112" y="197"/>
                      <a:pt x="112" y="197"/>
                    </a:cubicBezTo>
                    <a:cubicBezTo>
                      <a:pt x="112" y="197"/>
                      <a:pt x="112" y="197"/>
                      <a:pt x="112" y="197"/>
                    </a:cubicBezTo>
                    <a:cubicBezTo>
                      <a:pt x="112" y="197"/>
                      <a:pt x="112" y="197"/>
                      <a:pt x="112" y="197"/>
                    </a:cubicBezTo>
                    <a:cubicBezTo>
                      <a:pt x="112" y="197"/>
                      <a:pt x="112" y="197"/>
                      <a:pt x="112" y="197"/>
                    </a:cubicBezTo>
                    <a:cubicBezTo>
                      <a:pt x="112" y="197"/>
                      <a:pt x="112" y="197"/>
                      <a:pt x="112" y="197"/>
                    </a:cubicBezTo>
                    <a:cubicBezTo>
                      <a:pt x="112" y="197"/>
                      <a:pt x="112" y="197"/>
                      <a:pt x="112" y="197"/>
                    </a:cubicBezTo>
                    <a:cubicBezTo>
                      <a:pt x="112" y="197"/>
                      <a:pt x="112" y="197"/>
                      <a:pt x="112" y="197"/>
                    </a:cubicBezTo>
                    <a:cubicBezTo>
                      <a:pt x="112" y="197"/>
                      <a:pt x="112" y="197"/>
                      <a:pt x="112" y="197"/>
                    </a:cubicBezTo>
                    <a:cubicBezTo>
                      <a:pt x="112" y="197"/>
                      <a:pt x="112" y="197"/>
                      <a:pt x="112" y="197"/>
                    </a:cubicBezTo>
                    <a:cubicBezTo>
                      <a:pt x="112" y="197"/>
                      <a:pt x="112" y="197"/>
                      <a:pt x="112" y="197"/>
                    </a:cubicBezTo>
                    <a:cubicBezTo>
                      <a:pt x="112" y="197"/>
                      <a:pt x="112" y="197"/>
                      <a:pt x="112" y="197"/>
                    </a:cubicBezTo>
                    <a:cubicBezTo>
                      <a:pt x="112" y="197"/>
                      <a:pt x="112" y="197"/>
                      <a:pt x="112" y="197"/>
                    </a:cubicBezTo>
                    <a:cubicBezTo>
                      <a:pt x="112" y="197"/>
                      <a:pt x="112" y="197"/>
                      <a:pt x="112" y="197"/>
                    </a:cubicBezTo>
                    <a:cubicBezTo>
                      <a:pt x="112" y="197"/>
                      <a:pt x="112" y="197"/>
                      <a:pt x="112" y="197"/>
                    </a:cubicBezTo>
                    <a:cubicBezTo>
                      <a:pt x="112" y="197"/>
                      <a:pt x="112" y="197"/>
                      <a:pt x="112" y="197"/>
                    </a:cubicBezTo>
                    <a:cubicBezTo>
                      <a:pt x="112" y="197"/>
                      <a:pt x="112" y="197"/>
                      <a:pt x="112" y="197"/>
                    </a:cubicBezTo>
                    <a:cubicBezTo>
                      <a:pt x="112" y="197"/>
                      <a:pt x="112" y="197"/>
                      <a:pt x="112" y="197"/>
                    </a:cubicBezTo>
                    <a:cubicBezTo>
                      <a:pt x="112" y="197"/>
                      <a:pt x="112" y="197"/>
                      <a:pt x="112" y="197"/>
                    </a:cubicBezTo>
                    <a:cubicBezTo>
                      <a:pt x="112" y="197"/>
                      <a:pt x="112" y="197"/>
                      <a:pt x="112" y="197"/>
                    </a:cubicBezTo>
                    <a:cubicBezTo>
                      <a:pt x="112" y="197"/>
                      <a:pt x="112" y="197"/>
                      <a:pt x="112" y="197"/>
                    </a:cubicBezTo>
                    <a:cubicBezTo>
                      <a:pt x="112" y="197"/>
                      <a:pt x="112" y="197"/>
                      <a:pt x="112" y="197"/>
                    </a:cubicBezTo>
                    <a:cubicBezTo>
                      <a:pt x="112" y="197"/>
                      <a:pt x="112" y="197"/>
                      <a:pt x="112" y="197"/>
                    </a:cubicBezTo>
                    <a:cubicBezTo>
                      <a:pt x="112" y="197"/>
                      <a:pt x="112" y="197"/>
                      <a:pt x="112" y="197"/>
                    </a:cubicBezTo>
                    <a:cubicBezTo>
                      <a:pt x="112" y="197"/>
                      <a:pt x="112" y="197"/>
                      <a:pt x="112" y="197"/>
                    </a:cubicBezTo>
                    <a:cubicBezTo>
                      <a:pt x="112" y="197"/>
                      <a:pt x="112" y="197"/>
                      <a:pt x="112" y="197"/>
                    </a:cubicBezTo>
                    <a:cubicBezTo>
                      <a:pt x="112" y="197"/>
                      <a:pt x="112" y="197"/>
                      <a:pt x="112" y="197"/>
                    </a:cubicBezTo>
                    <a:cubicBezTo>
                      <a:pt x="112" y="197"/>
                      <a:pt x="112" y="197"/>
                      <a:pt x="112" y="197"/>
                    </a:cubicBezTo>
                    <a:cubicBezTo>
                      <a:pt x="112" y="196"/>
                      <a:pt x="112" y="196"/>
                      <a:pt x="112" y="196"/>
                    </a:cubicBezTo>
                    <a:cubicBezTo>
                      <a:pt x="112" y="196"/>
                      <a:pt x="112" y="196"/>
                      <a:pt x="112" y="196"/>
                    </a:cubicBezTo>
                    <a:cubicBezTo>
                      <a:pt x="112" y="196"/>
                      <a:pt x="112" y="196"/>
                      <a:pt x="112" y="196"/>
                    </a:cubicBezTo>
                    <a:cubicBezTo>
                      <a:pt x="112" y="196"/>
                      <a:pt x="112" y="196"/>
                      <a:pt x="112" y="196"/>
                    </a:cubicBezTo>
                    <a:cubicBezTo>
                      <a:pt x="112" y="196"/>
                      <a:pt x="112" y="196"/>
                      <a:pt x="112" y="196"/>
                    </a:cubicBezTo>
                    <a:cubicBezTo>
                      <a:pt x="112" y="196"/>
                      <a:pt x="112" y="196"/>
                      <a:pt x="112" y="196"/>
                    </a:cubicBezTo>
                    <a:cubicBezTo>
                      <a:pt x="112" y="196"/>
                      <a:pt x="112" y="196"/>
                      <a:pt x="112" y="196"/>
                    </a:cubicBezTo>
                    <a:cubicBezTo>
                      <a:pt x="112" y="196"/>
                      <a:pt x="112" y="196"/>
                      <a:pt x="112" y="196"/>
                    </a:cubicBezTo>
                    <a:cubicBezTo>
                      <a:pt x="112" y="196"/>
                      <a:pt x="112" y="196"/>
                      <a:pt x="112" y="196"/>
                    </a:cubicBezTo>
                    <a:cubicBezTo>
                      <a:pt x="112" y="196"/>
                      <a:pt x="112" y="196"/>
                      <a:pt x="112" y="196"/>
                    </a:cubicBezTo>
                    <a:cubicBezTo>
                      <a:pt x="112" y="196"/>
                      <a:pt x="112" y="196"/>
                      <a:pt x="112" y="196"/>
                    </a:cubicBezTo>
                    <a:cubicBezTo>
                      <a:pt x="112" y="196"/>
                      <a:pt x="112" y="196"/>
                      <a:pt x="112" y="196"/>
                    </a:cubicBezTo>
                    <a:cubicBezTo>
                      <a:pt x="112" y="196"/>
                      <a:pt x="112" y="196"/>
                      <a:pt x="112" y="196"/>
                    </a:cubicBezTo>
                    <a:cubicBezTo>
                      <a:pt x="113" y="196"/>
                      <a:pt x="113" y="196"/>
                      <a:pt x="113" y="196"/>
                    </a:cubicBezTo>
                    <a:cubicBezTo>
                      <a:pt x="113" y="196"/>
                      <a:pt x="113" y="196"/>
                      <a:pt x="113" y="196"/>
                    </a:cubicBezTo>
                    <a:cubicBezTo>
                      <a:pt x="113" y="196"/>
                      <a:pt x="113" y="196"/>
                      <a:pt x="113" y="196"/>
                    </a:cubicBezTo>
                    <a:cubicBezTo>
                      <a:pt x="113" y="196"/>
                      <a:pt x="113" y="196"/>
                      <a:pt x="113" y="196"/>
                    </a:cubicBezTo>
                    <a:cubicBezTo>
                      <a:pt x="113" y="196"/>
                      <a:pt x="113" y="196"/>
                      <a:pt x="113" y="196"/>
                    </a:cubicBezTo>
                    <a:cubicBezTo>
                      <a:pt x="113" y="196"/>
                      <a:pt x="113" y="196"/>
                      <a:pt x="113" y="196"/>
                    </a:cubicBezTo>
                    <a:cubicBezTo>
                      <a:pt x="113" y="196"/>
                      <a:pt x="113" y="196"/>
                      <a:pt x="113" y="196"/>
                    </a:cubicBezTo>
                    <a:cubicBezTo>
                      <a:pt x="113" y="196"/>
                      <a:pt x="113" y="196"/>
                      <a:pt x="113" y="196"/>
                    </a:cubicBezTo>
                    <a:cubicBezTo>
                      <a:pt x="113" y="196"/>
                      <a:pt x="113" y="196"/>
                      <a:pt x="113" y="196"/>
                    </a:cubicBezTo>
                    <a:cubicBezTo>
                      <a:pt x="113" y="196"/>
                      <a:pt x="113" y="196"/>
                      <a:pt x="113" y="196"/>
                    </a:cubicBezTo>
                    <a:cubicBezTo>
                      <a:pt x="113" y="196"/>
                      <a:pt x="113" y="196"/>
                      <a:pt x="113" y="196"/>
                    </a:cubicBezTo>
                    <a:cubicBezTo>
                      <a:pt x="113" y="196"/>
                      <a:pt x="113" y="196"/>
                      <a:pt x="113" y="196"/>
                    </a:cubicBezTo>
                    <a:cubicBezTo>
                      <a:pt x="113" y="196"/>
                      <a:pt x="113" y="196"/>
                      <a:pt x="113" y="196"/>
                    </a:cubicBezTo>
                    <a:cubicBezTo>
                      <a:pt x="113" y="196"/>
                      <a:pt x="113" y="196"/>
                      <a:pt x="113" y="196"/>
                    </a:cubicBezTo>
                    <a:cubicBezTo>
                      <a:pt x="113" y="196"/>
                      <a:pt x="113" y="196"/>
                      <a:pt x="113" y="196"/>
                    </a:cubicBezTo>
                    <a:cubicBezTo>
                      <a:pt x="113" y="196"/>
                      <a:pt x="113" y="196"/>
                      <a:pt x="113" y="196"/>
                    </a:cubicBezTo>
                    <a:cubicBezTo>
                      <a:pt x="113" y="196"/>
                      <a:pt x="113" y="196"/>
                      <a:pt x="113" y="196"/>
                    </a:cubicBezTo>
                    <a:cubicBezTo>
                      <a:pt x="113" y="196"/>
                      <a:pt x="113" y="196"/>
                      <a:pt x="113" y="196"/>
                    </a:cubicBezTo>
                    <a:cubicBezTo>
                      <a:pt x="113" y="196"/>
                      <a:pt x="113" y="196"/>
                      <a:pt x="113" y="196"/>
                    </a:cubicBezTo>
                    <a:cubicBezTo>
                      <a:pt x="113" y="196"/>
                      <a:pt x="113" y="196"/>
                      <a:pt x="113" y="196"/>
                    </a:cubicBezTo>
                    <a:cubicBezTo>
                      <a:pt x="113" y="196"/>
                      <a:pt x="113" y="196"/>
                      <a:pt x="113" y="196"/>
                    </a:cubicBezTo>
                    <a:cubicBezTo>
                      <a:pt x="113" y="196"/>
                      <a:pt x="113" y="196"/>
                      <a:pt x="113" y="196"/>
                    </a:cubicBezTo>
                    <a:cubicBezTo>
                      <a:pt x="113" y="196"/>
                      <a:pt x="113" y="196"/>
                      <a:pt x="113" y="196"/>
                    </a:cubicBezTo>
                    <a:cubicBezTo>
                      <a:pt x="113" y="195"/>
                      <a:pt x="113" y="195"/>
                      <a:pt x="113" y="195"/>
                    </a:cubicBezTo>
                    <a:cubicBezTo>
                      <a:pt x="113" y="195"/>
                      <a:pt x="113" y="195"/>
                      <a:pt x="113" y="195"/>
                    </a:cubicBezTo>
                    <a:cubicBezTo>
                      <a:pt x="113" y="195"/>
                      <a:pt x="113" y="195"/>
                      <a:pt x="113" y="195"/>
                    </a:cubicBezTo>
                    <a:cubicBezTo>
                      <a:pt x="113" y="195"/>
                      <a:pt x="113" y="195"/>
                      <a:pt x="113" y="195"/>
                    </a:cubicBezTo>
                    <a:cubicBezTo>
                      <a:pt x="113" y="195"/>
                      <a:pt x="113" y="195"/>
                      <a:pt x="113" y="195"/>
                    </a:cubicBezTo>
                    <a:cubicBezTo>
                      <a:pt x="113" y="195"/>
                      <a:pt x="113" y="195"/>
                      <a:pt x="113" y="195"/>
                    </a:cubicBezTo>
                    <a:cubicBezTo>
                      <a:pt x="113" y="195"/>
                      <a:pt x="113" y="195"/>
                      <a:pt x="113" y="195"/>
                    </a:cubicBezTo>
                    <a:cubicBezTo>
                      <a:pt x="113" y="195"/>
                      <a:pt x="113" y="195"/>
                      <a:pt x="113" y="195"/>
                    </a:cubicBezTo>
                    <a:cubicBezTo>
                      <a:pt x="113" y="195"/>
                      <a:pt x="113" y="195"/>
                      <a:pt x="113" y="195"/>
                    </a:cubicBezTo>
                    <a:cubicBezTo>
                      <a:pt x="113" y="195"/>
                      <a:pt x="113" y="195"/>
                      <a:pt x="113" y="195"/>
                    </a:cubicBezTo>
                    <a:cubicBezTo>
                      <a:pt x="113" y="195"/>
                      <a:pt x="113" y="195"/>
                      <a:pt x="113" y="195"/>
                    </a:cubicBezTo>
                    <a:cubicBezTo>
                      <a:pt x="113" y="195"/>
                      <a:pt x="113" y="195"/>
                      <a:pt x="113" y="195"/>
                    </a:cubicBezTo>
                    <a:cubicBezTo>
                      <a:pt x="113" y="195"/>
                      <a:pt x="113" y="195"/>
                      <a:pt x="113" y="195"/>
                    </a:cubicBezTo>
                    <a:cubicBezTo>
                      <a:pt x="113" y="195"/>
                      <a:pt x="113" y="195"/>
                      <a:pt x="113" y="195"/>
                    </a:cubicBezTo>
                    <a:cubicBezTo>
                      <a:pt x="113" y="195"/>
                      <a:pt x="113" y="195"/>
                      <a:pt x="113" y="195"/>
                    </a:cubicBezTo>
                    <a:cubicBezTo>
                      <a:pt x="113" y="195"/>
                      <a:pt x="113" y="195"/>
                      <a:pt x="113" y="195"/>
                    </a:cubicBezTo>
                    <a:cubicBezTo>
                      <a:pt x="113" y="195"/>
                      <a:pt x="113" y="195"/>
                      <a:pt x="113" y="195"/>
                    </a:cubicBezTo>
                    <a:cubicBezTo>
                      <a:pt x="113" y="195"/>
                      <a:pt x="113" y="195"/>
                      <a:pt x="113" y="195"/>
                    </a:cubicBezTo>
                    <a:cubicBezTo>
                      <a:pt x="113" y="195"/>
                      <a:pt x="113" y="195"/>
                      <a:pt x="113" y="195"/>
                    </a:cubicBezTo>
                    <a:cubicBezTo>
                      <a:pt x="113" y="195"/>
                      <a:pt x="113" y="195"/>
                      <a:pt x="113" y="195"/>
                    </a:cubicBezTo>
                    <a:cubicBezTo>
                      <a:pt x="113" y="195"/>
                      <a:pt x="113" y="195"/>
                      <a:pt x="113" y="195"/>
                    </a:cubicBezTo>
                    <a:cubicBezTo>
                      <a:pt x="113" y="195"/>
                      <a:pt x="113" y="195"/>
                      <a:pt x="113" y="195"/>
                    </a:cubicBezTo>
                    <a:cubicBezTo>
                      <a:pt x="113" y="195"/>
                      <a:pt x="113" y="195"/>
                      <a:pt x="113" y="195"/>
                    </a:cubicBezTo>
                    <a:cubicBezTo>
                      <a:pt x="113" y="195"/>
                      <a:pt x="113" y="195"/>
                      <a:pt x="113" y="195"/>
                    </a:cubicBezTo>
                    <a:cubicBezTo>
                      <a:pt x="113" y="195"/>
                      <a:pt x="113" y="195"/>
                      <a:pt x="113" y="195"/>
                    </a:cubicBezTo>
                    <a:cubicBezTo>
                      <a:pt x="113" y="195"/>
                      <a:pt x="113" y="195"/>
                      <a:pt x="113" y="195"/>
                    </a:cubicBezTo>
                    <a:cubicBezTo>
                      <a:pt x="113" y="195"/>
                      <a:pt x="113" y="195"/>
                      <a:pt x="113" y="195"/>
                    </a:cubicBezTo>
                    <a:cubicBezTo>
                      <a:pt x="113" y="195"/>
                      <a:pt x="113" y="195"/>
                      <a:pt x="113" y="195"/>
                    </a:cubicBezTo>
                    <a:cubicBezTo>
                      <a:pt x="113" y="195"/>
                      <a:pt x="113" y="195"/>
                      <a:pt x="113" y="195"/>
                    </a:cubicBezTo>
                    <a:cubicBezTo>
                      <a:pt x="113" y="195"/>
                      <a:pt x="113" y="195"/>
                      <a:pt x="113" y="195"/>
                    </a:cubicBezTo>
                    <a:cubicBezTo>
                      <a:pt x="113" y="195"/>
                      <a:pt x="113" y="195"/>
                      <a:pt x="113" y="195"/>
                    </a:cubicBezTo>
                    <a:cubicBezTo>
                      <a:pt x="113" y="195"/>
                      <a:pt x="113" y="195"/>
                      <a:pt x="113" y="195"/>
                    </a:cubicBezTo>
                    <a:cubicBezTo>
                      <a:pt x="113" y="195"/>
                      <a:pt x="113" y="195"/>
                      <a:pt x="113" y="195"/>
                    </a:cubicBezTo>
                    <a:cubicBezTo>
                      <a:pt x="113" y="195"/>
                      <a:pt x="113" y="195"/>
                      <a:pt x="113" y="195"/>
                    </a:cubicBezTo>
                    <a:cubicBezTo>
                      <a:pt x="113" y="195"/>
                      <a:pt x="113" y="195"/>
                      <a:pt x="113" y="195"/>
                    </a:cubicBezTo>
                    <a:cubicBezTo>
                      <a:pt x="113" y="195"/>
                      <a:pt x="113" y="195"/>
                      <a:pt x="113" y="195"/>
                    </a:cubicBezTo>
                    <a:cubicBezTo>
                      <a:pt x="113" y="195"/>
                      <a:pt x="113" y="195"/>
                      <a:pt x="113" y="195"/>
                    </a:cubicBezTo>
                    <a:cubicBezTo>
                      <a:pt x="113" y="195"/>
                      <a:pt x="113" y="195"/>
                      <a:pt x="113" y="195"/>
                    </a:cubicBezTo>
                    <a:cubicBezTo>
                      <a:pt x="113" y="195"/>
                      <a:pt x="113" y="195"/>
                      <a:pt x="113" y="195"/>
                    </a:cubicBezTo>
                    <a:cubicBezTo>
                      <a:pt x="113" y="195"/>
                      <a:pt x="113" y="195"/>
                      <a:pt x="113" y="195"/>
                    </a:cubicBezTo>
                    <a:cubicBezTo>
                      <a:pt x="113" y="194"/>
                      <a:pt x="113" y="194"/>
                      <a:pt x="113" y="194"/>
                    </a:cubicBezTo>
                    <a:cubicBezTo>
                      <a:pt x="113" y="194"/>
                      <a:pt x="113" y="194"/>
                      <a:pt x="113" y="194"/>
                    </a:cubicBezTo>
                    <a:cubicBezTo>
                      <a:pt x="113" y="194"/>
                      <a:pt x="113" y="194"/>
                      <a:pt x="113" y="194"/>
                    </a:cubicBezTo>
                    <a:cubicBezTo>
                      <a:pt x="113" y="194"/>
                      <a:pt x="113" y="194"/>
                      <a:pt x="113" y="194"/>
                    </a:cubicBezTo>
                    <a:cubicBezTo>
                      <a:pt x="113" y="194"/>
                      <a:pt x="113" y="194"/>
                      <a:pt x="113" y="194"/>
                    </a:cubicBezTo>
                    <a:cubicBezTo>
                      <a:pt x="113" y="194"/>
                      <a:pt x="113" y="194"/>
                      <a:pt x="113" y="194"/>
                    </a:cubicBezTo>
                    <a:cubicBezTo>
                      <a:pt x="113" y="194"/>
                      <a:pt x="113" y="194"/>
                      <a:pt x="113" y="194"/>
                    </a:cubicBezTo>
                    <a:cubicBezTo>
                      <a:pt x="113" y="194"/>
                      <a:pt x="113" y="194"/>
                      <a:pt x="113" y="194"/>
                    </a:cubicBezTo>
                    <a:cubicBezTo>
                      <a:pt x="113" y="194"/>
                      <a:pt x="113" y="194"/>
                      <a:pt x="113" y="194"/>
                    </a:cubicBezTo>
                    <a:cubicBezTo>
                      <a:pt x="113" y="194"/>
                      <a:pt x="113" y="194"/>
                      <a:pt x="113" y="194"/>
                    </a:cubicBezTo>
                    <a:cubicBezTo>
                      <a:pt x="113" y="194"/>
                      <a:pt x="113" y="194"/>
                      <a:pt x="113" y="194"/>
                    </a:cubicBezTo>
                    <a:cubicBezTo>
                      <a:pt x="113" y="194"/>
                      <a:pt x="113" y="194"/>
                      <a:pt x="113" y="194"/>
                    </a:cubicBezTo>
                    <a:cubicBezTo>
                      <a:pt x="113" y="194"/>
                      <a:pt x="113" y="194"/>
                      <a:pt x="113" y="194"/>
                    </a:cubicBezTo>
                    <a:cubicBezTo>
                      <a:pt x="113" y="194"/>
                      <a:pt x="113" y="194"/>
                      <a:pt x="113" y="194"/>
                    </a:cubicBezTo>
                    <a:cubicBezTo>
                      <a:pt x="113" y="194"/>
                      <a:pt x="113" y="194"/>
                      <a:pt x="113" y="194"/>
                    </a:cubicBezTo>
                    <a:cubicBezTo>
                      <a:pt x="113" y="194"/>
                      <a:pt x="113" y="194"/>
                      <a:pt x="113" y="194"/>
                    </a:cubicBezTo>
                    <a:cubicBezTo>
                      <a:pt x="113" y="194"/>
                      <a:pt x="113" y="194"/>
                      <a:pt x="113" y="194"/>
                    </a:cubicBezTo>
                    <a:cubicBezTo>
                      <a:pt x="113" y="194"/>
                      <a:pt x="113" y="194"/>
                      <a:pt x="113" y="194"/>
                    </a:cubicBezTo>
                    <a:cubicBezTo>
                      <a:pt x="113" y="194"/>
                      <a:pt x="113" y="194"/>
                      <a:pt x="113" y="194"/>
                    </a:cubicBezTo>
                    <a:cubicBezTo>
                      <a:pt x="113" y="194"/>
                      <a:pt x="113" y="194"/>
                      <a:pt x="113" y="194"/>
                    </a:cubicBezTo>
                    <a:cubicBezTo>
                      <a:pt x="113" y="194"/>
                      <a:pt x="113" y="194"/>
                      <a:pt x="113" y="194"/>
                    </a:cubicBezTo>
                    <a:cubicBezTo>
                      <a:pt x="113" y="194"/>
                      <a:pt x="113" y="194"/>
                      <a:pt x="113" y="194"/>
                    </a:cubicBezTo>
                    <a:cubicBezTo>
                      <a:pt x="113" y="194"/>
                      <a:pt x="113" y="194"/>
                      <a:pt x="113" y="194"/>
                    </a:cubicBezTo>
                    <a:cubicBezTo>
                      <a:pt x="114" y="194"/>
                      <a:pt x="114" y="194"/>
                      <a:pt x="114" y="194"/>
                    </a:cubicBezTo>
                    <a:cubicBezTo>
                      <a:pt x="114" y="194"/>
                      <a:pt x="114" y="194"/>
                      <a:pt x="114" y="194"/>
                    </a:cubicBezTo>
                    <a:cubicBezTo>
                      <a:pt x="114" y="194"/>
                      <a:pt x="114" y="194"/>
                      <a:pt x="114" y="194"/>
                    </a:cubicBezTo>
                    <a:cubicBezTo>
                      <a:pt x="114" y="194"/>
                      <a:pt x="114" y="194"/>
                      <a:pt x="114" y="194"/>
                    </a:cubicBezTo>
                    <a:cubicBezTo>
                      <a:pt x="114" y="194"/>
                      <a:pt x="114" y="194"/>
                      <a:pt x="114" y="194"/>
                    </a:cubicBezTo>
                    <a:cubicBezTo>
                      <a:pt x="114" y="194"/>
                      <a:pt x="114" y="194"/>
                      <a:pt x="114" y="194"/>
                    </a:cubicBezTo>
                    <a:cubicBezTo>
                      <a:pt x="114" y="194"/>
                      <a:pt x="114" y="194"/>
                      <a:pt x="114" y="194"/>
                    </a:cubicBezTo>
                    <a:cubicBezTo>
                      <a:pt x="114" y="194"/>
                      <a:pt x="114" y="194"/>
                      <a:pt x="114" y="194"/>
                    </a:cubicBezTo>
                    <a:cubicBezTo>
                      <a:pt x="114" y="194"/>
                      <a:pt x="114" y="194"/>
                      <a:pt x="114" y="194"/>
                    </a:cubicBezTo>
                    <a:cubicBezTo>
                      <a:pt x="114" y="194"/>
                      <a:pt x="114" y="194"/>
                      <a:pt x="114" y="194"/>
                    </a:cubicBezTo>
                    <a:cubicBezTo>
                      <a:pt x="114" y="194"/>
                      <a:pt x="114" y="194"/>
                      <a:pt x="114" y="194"/>
                    </a:cubicBezTo>
                    <a:cubicBezTo>
                      <a:pt x="114" y="194"/>
                      <a:pt x="114" y="194"/>
                      <a:pt x="114" y="194"/>
                    </a:cubicBezTo>
                    <a:cubicBezTo>
                      <a:pt x="114" y="194"/>
                      <a:pt x="114" y="194"/>
                      <a:pt x="114" y="194"/>
                    </a:cubicBezTo>
                    <a:cubicBezTo>
                      <a:pt x="114" y="194"/>
                      <a:pt x="114" y="194"/>
                      <a:pt x="114" y="194"/>
                    </a:cubicBezTo>
                    <a:cubicBezTo>
                      <a:pt x="114" y="194"/>
                      <a:pt x="114" y="194"/>
                      <a:pt x="114" y="194"/>
                    </a:cubicBezTo>
                    <a:cubicBezTo>
                      <a:pt x="114" y="193"/>
                      <a:pt x="114" y="193"/>
                      <a:pt x="114" y="193"/>
                    </a:cubicBezTo>
                    <a:cubicBezTo>
                      <a:pt x="114" y="193"/>
                      <a:pt x="114" y="193"/>
                      <a:pt x="114" y="193"/>
                    </a:cubicBezTo>
                    <a:cubicBezTo>
                      <a:pt x="114" y="193"/>
                      <a:pt x="114" y="193"/>
                      <a:pt x="114" y="193"/>
                    </a:cubicBezTo>
                    <a:cubicBezTo>
                      <a:pt x="114" y="193"/>
                      <a:pt x="114" y="193"/>
                      <a:pt x="114" y="193"/>
                    </a:cubicBezTo>
                    <a:cubicBezTo>
                      <a:pt x="114" y="193"/>
                      <a:pt x="114" y="193"/>
                      <a:pt x="114" y="193"/>
                    </a:cubicBezTo>
                    <a:cubicBezTo>
                      <a:pt x="114" y="193"/>
                      <a:pt x="114" y="193"/>
                      <a:pt x="114" y="193"/>
                    </a:cubicBezTo>
                    <a:cubicBezTo>
                      <a:pt x="114" y="193"/>
                      <a:pt x="114" y="193"/>
                      <a:pt x="114" y="193"/>
                    </a:cubicBezTo>
                    <a:cubicBezTo>
                      <a:pt x="114" y="193"/>
                      <a:pt x="114" y="193"/>
                      <a:pt x="114" y="193"/>
                    </a:cubicBezTo>
                    <a:cubicBezTo>
                      <a:pt x="114" y="193"/>
                      <a:pt x="114" y="193"/>
                      <a:pt x="114" y="193"/>
                    </a:cubicBezTo>
                    <a:cubicBezTo>
                      <a:pt x="114" y="193"/>
                      <a:pt x="114" y="193"/>
                      <a:pt x="114" y="193"/>
                    </a:cubicBezTo>
                    <a:cubicBezTo>
                      <a:pt x="114" y="193"/>
                      <a:pt x="114" y="193"/>
                      <a:pt x="114" y="193"/>
                    </a:cubicBezTo>
                    <a:cubicBezTo>
                      <a:pt x="114" y="193"/>
                      <a:pt x="114" y="193"/>
                      <a:pt x="114" y="193"/>
                    </a:cubicBezTo>
                    <a:cubicBezTo>
                      <a:pt x="114" y="193"/>
                      <a:pt x="114" y="193"/>
                      <a:pt x="114" y="193"/>
                    </a:cubicBezTo>
                    <a:cubicBezTo>
                      <a:pt x="114" y="193"/>
                      <a:pt x="114" y="193"/>
                      <a:pt x="114" y="193"/>
                    </a:cubicBezTo>
                    <a:cubicBezTo>
                      <a:pt x="114" y="193"/>
                      <a:pt x="114" y="193"/>
                      <a:pt x="114" y="193"/>
                    </a:cubicBezTo>
                    <a:cubicBezTo>
                      <a:pt x="114" y="193"/>
                      <a:pt x="114" y="193"/>
                      <a:pt x="114" y="193"/>
                    </a:cubicBezTo>
                    <a:cubicBezTo>
                      <a:pt x="114" y="193"/>
                      <a:pt x="114" y="193"/>
                      <a:pt x="114" y="193"/>
                    </a:cubicBezTo>
                    <a:cubicBezTo>
                      <a:pt x="114" y="193"/>
                      <a:pt x="114" y="193"/>
                      <a:pt x="114" y="193"/>
                    </a:cubicBezTo>
                    <a:cubicBezTo>
                      <a:pt x="114" y="193"/>
                      <a:pt x="114" y="193"/>
                      <a:pt x="114" y="193"/>
                    </a:cubicBezTo>
                    <a:cubicBezTo>
                      <a:pt x="114" y="193"/>
                      <a:pt x="114" y="193"/>
                      <a:pt x="114" y="193"/>
                    </a:cubicBezTo>
                    <a:cubicBezTo>
                      <a:pt x="114" y="193"/>
                      <a:pt x="114" y="193"/>
                      <a:pt x="114" y="193"/>
                    </a:cubicBezTo>
                    <a:cubicBezTo>
                      <a:pt x="114" y="193"/>
                      <a:pt x="114" y="193"/>
                      <a:pt x="114" y="193"/>
                    </a:cubicBezTo>
                    <a:cubicBezTo>
                      <a:pt x="114" y="193"/>
                      <a:pt x="114" y="193"/>
                      <a:pt x="114" y="193"/>
                    </a:cubicBezTo>
                    <a:cubicBezTo>
                      <a:pt x="114" y="193"/>
                      <a:pt x="114" y="193"/>
                      <a:pt x="114" y="193"/>
                    </a:cubicBezTo>
                    <a:cubicBezTo>
                      <a:pt x="114" y="193"/>
                      <a:pt x="114" y="193"/>
                      <a:pt x="114" y="193"/>
                    </a:cubicBezTo>
                    <a:cubicBezTo>
                      <a:pt x="114" y="193"/>
                      <a:pt x="114" y="193"/>
                      <a:pt x="114" y="193"/>
                    </a:cubicBezTo>
                    <a:cubicBezTo>
                      <a:pt x="114" y="193"/>
                      <a:pt x="114" y="193"/>
                      <a:pt x="114" y="193"/>
                    </a:cubicBezTo>
                    <a:cubicBezTo>
                      <a:pt x="114" y="193"/>
                      <a:pt x="114" y="193"/>
                      <a:pt x="114" y="193"/>
                    </a:cubicBezTo>
                    <a:cubicBezTo>
                      <a:pt x="114" y="193"/>
                      <a:pt x="114" y="193"/>
                      <a:pt x="114" y="193"/>
                    </a:cubicBezTo>
                    <a:cubicBezTo>
                      <a:pt x="114" y="193"/>
                      <a:pt x="114" y="193"/>
                      <a:pt x="114" y="193"/>
                    </a:cubicBezTo>
                    <a:cubicBezTo>
                      <a:pt x="114" y="193"/>
                      <a:pt x="114" y="193"/>
                      <a:pt x="114" y="193"/>
                    </a:cubicBezTo>
                    <a:cubicBezTo>
                      <a:pt x="114" y="193"/>
                      <a:pt x="114" y="193"/>
                      <a:pt x="114" y="193"/>
                    </a:cubicBezTo>
                    <a:cubicBezTo>
                      <a:pt x="114" y="193"/>
                      <a:pt x="114" y="193"/>
                      <a:pt x="114" y="193"/>
                    </a:cubicBezTo>
                    <a:cubicBezTo>
                      <a:pt x="114" y="193"/>
                      <a:pt x="114" y="193"/>
                      <a:pt x="114" y="193"/>
                    </a:cubicBezTo>
                    <a:cubicBezTo>
                      <a:pt x="114" y="193"/>
                      <a:pt x="114" y="193"/>
                      <a:pt x="114" y="193"/>
                    </a:cubicBezTo>
                    <a:cubicBezTo>
                      <a:pt x="114" y="193"/>
                      <a:pt x="114" y="193"/>
                      <a:pt x="114" y="193"/>
                    </a:cubicBezTo>
                    <a:cubicBezTo>
                      <a:pt x="114" y="193"/>
                      <a:pt x="114" y="193"/>
                      <a:pt x="114" y="193"/>
                    </a:cubicBezTo>
                    <a:cubicBezTo>
                      <a:pt x="114" y="193"/>
                      <a:pt x="114" y="193"/>
                      <a:pt x="114" y="193"/>
                    </a:cubicBezTo>
                    <a:cubicBezTo>
                      <a:pt x="114" y="193"/>
                      <a:pt x="114" y="193"/>
                      <a:pt x="114" y="193"/>
                    </a:cubicBezTo>
                    <a:cubicBezTo>
                      <a:pt x="114" y="193"/>
                      <a:pt x="114" y="193"/>
                      <a:pt x="114" y="193"/>
                    </a:cubicBezTo>
                    <a:cubicBezTo>
                      <a:pt x="114" y="193"/>
                      <a:pt x="114" y="193"/>
                      <a:pt x="114" y="192"/>
                    </a:cubicBezTo>
                    <a:cubicBezTo>
                      <a:pt x="114" y="192"/>
                      <a:pt x="114" y="192"/>
                      <a:pt x="114" y="192"/>
                    </a:cubicBezTo>
                    <a:cubicBezTo>
                      <a:pt x="114" y="192"/>
                      <a:pt x="114" y="192"/>
                      <a:pt x="114" y="192"/>
                    </a:cubicBezTo>
                    <a:cubicBezTo>
                      <a:pt x="114" y="192"/>
                      <a:pt x="114" y="192"/>
                      <a:pt x="114" y="192"/>
                    </a:cubicBezTo>
                    <a:cubicBezTo>
                      <a:pt x="114" y="192"/>
                      <a:pt x="114" y="192"/>
                      <a:pt x="114" y="192"/>
                    </a:cubicBezTo>
                    <a:cubicBezTo>
                      <a:pt x="114" y="192"/>
                      <a:pt x="114" y="192"/>
                      <a:pt x="114" y="192"/>
                    </a:cubicBezTo>
                    <a:cubicBezTo>
                      <a:pt x="114" y="192"/>
                      <a:pt x="114" y="192"/>
                      <a:pt x="114" y="192"/>
                    </a:cubicBezTo>
                    <a:cubicBezTo>
                      <a:pt x="114" y="192"/>
                      <a:pt x="114" y="192"/>
                      <a:pt x="114" y="192"/>
                    </a:cubicBezTo>
                    <a:cubicBezTo>
                      <a:pt x="114" y="192"/>
                      <a:pt x="114" y="192"/>
                      <a:pt x="114" y="192"/>
                    </a:cubicBezTo>
                    <a:cubicBezTo>
                      <a:pt x="114" y="192"/>
                      <a:pt x="114" y="192"/>
                      <a:pt x="114" y="192"/>
                    </a:cubicBezTo>
                    <a:cubicBezTo>
                      <a:pt x="114" y="192"/>
                      <a:pt x="114" y="192"/>
                      <a:pt x="114" y="192"/>
                    </a:cubicBezTo>
                    <a:cubicBezTo>
                      <a:pt x="114" y="192"/>
                      <a:pt x="114" y="192"/>
                      <a:pt x="114" y="192"/>
                    </a:cubicBezTo>
                    <a:cubicBezTo>
                      <a:pt x="114" y="192"/>
                      <a:pt x="114" y="192"/>
                      <a:pt x="114" y="192"/>
                    </a:cubicBezTo>
                    <a:cubicBezTo>
                      <a:pt x="114" y="192"/>
                      <a:pt x="114" y="192"/>
                      <a:pt x="114" y="192"/>
                    </a:cubicBezTo>
                    <a:cubicBezTo>
                      <a:pt x="114" y="192"/>
                      <a:pt x="114" y="192"/>
                      <a:pt x="114" y="192"/>
                    </a:cubicBezTo>
                    <a:cubicBezTo>
                      <a:pt x="114" y="192"/>
                      <a:pt x="114" y="192"/>
                      <a:pt x="114" y="192"/>
                    </a:cubicBezTo>
                    <a:cubicBezTo>
                      <a:pt x="114" y="192"/>
                      <a:pt x="114" y="192"/>
                      <a:pt x="114" y="192"/>
                    </a:cubicBezTo>
                    <a:cubicBezTo>
                      <a:pt x="114" y="192"/>
                      <a:pt x="114" y="192"/>
                      <a:pt x="114" y="192"/>
                    </a:cubicBezTo>
                    <a:cubicBezTo>
                      <a:pt x="114" y="192"/>
                      <a:pt x="114" y="192"/>
                      <a:pt x="114" y="192"/>
                    </a:cubicBezTo>
                    <a:cubicBezTo>
                      <a:pt x="114" y="192"/>
                      <a:pt x="114" y="192"/>
                      <a:pt x="114" y="192"/>
                    </a:cubicBezTo>
                    <a:cubicBezTo>
                      <a:pt x="114" y="192"/>
                      <a:pt x="114" y="192"/>
                      <a:pt x="114" y="192"/>
                    </a:cubicBezTo>
                    <a:cubicBezTo>
                      <a:pt x="114" y="192"/>
                      <a:pt x="114" y="192"/>
                      <a:pt x="114" y="192"/>
                    </a:cubicBezTo>
                    <a:cubicBezTo>
                      <a:pt x="114" y="192"/>
                      <a:pt x="114" y="192"/>
                      <a:pt x="114" y="192"/>
                    </a:cubicBezTo>
                    <a:cubicBezTo>
                      <a:pt x="114" y="192"/>
                      <a:pt x="114" y="192"/>
                      <a:pt x="114" y="192"/>
                    </a:cubicBezTo>
                    <a:cubicBezTo>
                      <a:pt x="114" y="192"/>
                      <a:pt x="114" y="192"/>
                      <a:pt x="114" y="192"/>
                    </a:cubicBezTo>
                    <a:cubicBezTo>
                      <a:pt x="114" y="192"/>
                      <a:pt x="114" y="192"/>
                      <a:pt x="114" y="192"/>
                    </a:cubicBezTo>
                    <a:cubicBezTo>
                      <a:pt x="114" y="192"/>
                      <a:pt x="114" y="192"/>
                      <a:pt x="114" y="192"/>
                    </a:cubicBezTo>
                    <a:cubicBezTo>
                      <a:pt x="114" y="192"/>
                      <a:pt x="114" y="192"/>
                      <a:pt x="114" y="192"/>
                    </a:cubicBezTo>
                    <a:cubicBezTo>
                      <a:pt x="114" y="192"/>
                      <a:pt x="114" y="192"/>
                      <a:pt x="114" y="192"/>
                    </a:cubicBezTo>
                    <a:cubicBezTo>
                      <a:pt x="114" y="192"/>
                      <a:pt x="114" y="192"/>
                      <a:pt x="114" y="192"/>
                    </a:cubicBezTo>
                    <a:cubicBezTo>
                      <a:pt x="114" y="192"/>
                      <a:pt x="114" y="192"/>
                      <a:pt x="114" y="192"/>
                    </a:cubicBezTo>
                    <a:cubicBezTo>
                      <a:pt x="114" y="191"/>
                      <a:pt x="115" y="191"/>
                      <a:pt x="115" y="191"/>
                    </a:cubicBezTo>
                    <a:cubicBezTo>
                      <a:pt x="115" y="191"/>
                      <a:pt x="115" y="191"/>
                      <a:pt x="115" y="191"/>
                    </a:cubicBezTo>
                    <a:cubicBezTo>
                      <a:pt x="115" y="191"/>
                      <a:pt x="115" y="191"/>
                      <a:pt x="115" y="191"/>
                    </a:cubicBezTo>
                    <a:cubicBezTo>
                      <a:pt x="115" y="191"/>
                      <a:pt x="115" y="191"/>
                      <a:pt x="115" y="191"/>
                    </a:cubicBezTo>
                    <a:cubicBezTo>
                      <a:pt x="115" y="191"/>
                      <a:pt x="115" y="191"/>
                      <a:pt x="115" y="191"/>
                    </a:cubicBezTo>
                    <a:cubicBezTo>
                      <a:pt x="115" y="191"/>
                      <a:pt x="115" y="191"/>
                      <a:pt x="115" y="191"/>
                    </a:cubicBezTo>
                    <a:cubicBezTo>
                      <a:pt x="115" y="191"/>
                      <a:pt x="115" y="191"/>
                      <a:pt x="115" y="191"/>
                    </a:cubicBezTo>
                    <a:cubicBezTo>
                      <a:pt x="115" y="191"/>
                      <a:pt x="115" y="191"/>
                      <a:pt x="115" y="191"/>
                    </a:cubicBezTo>
                    <a:cubicBezTo>
                      <a:pt x="115" y="191"/>
                      <a:pt x="115" y="191"/>
                      <a:pt x="115" y="191"/>
                    </a:cubicBezTo>
                    <a:cubicBezTo>
                      <a:pt x="115" y="191"/>
                      <a:pt x="115" y="191"/>
                      <a:pt x="115" y="191"/>
                    </a:cubicBezTo>
                    <a:cubicBezTo>
                      <a:pt x="115" y="191"/>
                      <a:pt x="115" y="191"/>
                      <a:pt x="115" y="191"/>
                    </a:cubicBezTo>
                    <a:cubicBezTo>
                      <a:pt x="115" y="191"/>
                      <a:pt x="115" y="191"/>
                      <a:pt x="115" y="191"/>
                    </a:cubicBezTo>
                    <a:cubicBezTo>
                      <a:pt x="115" y="191"/>
                      <a:pt x="115" y="191"/>
                      <a:pt x="115" y="191"/>
                    </a:cubicBezTo>
                    <a:cubicBezTo>
                      <a:pt x="115" y="190"/>
                      <a:pt x="115" y="190"/>
                      <a:pt x="115" y="190"/>
                    </a:cubicBezTo>
                    <a:cubicBezTo>
                      <a:pt x="115" y="190"/>
                      <a:pt x="115" y="190"/>
                      <a:pt x="115" y="190"/>
                    </a:cubicBezTo>
                    <a:cubicBezTo>
                      <a:pt x="115" y="190"/>
                      <a:pt x="115" y="190"/>
                      <a:pt x="115" y="190"/>
                    </a:cubicBezTo>
                    <a:cubicBezTo>
                      <a:pt x="115" y="190"/>
                      <a:pt x="115" y="190"/>
                      <a:pt x="115" y="190"/>
                    </a:cubicBezTo>
                    <a:cubicBezTo>
                      <a:pt x="115" y="190"/>
                      <a:pt x="115" y="190"/>
                      <a:pt x="115" y="190"/>
                    </a:cubicBezTo>
                    <a:cubicBezTo>
                      <a:pt x="115" y="190"/>
                      <a:pt x="115" y="190"/>
                      <a:pt x="115" y="190"/>
                    </a:cubicBezTo>
                    <a:cubicBezTo>
                      <a:pt x="115" y="190"/>
                      <a:pt x="115" y="190"/>
                      <a:pt x="115" y="190"/>
                    </a:cubicBezTo>
                    <a:cubicBezTo>
                      <a:pt x="115" y="190"/>
                      <a:pt x="115" y="190"/>
                      <a:pt x="115" y="190"/>
                    </a:cubicBezTo>
                    <a:cubicBezTo>
                      <a:pt x="115" y="190"/>
                      <a:pt x="115" y="190"/>
                      <a:pt x="115" y="190"/>
                    </a:cubicBezTo>
                    <a:cubicBezTo>
                      <a:pt x="115" y="190"/>
                      <a:pt x="115" y="190"/>
                      <a:pt x="115" y="190"/>
                    </a:cubicBezTo>
                    <a:cubicBezTo>
                      <a:pt x="115" y="190"/>
                      <a:pt x="115" y="190"/>
                      <a:pt x="115" y="190"/>
                    </a:cubicBezTo>
                    <a:cubicBezTo>
                      <a:pt x="115" y="190"/>
                      <a:pt x="115" y="190"/>
                      <a:pt x="115" y="190"/>
                    </a:cubicBezTo>
                    <a:cubicBezTo>
                      <a:pt x="115" y="190"/>
                      <a:pt x="115" y="190"/>
                      <a:pt x="115" y="190"/>
                    </a:cubicBezTo>
                    <a:cubicBezTo>
                      <a:pt x="115" y="190"/>
                      <a:pt x="115" y="190"/>
                      <a:pt x="115" y="190"/>
                    </a:cubicBezTo>
                    <a:cubicBezTo>
                      <a:pt x="115" y="190"/>
                      <a:pt x="115" y="190"/>
                      <a:pt x="115" y="190"/>
                    </a:cubicBezTo>
                    <a:cubicBezTo>
                      <a:pt x="115" y="190"/>
                      <a:pt x="115" y="190"/>
                      <a:pt x="115" y="190"/>
                    </a:cubicBezTo>
                    <a:cubicBezTo>
                      <a:pt x="115" y="190"/>
                      <a:pt x="115" y="190"/>
                      <a:pt x="115" y="190"/>
                    </a:cubicBezTo>
                    <a:cubicBezTo>
                      <a:pt x="115" y="190"/>
                      <a:pt x="115" y="190"/>
                      <a:pt x="115" y="190"/>
                    </a:cubicBezTo>
                    <a:cubicBezTo>
                      <a:pt x="115" y="190"/>
                      <a:pt x="115" y="190"/>
                      <a:pt x="115" y="190"/>
                    </a:cubicBezTo>
                    <a:cubicBezTo>
                      <a:pt x="115" y="190"/>
                      <a:pt x="115" y="190"/>
                      <a:pt x="115" y="189"/>
                    </a:cubicBezTo>
                    <a:cubicBezTo>
                      <a:pt x="115" y="189"/>
                      <a:pt x="115" y="189"/>
                      <a:pt x="115" y="189"/>
                    </a:cubicBezTo>
                    <a:cubicBezTo>
                      <a:pt x="115" y="189"/>
                      <a:pt x="115" y="189"/>
                      <a:pt x="115" y="189"/>
                    </a:cubicBezTo>
                    <a:cubicBezTo>
                      <a:pt x="115" y="189"/>
                      <a:pt x="115" y="189"/>
                      <a:pt x="115" y="189"/>
                    </a:cubicBezTo>
                    <a:cubicBezTo>
                      <a:pt x="115" y="189"/>
                      <a:pt x="115" y="189"/>
                      <a:pt x="115" y="189"/>
                    </a:cubicBezTo>
                    <a:cubicBezTo>
                      <a:pt x="115" y="189"/>
                      <a:pt x="115" y="189"/>
                      <a:pt x="115" y="189"/>
                    </a:cubicBezTo>
                    <a:cubicBezTo>
                      <a:pt x="115" y="189"/>
                      <a:pt x="115" y="189"/>
                      <a:pt x="115" y="189"/>
                    </a:cubicBezTo>
                    <a:cubicBezTo>
                      <a:pt x="115" y="189"/>
                      <a:pt x="115" y="189"/>
                      <a:pt x="115" y="189"/>
                    </a:cubicBezTo>
                    <a:cubicBezTo>
                      <a:pt x="115" y="189"/>
                      <a:pt x="115" y="189"/>
                      <a:pt x="115" y="189"/>
                    </a:cubicBezTo>
                    <a:cubicBezTo>
                      <a:pt x="115" y="189"/>
                      <a:pt x="115" y="189"/>
                      <a:pt x="115" y="189"/>
                    </a:cubicBezTo>
                    <a:cubicBezTo>
                      <a:pt x="115" y="189"/>
                      <a:pt x="115" y="189"/>
                      <a:pt x="115" y="189"/>
                    </a:cubicBezTo>
                    <a:cubicBezTo>
                      <a:pt x="115" y="189"/>
                      <a:pt x="115" y="189"/>
                      <a:pt x="115" y="189"/>
                    </a:cubicBezTo>
                    <a:cubicBezTo>
                      <a:pt x="115" y="189"/>
                      <a:pt x="115" y="189"/>
                      <a:pt x="115" y="189"/>
                    </a:cubicBezTo>
                    <a:cubicBezTo>
                      <a:pt x="115" y="189"/>
                      <a:pt x="115" y="189"/>
                      <a:pt x="115" y="189"/>
                    </a:cubicBezTo>
                    <a:cubicBezTo>
                      <a:pt x="115" y="189"/>
                      <a:pt x="115" y="189"/>
                      <a:pt x="115" y="189"/>
                    </a:cubicBezTo>
                    <a:cubicBezTo>
                      <a:pt x="115" y="189"/>
                      <a:pt x="115" y="189"/>
                      <a:pt x="115" y="189"/>
                    </a:cubicBezTo>
                    <a:cubicBezTo>
                      <a:pt x="115" y="189"/>
                      <a:pt x="115" y="189"/>
                      <a:pt x="115" y="189"/>
                    </a:cubicBezTo>
                    <a:cubicBezTo>
                      <a:pt x="115" y="189"/>
                      <a:pt x="115" y="189"/>
                      <a:pt x="115" y="189"/>
                    </a:cubicBezTo>
                    <a:cubicBezTo>
                      <a:pt x="115" y="189"/>
                      <a:pt x="115" y="189"/>
                      <a:pt x="115" y="189"/>
                    </a:cubicBezTo>
                    <a:cubicBezTo>
                      <a:pt x="115" y="189"/>
                      <a:pt x="115" y="189"/>
                      <a:pt x="115" y="189"/>
                    </a:cubicBezTo>
                    <a:cubicBezTo>
                      <a:pt x="115" y="189"/>
                      <a:pt x="115" y="189"/>
                      <a:pt x="115" y="189"/>
                    </a:cubicBezTo>
                    <a:cubicBezTo>
                      <a:pt x="115" y="189"/>
                      <a:pt x="115" y="189"/>
                      <a:pt x="115" y="189"/>
                    </a:cubicBezTo>
                    <a:cubicBezTo>
                      <a:pt x="115" y="189"/>
                      <a:pt x="115" y="189"/>
                      <a:pt x="115" y="189"/>
                    </a:cubicBezTo>
                    <a:cubicBezTo>
                      <a:pt x="115" y="189"/>
                      <a:pt x="115" y="189"/>
                      <a:pt x="115" y="189"/>
                    </a:cubicBezTo>
                    <a:cubicBezTo>
                      <a:pt x="115" y="189"/>
                      <a:pt x="115" y="189"/>
                      <a:pt x="115" y="189"/>
                    </a:cubicBezTo>
                    <a:cubicBezTo>
                      <a:pt x="115" y="189"/>
                      <a:pt x="115" y="189"/>
                      <a:pt x="115" y="189"/>
                    </a:cubicBezTo>
                    <a:cubicBezTo>
                      <a:pt x="115" y="189"/>
                      <a:pt x="115" y="189"/>
                      <a:pt x="115" y="189"/>
                    </a:cubicBezTo>
                    <a:cubicBezTo>
                      <a:pt x="115" y="189"/>
                      <a:pt x="115" y="189"/>
                      <a:pt x="115" y="189"/>
                    </a:cubicBezTo>
                    <a:cubicBezTo>
                      <a:pt x="115" y="189"/>
                      <a:pt x="115" y="189"/>
                      <a:pt x="115" y="189"/>
                    </a:cubicBezTo>
                    <a:cubicBezTo>
                      <a:pt x="115" y="189"/>
                      <a:pt x="115" y="189"/>
                      <a:pt x="115" y="189"/>
                    </a:cubicBezTo>
                    <a:cubicBezTo>
                      <a:pt x="115" y="189"/>
                      <a:pt x="115" y="189"/>
                      <a:pt x="115" y="189"/>
                    </a:cubicBezTo>
                    <a:cubicBezTo>
                      <a:pt x="115" y="188"/>
                      <a:pt x="115" y="188"/>
                      <a:pt x="115" y="188"/>
                    </a:cubicBezTo>
                    <a:cubicBezTo>
                      <a:pt x="115" y="188"/>
                      <a:pt x="115" y="188"/>
                      <a:pt x="115" y="188"/>
                    </a:cubicBezTo>
                    <a:cubicBezTo>
                      <a:pt x="115" y="188"/>
                      <a:pt x="115" y="188"/>
                      <a:pt x="115" y="188"/>
                    </a:cubicBezTo>
                    <a:cubicBezTo>
                      <a:pt x="115" y="188"/>
                      <a:pt x="115" y="188"/>
                      <a:pt x="115" y="188"/>
                    </a:cubicBezTo>
                    <a:cubicBezTo>
                      <a:pt x="115" y="188"/>
                      <a:pt x="115" y="188"/>
                      <a:pt x="115" y="188"/>
                    </a:cubicBezTo>
                    <a:cubicBezTo>
                      <a:pt x="115" y="188"/>
                      <a:pt x="115" y="188"/>
                      <a:pt x="115" y="188"/>
                    </a:cubicBezTo>
                    <a:cubicBezTo>
                      <a:pt x="115" y="188"/>
                      <a:pt x="115" y="188"/>
                      <a:pt x="115" y="188"/>
                    </a:cubicBezTo>
                    <a:cubicBezTo>
                      <a:pt x="116" y="188"/>
                      <a:pt x="116" y="188"/>
                      <a:pt x="116" y="188"/>
                    </a:cubicBezTo>
                    <a:cubicBezTo>
                      <a:pt x="116" y="188"/>
                      <a:pt x="116" y="188"/>
                      <a:pt x="116" y="188"/>
                    </a:cubicBezTo>
                    <a:cubicBezTo>
                      <a:pt x="116" y="188"/>
                      <a:pt x="116" y="188"/>
                      <a:pt x="116" y="188"/>
                    </a:cubicBezTo>
                    <a:cubicBezTo>
                      <a:pt x="116" y="188"/>
                      <a:pt x="116" y="188"/>
                      <a:pt x="116" y="188"/>
                    </a:cubicBezTo>
                    <a:cubicBezTo>
                      <a:pt x="116" y="188"/>
                      <a:pt x="116" y="188"/>
                      <a:pt x="116" y="188"/>
                    </a:cubicBezTo>
                    <a:cubicBezTo>
                      <a:pt x="116" y="188"/>
                      <a:pt x="116" y="188"/>
                      <a:pt x="116" y="188"/>
                    </a:cubicBezTo>
                    <a:cubicBezTo>
                      <a:pt x="116" y="188"/>
                      <a:pt x="116" y="188"/>
                      <a:pt x="116" y="188"/>
                    </a:cubicBezTo>
                    <a:cubicBezTo>
                      <a:pt x="116" y="188"/>
                      <a:pt x="116" y="188"/>
                      <a:pt x="116" y="188"/>
                    </a:cubicBezTo>
                    <a:cubicBezTo>
                      <a:pt x="116" y="188"/>
                      <a:pt x="116" y="188"/>
                      <a:pt x="116" y="188"/>
                    </a:cubicBezTo>
                    <a:cubicBezTo>
                      <a:pt x="116" y="188"/>
                      <a:pt x="116" y="188"/>
                      <a:pt x="116" y="188"/>
                    </a:cubicBezTo>
                    <a:cubicBezTo>
                      <a:pt x="116" y="188"/>
                      <a:pt x="116" y="188"/>
                      <a:pt x="116" y="188"/>
                    </a:cubicBezTo>
                    <a:cubicBezTo>
                      <a:pt x="116" y="188"/>
                      <a:pt x="116" y="188"/>
                      <a:pt x="116" y="188"/>
                    </a:cubicBezTo>
                    <a:cubicBezTo>
                      <a:pt x="116" y="188"/>
                      <a:pt x="116" y="188"/>
                      <a:pt x="116" y="188"/>
                    </a:cubicBezTo>
                    <a:cubicBezTo>
                      <a:pt x="116" y="188"/>
                      <a:pt x="116" y="188"/>
                      <a:pt x="116" y="188"/>
                    </a:cubicBezTo>
                    <a:cubicBezTo>
                      <a:pt x="116" y="188"/>
                      <a:pt x="116" y="188"/>
                      <a:pt x="116" y="188"/>
                    </a:cubicBezTo>
                    <a:cubicBezTo>
                      <a:pt x="116" y="188"/>
                      <a:pt x="116" y="188"/>
                      <a:pt x="116" y="188"/>
                    </a:cubicBezTo>
                    <a:cubicBezTo>
                      <a:pt x="116" y="188"/>
                      <a:pt x="116" y="188"/>
                      <a:pt x="116" y="188"/>
                    </a:cubicBezTo>
                    <a:cubicBezTo>
                      <a:pt x="116" y="188"/>
                      <a:pt x="116" y="188"/>
                      <a:pt x="116" y="188"/>
                    </a:cubicBezTo>
                    <a:cubicBezTo>
                      <a:pt x="116" y="188"/>
                      <a:pt x="116" y="188"/>
                      <a:pt x="116" y="188"/>
                    </a:cubicBezTo>
                    <a:cubicBezTo>
                      <a:pt x="116" y="187"/>
                      <a:pt x="116" y="187"/>
                      <a:pt x="116" y="187"/>
                    </a:cubicBezTo>
                    <a:cubicBezTo>
                      <a:pt x="116" y="187"/>
                      <a:pt x="116" y="187"/>
                      <a:pt x="116" y="187"/>
                    </a:cubicBezTo>
                    <a:cubicBezTo>
                      <a:pt x="116" y="187"/>
                      <a:pt x="116" y="187"/>
                      <a:pt x="116" y="187"/>
                    </a:cubicBezTo>
                    <a:cubicBezTo>
                      <a:pt x="116" y="187"/>
                      <a:pt x="116" y="187"/>
                      <a:pt x="116" y="187"/>
                    </a:cubicBezTo>
                    <a:cubicBezTo>
                      <a:pt x="116" y="187"/>
                      <a:pt x="116" y="187"/>
                      <a:pt x="116" y="187"/>
                    </a:cubicBezTo>
                    <a:cubicBezTo>
                      <a:pt x="116" y="187"/>
                      <a:pt x="116" y="187"/>
                      <a:pt x="116" y="187"/>
                    </a:cubicBezTo>
                    <a:cubicBezTo>
                      <a:pt x="116" y="187"/>
                      <a:pt x="116" y="187"/>
                      <a:pt x="116" y="187"/>
                    </a:cubicBezTo>
                    <a:cubicBezTo>
                      <a:pt x="116" y="187"/>
                      <a:pt x="116" y="187"/>
                      <a:pt x="116" y="187"/>
                    </a:cubicBezTo>
                    <a:cubicBezTo>
                      <a:pt x="116" y="187"/>
                      <a:pt x="116" y="187"/>
                      <a:pt x="116" y="187"/>
                    </a:cubicBezTo>
                    <a:cubicBezTo>
                      <a:pt x="116" y="187"/>
                      <a:pt x="116" y="187"/>
                      <a:pt x="116" y="187"/>
                    </a:cubicBezTo>
                    <a:cubicBezTo>
                      <a:pt x="116" y="187"/>
                      <a:pt x="116" y="187"/>
                      <a:pt x="116" y="187"/>
                    </a:cubicBezTo>
                    <a:cubicBezTo>
                      <a:pt x="116" y="187"/>
                      <a:pt x="116" y="187"/>
                      <a:pt x="116" y="187"/>
                    </a:cubicBezTo>
                    <a:cubicBezTo>
                      <a:pt x="116" y="187"/>
                      <a:pt x="116" y="187"/>
                      <a:pt x="116" y="187"/>
                    </a:cubicBezTo>
                    <a:cubicBezTo>
                      <a:pt x="116" y="187"/>
                      <a:pt x="116" y="186"/>
                      <a:pt x="116" y="186"/>
                    </a:cubicBezTo>
                    <a:cubicBezTo>
                      <a:pt x="116" y="186"/>
                      <a:pt x="116" y="186"/>
                      <a:pt x="116" y="186"/>
                    </a:cubicBezTo>
                    <a:cubicBezTo>
                      <a:pt x="116" y="186"/>
                      <a:pt x="116" y="185"/>
                      <a:pt x="116" y="185"/>
                    </a:cubicBezTo>
                    <a:cubicBezTo>
                      <a:pt x="116" y="185"/>
                      <a:pt x="116" y="185"/>
                      <a:pt x="116" y="185"/>
                    </a:cubicBezTo>
                    <a:cubicBezTo>
                      <a:pt x="116" y="185"/>
                      <a:pt x="116" y="185"/>
                      <a:pt x="116" y="185"/>
                    </a:cubicBezTo>
                    <a:cubicBezTo>
                      <a:pt x="116" y="185"/>
                      <a:pt x="116" y="185"/>
                      <a:pt x="116" y="185"/>
                    </a:cubicBezTo>
                    <a:cubicBezTo>
                      <a:pt x="116" y="185"/>
                      <a:pt x="116" y="185"/>
                      <a:pt x="116" y="185"/>
                    </a:cubicBezTo>
                    <a:cubicBezTo>
                      <a:pt x="116" y="185"/>
                      <a:pt x="116" y="185"/>
                      <a:pt x="116" y="185"/>
                    </a:cubicBezTo>
                    <a:cubicBezTo>
                      <a:pt x="116" y="185"/>
                      <a:pt x="116" y="185"/>
                      <a:pt x="116" y="185"/>
                    </a:cubicBezTo>
                    <a:cubicBezTo>
                      <a:pt x="116" y="185"/>
                      <a:pt x="116" y="185"/>
                      <a:pt x="116" y="185"/>
                    </a:cubicBezTo>
                    <a:cubicBezTo>
                      <a:pt x="117" y="185"/>
                      <a:pt x="117" y="184"/>
                      <a:pt x="117" y="184"/>
                    </a:cubicBezTo>
                    <a:cubicBezTo>
                      <a:pt x="117" y="184"/>
                      <a:pt x="117" y="184"/>
                      <a:pt x="117" y="184"/>
                    </a:cubicBezTo>
                    <a:cubicBezTo>
                      <a:pt x="117" y="184"/>
                      <a:pt x="117" y="184"/>
                      <a:pt x="117" y="184"/>
                    </a:cubicBezTo>
                    <a:cubicBezTo>
                      <a:pt x="117" y="184"/>
                      <a:pt x="117" y="184"/>
                      <a:pt x="117" y="184"/>
                    </a:cubicBezTo>
                    <a:cubicBezTo>
                      <a:pt x="117" y="184"/>
                      <a:pt x="117" y="184"/>
                      <a:pt x="117" y="184"/>
                    </a:cubicBezTo>
                    <a:cubicBezTo>
                      <a:pt x="117" y="184"/>
                      <a:pt x="117" y="184"/>
                      <a:pt x="117" y="184"/>
                    </a:cubicBezTo>
                    <a:cubicBezTo>
                      <a:pt x="117" y="184"/>
                      <a:pt x="117" y="184"/>
                      <a:pt x="117" y="184"/>
                    </a:cubicBezTo>
                    <a:cubicBezTo>
                      <a:pt x="117" y="184"/>
                      <a:pt x="117" y="184"/>
                      <a:pt x="117" y="184"/>
                    </a:cubicBezTo>
                    <a:cubicBezTo>
                      <a:pt x="117" y="184"/>
                      <a:pt x="117" y="184"/>
                      <a:pt x="117" y="184"/>
                    </a:cubicBezTo>
                    <a:cubicBezTo>
                      <a:pt x="117" y="184"/>
                      <a:pt x="117" y="184"/>
                      <a:pt x="117" y="184"/>
                    </a:cubicBezTo>
                    <a:cubicBezTo>
                      <a:pt x="117" y="184"/>
                      <a:pt x="117" y="184"/>
                      <a:pt x="117" y="184"/>
                    </a:cubicBezTo>
                    <a:cubicBezTo>
                      <a:pt x="117" y="183"/>
                      <a:pt x="117" y="183"/>
                      <a:pt x="117" y="183"/>
                    </a:cubicBezTo>
                    <a:cubicBezTo>
                      <a:pt x="117" y="183"/>
                      <a:pt x="117" y="183"/>
                      <a:pt x="117" y="183"/>
                    </a:cubicBezTo>
                    <a:cubicBezTo>
                      <a:pt x="117" y="183"/>
                      <a:pt x="117" y="183"/>
                      <a:pt x="117" y="183"/>
                    </a:cubicBezTo>
                    <a:cubicBezTo>
                      <a:pt x="117" y="183"/>
                      <a:pt x="117" y="183"/>
                      <a:pt x="117" y="183"/>
                    </a:cubicBezTo>
                    <a:cubicBezTo>
                      <a:pt x="117" y="183"/>
                      <a:pt x="117" y="183"/>
                      <a:pt x="117" y="183"/>
                    </a:cubicBezTo>
                    <a:cubicBezTo>
                      <a:pt x="117" y="183"/>
                      <a:pt x="117" y="183"/>
                      <a:pt x="117" y="183"/>
                    </a:cubicBezTo>
                    <a:cubicBezTo>
                      <a:pt x="117" y="183"/>
                      <a:pt x="117" y="183"/>
                      <a:pt x="117" y="183"/>
                    </a:cubicBezTo>
                    <a:cubicBezTo>
                      <a:pt x="117" y="183"/>
                      <a:pt x="117" y="183"/>
                      <a:pt x="117" y="183"/>
                    </a:cubicBezTo>
                    <a:cubicBezTo>
                      <a:pt x="117" y="183"/>
                      <a:pt x="117" y="183"/>
                      <a:pt x="117" y="183"/>
                    </a:cubicBezTo>
                    <a:cubicBezTo>
                      <a:pt x="117" y="183"/>
                      <a:pt x="117" y="183"/>
                      <a:pt x="117" y="183"/>
                    </a:cubicBezTo>
                    <a:cubicBezTo>
                      <a:pt x="117" y="184"/>
                      <a:pt x="117" y="184"/>
                      <a:pt x="117" y="184"/>
                    </a:cubicBezTo>
                    <a:cubicBezTo>
                      <a:pt x="117" y="184"/>
                      <a:pt x="117" y="184"/>
                      <a:pt x="117" y="184"/>
                    </a:cubicBezTo>
                    <a:cubicBezTo>
                      <a:pt x="117" y="184"/>
                      <a:pt x="117" y="184"/>
                      <a:pt x="117" y="184"/>
                    </a:cubicBezTo>
                    <a:cubicBezTo>
                      <a:pt x="117" y="184"/>
                      <a:pt x="117" y="184"/>
                      <a:pt x="117" y="184"/>
                    </a:cubicBezTo>
                    <a:cubicBezTo>
                      <a:pt x="117" y="184"/>
                      <a:pt x="117" y="184"/>
                      <a:pt x="117" y="184"/>
                    </a:cubicBezTo>
                    <a:cubicBezTo>
                      <a:pt x="117" y="184"/>
                      <a:pt x="117" y="184"/>
                      <a:pt x="117" y="185"/>
                    </a:cubicBezTo>
                    <a:cubicBezTo>
                      <a:pt x="117" y="185"/>
                      <a:pt x="117" y="185"/>
                      <a:pt x="117" y="185"/>
                    </a:cubicBezTo>
                    <a:cubicBezTo>
                      <a:pt x="117" y="185"/>
                      <a:pt x="117" y="185"/>
                      <a:pt x="117" y="185"/>
                    </a:cubicBezTo>
                    <a:cubicBezTo>
                      <a:pt x="117" y="185"/>
                      <a:pt x="117" y="185"/>
                      <a:pt x="117" y="185"/>
                    </a:cubicBezTo>
                    <a:cubicBezTo>
                      <a:pt x="117" y="186"/>
                      <a:pt x="117" y="186"/>
                      <a:pt x="117" y="186"/>
                    </a:cubicBezTo>
                    <a:cubicBezTo>
                      <a:pt x="117" y="186"/>
                      <a:pt x="117" y="186"/>
                      <a:pt x="117" y="186"/>
                    </a:cubicBezTo>
                    <a:cubicBezTo>
                      <a:pt x="117" y="186"/>
                      <a:pt x="117" y="186"/>
                      <a:pt x="117" y="186"/>
                    </a:cubicBezTo>
                    <a:cubicBezTo>
                      <a:pt x="117" y="186"/>
                      <a:pt x="117" y="186"/>
                      <a:pt x="117" y="186"/>
                    </a:cubicBezTo>
                    <a:cubicBezTo>
                      <a:pt x="117" y="187"/>
                      <a:pt x="117" y="187"/>
                      <a:pt x="117" y="187"/>
                    </a:cubicBezTo>
                    <a:cubicBezTo>
                      <a:pt x="117" y="187"/>
                      <a:pt x="117" y="188"/>
                      <a:pt x="117" y="188"/>
                    </a:cubicBezTo>
                    <a:cubicBezTo>
                      <a:pt x="117" y="188"/>
                      <a:pt x="117" y="188"/>
                      <a:pt x="117" y="188"/>
                    </a:cubicBezTo>
                    <a:cubicBezTo>
                      <a:pt x="117" y="188"/>
                      <a:pt x="117" y="188"/>
                      <a:pt x="117" y="188"/>
                    </a:cubicBezTo>
                    <a:cubicBezTo>
                      <a:pt x="117" y="189"/>
                      <a:pt x="117" y="189"/>
                      <a:pt x="117" y="190"/>
                    </a:cubicBezTo>
                    <a:cubicBezTo>
                      <a:pt x="117" y="190"/>
                      <a:pt x="117" y="190"/>
                      <a:pt x="117" y="190"/>
                    </a:cubicBezTo>
                    <a:cubicBezTo>
                      <a:pt x="117" y="190"/>
                      <a:pt x="117" y="190"/>
                      <a:pt x="117" y="190"/>
                    </a:cubicBezTo>
                    <a:cubicBezTo>
                      <a:pt x="117" y="190"/>
                      <a:pt x="117" y="190"/>
                      <a:pt x="117" y="190"/>
                    </a:cubicBezTo>
                    <a:cubicBezTo>
                      <a:pt x="117" y="191"/>
                      <a:pt x="117" y="191"/>
                      <a:pt x="117" y="191"/>
                    </a:cubicBezTo>
                    <a:cubicBezTo>
                      <a:pt x="117" y="191"/>
                      <a:pt x="117" y="191"/>
                      <a:pt x="117" y="191"/>
                    </a:cubicBezTo>
                    <a:cubicBezTo>
                      <a:pt x="117" y="191"/>
                      <a:pt x="117" y="191"/>
                      <a:pt x="117" y="191"/>
                    </a:cubicBezTo>
                    <a:cubicBezTo>
                      <a:pt x="117" y="191"/>
                      <a:pt x="117" y="191"/>
                      <a:pt x="117" y="191"/>
                    </a:cubicBezTo>
                    <a:cubicBezTo>
                      <a:pt x="117" y="191"/>
                      <a:pt x="117" y="191"/>
                      <a:pt x="117" y="191"/>
                    </a:cubicBezTo>
                    <a:cubicBezTo>
                      <a:pt x="117" y="191"/>
                      <a:pt x="117" y="191"/>
                      <a:pt x="117" y="191"/>
                    </a:cubicBezTo>
                    <a:cubicBezTo>
                      <a:pt x="117" y="191"/>
                      <a:pt x="117" y="192"/>
                      <a:pt x="117" y="192"/>
                    </a:cubicBezTo>
                    <a:cubicBezTo>
                      <a:pt x="117" y="192"/>
                      <a:pt x="117" y="192"/>
                      <a:pt x="117" y="192"/>
                    </a:cubicBezTo>
                    <a:cubicBezTo>
                      <a:pt x="117" y="192"/>
                      <a:pt x="117" y="192"/>
                      <a:pt x="117" y="192"/>
                    </a:cubicBezTo>
                    <a:cubicBezTo>
                      <a:pt x="117" y="192"/>
                      <a:pt x="117" y="192"/>
                      <a:pt x="117" y="192"/>
                    </a:cubicBezTo>
                    <a:cubicBezTo>
                      <a:pt x="117" y="192"/>
                      <a:pt x="117" y="192"/>
                      <a:pt x="117" y="192"/>
                    </a:cubicBezTo>
                    <a:cubicBezTo>
                      <a:pt x="117" y="192"/>
                      <a:pt x="117" y="192"/>
                      <a:pt x="117" y="192"/>
                    </a:cubicBezTo>
                    <a:cubicBezTo>
                      <a:pt x="117" y="192"/>
                      <a:pt x="117" y="192"/>
                      <a:pt x="117" y="192"/>
                    </a:cubicBezTo>
                    <a:cubicBezTo>
                      <a:pt x="117" y="193"/>
                      <a:pt x="117" y="193"/>
                      <a:pt x="117" y="193"/>
                    </a:cubicBezTo>
                    <a:cubicBezTo>
                      <a:pt x="117" y="193"/>
                      <a:pt x="117" y="193"/>
                      <a:pt x="117" y="193"/>
                    </a:cubicBezTo>
                    <a:cubicBezTo>
                      <a:pt x="117" y="193"/>
                      <a:pt x="117" y="193"/>
                      <a:pt x="117" y="193"/>
                    </a:cubicBezTo>
                    <a:cubicBezTo>
                      <a:pt x="117" y="193"/>
                      <a:pt x="117" y="193"/>
                      <a:pt x="117" y="193"/>
                    </a:cubicBezTo>
                    <a:cubicBezTo>
                      <a:pt x="117" y="193"/>
                      <a:pt x="117" y="193"/>
                      <a:pt x="117" y="193"/>
                    </a:cubicBezTo>
                    <a:cubicBezTo>
                      <a:pt x="117" y="193"/>
                      <a:pt x="117" y="193"/>
                      <a:pt x="117" y="193"/>
                    </a:cubicBezTo>
                    <a:cubicBezTo>
                      <a:pt x="117" y="193"/>
                      <a:pt x="117" y="193"/>
                      <a:pt x="117" y="193"/>
                    </a:cubicBezTo>
                    <a:cubicBezTo>
                      <a:pt x="117" y="193"/>
                      <a:pt x="117" y="193"/>
                      <a:pt x="117" y="193"/>
                    </a:cubicBezTo>
                    <a:cubicBezTo>
                      <a:pt x="117" y="193"/>
                      <a:pt x="117" y="193"/>
                      <a:pt x="117" y="194"/>
                    </a:cubicBezTo>
                    <a:cubicBezTo>
                      <a:pt x="117" y="194"/>
                      <a:pt x="117" y="194"/>
                      <a:pt x="117" y="194"/>
                    </a:cubicBezTo>
                    <a:cubicBezTo>
                      <a:pt x="117" y="194"/>
                      <a:pt x="117" y="194"/>
                      <a:pt x="117" y="194"/>
                    </a:cubicBezTo>
                    <a:cubicBezTo>
                      <a:pt x="117" y="194"/>
                      <a:pt x="117" y="194"/>
                      <a:pt x="117" y="194"/>
                    </a:cubicBezTo>
                    <a:cubicBezTo>
                      <a:pt x="117" y="194"/>
                      <a:pt x="117" y="194"/>
                      <a:pt x="117" y="194"/>
                    </a:cubicBezTo>
                    <a:cubicBezTo>
                      <a:pt x="117" y="194"/>
                      <a:pt x="117" y="194"/>
                      <a:pt x="117" y="194"/>
                    </a:cubicBezTo>
                    <a:cubicBezTo>
                      <a:pt x="117" y="194"/>
                      <a:pt x="117" y="194"/>
                      <a:pt x="117" y="194"/>
                    </a:cubicBezTo>
                    <a:cubicBezTo>
                      <a:pt x="117" y="194"/>
                      <a:pt x="117" y="195"/>
                      <a:pt x="117" y="195"/>
                    </a:cubicBezTo>
                    <a:cubicBezTo>
                      <a:pt x="117" y="195"/>
                      <a:pt x="117" y="195"/>
                      <a:pt x="117" y="195"/>
                    </a:cubicBezTo>
                    <a:cubicBezTo>
                      <a:pt x="117" y="195"/>
                      <a:pt x="117" y="196"/>
                      <a:pt x="117" y="196"/>
                    </a:cubicBezTo>
                    <a:cubicBezTo>
                      <a:pt x="117" y="196"/>
                      <a:pt x="117" y="196"/>
                      <a:pt x="117" y="196"/>
                    </a:cubicBezTo>
                    <a:cubicBezTo>
                      <a:pt x="117" y="196"/>
                      <a:pt x="117" y="197"/>
                      <a:pt x="117" y="197"/>
                    </a:cubicBezTo>
                    <a:cubicBezTo>
                      <a:pt x="117" y="197"/>
                      <a:pt x="117" y="197"/>
                      <a:pt x="117" y="197"/>
                    </a:cubicBezTo>
                    <a:cubicBezTo>
                      <a:pt x="117" y="197"/>
                      <a:pt x="117" y="197"/>
                      <a:pt x="118" y="197"/>
                    </a:cubicBezTo>
                    <a:cubicBezTo>
                      <a:pt x="118" y="197"/>
                      <a:pt x="118" y="197"/>
                      <a:pt x="118" y="197"/>
                    </a:cubicBezTo>
                    <a:cubicBezTo>
                      <a:pt x="118" y="197"/>
                      <a:pt x="118" y="197"/>
                      <a:pt x="118" y="197"/>
                    </a:cubicBezTo>
                    <a:cubicBezTo>
                      <a:pt x="118" y="197"/>
                      <a:pt x="118" y="197"/>
                      <a:pt x="118" y="197"/>
                    </a:cubicBezTo>
                    <a:cubicBezTo>
                      <a:pt x="118" y="197"/>
                      <a:pt x="118" y="197"/>
                      <a:pt x="118" y="197"/>
                    </a:cubicBezTo>
                    <a:cubicBezTo>
                      <a:pt x="118" y="198"/>
                      <a:pt x="118" y="198"/>
                      <a:pt x="118" y="198"/>
                    </a:cubicBezTo>
                    <a:cubicBezTo>
                      <a:pt x="118" y="198"/>
                      <a:pt x="118" y="198"/>
                      <a:pt x="118" y="198"/>
                    </a:cubicBezTo>
                    <a:cubicBezTo>
                      <a:pt x="118" y="198"/>
                      <a:pt x="118" y="198"/>
                      <a:pt x="118" y="198"/>
                    </a:cubicBezTo>
                    <a:cubicBezTo>
                      <a:pt x="118" y="198"/>
                      <a:pt x="118" y="198"/>
                      <a:pt x="118" y="198"/>
                    </a:cubicBezTo>
                    <a:cubicBezTo>
                      <a:pt x="118" y="198"/>
                      <a:pt x="118" y="198"/>
                      <a:pt x="118" y="198"/>
                    </a:cubicBezTo>
                    <a:cubicBezTo>
                      <a:pt x="118" y="198"/>
                      <a:pt x="118" y="198"/>
                      <a:pt x="118" y="198"/>
                    </a:cubicBezTo>
                    <a:cubicBezTo>
                      <a:pt x="118" y="198"/>
                      <a:pt x="118" y="198"/>
                      <a:pt x="118" y="198"/>
                    </a:cubicBezTo>
                    <a:cubicBezTo>
                      <a:pt x="118" y="198"/>
                      <a:pt x="118" y="198"/>
                      <a:pt x="118" y="198"/>
                    </a:cubicBezTo>
                    <a:cubicBezTo>
                      <a:pt x="118" y="198"/>
                      <a:pt x="118" y="198"/>
                      <a:pt x="118" y="198"/>
                    </a:cubicBezTo>
                    <a:cubicBezTo>
                      <a:pt x="118" y="198"/>
                      <a:pt x="118" y="198"/>
                      <a:pt x="118" y="199"/>
                    </a:cubicBezTo>
                    <a:cubicBezTo>
                      <a:pt x="118" y="199"/>
                      <a:pt x="118" y="199"/>
                      <a:pt x="118" y="199"/>
                    </a:cubicBezTo>
                    <a:cubicBezTo>
                      <a:pt x="118" y="199"/>
                      <a:pt x="118" y="200"/>
                      <a:pt x="118" y="200"/>
                    </a:cubicBezTo>
                    <a:cubicBezTo>
                      <a:pt x="118" y="200"/>
                      <a:pt x="118" y="200"/>
                      <a:pt x="118" y="200"/>
                    </a:cubicBezTo>
                    <a:cubicBezTo>
                      <a:pt x="118" y="200"/>
                      <a:pt x="118" y="200"/>
                      <a:pt x="118" y="200"/>
                    </a:cubicBezTo>
                    <a:cubicBezTo>
                      <a:pt x="118" y="200"/>
                      <a:pt x="118" y="200"/>
                      <a:pt x="118" y="200"/>
                    </a:cubicBezTo>
                    <a:cubicBezTo>
                      <a:pt x="118" y="200"/>
                      <a:pt x="118" y="200"/>
                      <a:pt x="118" y="200"/>
                    </a:cubicBezTo>
                    <a:cubicBezTo>
                      <a:pt x="118" y="200"/>
                      <a:pt x="118" y="200"/>
                      <a:pt x="118" y="200"/>
                    </a:cubicBezTo>
                    <a:cubicBezTo>
                      <a:pt x="118" y="200"/>
                      <a:pt x="118" y="200"/>
                      <a:pt x="118" y="200"/>
                    </a:cubicBezTo>
                    <a:cubicBezTo>
                      <a:pt x="118" y="200"/>
                      <a:pt x="118" y="200"/>
                      <a:pt x="118" y="200"/>
                    </a:cubicBezTo>
                    <a:cubicBezTo>
                      <a:pt x="118" y="200"/>
                      <a:pt x="118" y="200"/>
                      <a:pt x="118" y="200"/>
                    </a:cubicBezTo>
                    <a:cubicBezTo>
                      <a:pt x="118" y="200"/>
                      <a:pt x="118" y="200"/>
                      <a:pt x="118" y="200"/>
                    </a:cubicBezTo>
                    <a:cubicBezTo>
                      <a:pt x="118" y="200"/>
                      <a:pt x="118" y="200"/>
                      <a:pt x="118" y="200"/>
                    </a:cubicBezTo>
                    <a:cubicBezTo>
                      <a:pt x="118" y="200"/>
                      <a:pt x="118" y="200"/>
                      <a:pt x="118" y="200"/>
                    </a:cubicBezTo>
                    <a:cubicBezTo>
                      <a:pt x="118" y="200"/>
                      <a:pt x="118" y="200"/>
                      <a:pt x="118" y="200"/>
                    </a:cubicBezTo>
                    <a:cubicBezTo>
                      <a:pt x="118" y="200"/>
                      <a:pt x="118" y="200"/>
                      <a:pt x="118" y="200"/>
                    </a:cubicBezTo>
                    <a:cubicBezTo>
                      <a:pt x="118" y="200"/>
                      <a:pt x="118" y="200"/>
                      <a:pt x="118" y="200"/>
                    </a:cubicBezTo>
                    <a:cubicBezTo>
                      <a:pt x="118" y="200"/>
                      <a:pt x="118" y="200"/>
                      <a:pt x="118" y="200"/>
                    </a:cubicBezTo>
                    <a:cubicBezTo>
                      <a:pt x="118" y="200"/>
                      <a:pt x="118" y="200"/>
                      <a:pt x="118" y="200"/>
                    </a:cubicBezTo>
                    <a:cubicBezTo>
                      <a:pt x="118" y="200"/>
                      <a:pt x="118" y="200"/>
                      <a:pt x="118" y="200"/>
                    </a:cubicBezTo>
                    <a:cubicBezTo>
                      <a:pt x="118" y="200"/>
                      <a:pt x="118" y="200"/>
                      <a:pt x="118" y="200"/>
                    </a:cubicBezTo>
                    <a:cubicBezTo>
                      <a:pt x="118" y="201"/>
                      <a:pt x="118" y="201"/>
                      <a:pt x="118" y="201"/>
                    </a:cubicBezTo>
                    <a:cubicBezTo>
                      <a:pt x="118" y="201"/>
                      <a:pt x="118" y="201"/>
                      <a:pt x="118" y="201"/>
                    </a:cubicBezTo>
                    <a:cubicBezTo>
                      <a:pt x="118" y="201"/>
                      <a:pt x="118" y="201"/>
                      <a:pt x="118" y="201"/>
                    </a:cubicBezTo>
                    <a:cubicBezTo>
                      <a:pt x="118" y="201"/>
                      <a:pt x="118" y="201"/>
                      <a:pt x="118" y="201"/>
                    </a:cubicBezTo>
                    <a:cubicBezTo>
                      <a:pt x="118" y="201"/>
                      <a:pt x="118" y="201"/>
                      <a:pt x="118" y="201"/>
                    </a:cubicBezTo>
                    <a:cubicBezTo>
                      <a:pt x="118" y="201"/>
                      <a:pt x="118" y="201"/>
                      <a:pt x="118" y="201"/>
                    </a:cubicBezTo>
                    <a:cubicBezTo>
                      <a:pt x="118" y="201"/>
                      <a:pt x="118" y="201"/>
                      <a:pt x="118" y="201"/>
                    </a:cubicBezTo>
                    <a:cubicBezTo>
                      <a:pt x="118" y="201"/>
                      <a:pt x="118" y="202"/>
                      <a:pt x="119" y="202"/>
                    </a:cubicBezTo>
                    <a:cubicBezTo>
                      <a:pt x="119" y="202"/>
                      <a:pt x="119" y="202"/>
                      <a:pt x="119" y="202"/>
                    </a:cubicBezTo>
                    <a:cubicBezTo>
                      <a:pt x="119" y="202"/>
                      <a:pt x="119" y="202"/>
                      <a:pt x="119" y="202"/>
                    </a:cubicBezTo>
                    <a:cubicBezTo>
                      <a:pt x="119" y="202"/>
                      <a:pt x="119" y="202"/>
                      <a:pt x="119" y="202"/>
                    </a:cubicBezTo>
                    <a:cubicBezTo>
                      <a:pt x="119" y="202"/>
                      <a:pt x="119" y="202"/>
                      <a:pt x="119" y="202"/>
                    </a:cubicBezTo>
                    <a:cubicBezTo>
                      <a:pt x="119" y="202"/>
                      <a:pt x="119" y="202"/>
                      <a:pt x="119" y="202"/>
                    </a:cubicBezTo>
                    <a:cubicBezTo>
                      <a:pt x="119" y="202"/>
                      <a:pt x="119" y="202"/>
                      <a:pt x="119" y="202"/>
                    </a:cubicBezTo>
                    <a:cubicBezTo>
                      <a:pt x="119" y="202"/>
                      <a:pt x="119" y="202"/>
                      <a:pt x="119" y="202"/>
                    </a:cubicBezTo>
                    <a:cubicBezTo>
                      <a:pt x="119" y="202"/>
                      <a:pt x="119" y="202"/>
                      <a:pt x="119" y="202"/>
                    </a:cubicBezTo>
                    <a:cubicBezTo>
                      <a:pt x="119" y="202"/>
                      <a:pt x="119" y="202"/>
                      <a:pt x="119" y="203"/>
                    </a:cubicBezTo>
                    <a:cubicBezTo>
                      <a:pt x="119" y="203"/>
                      <a:pt x="119" y="203"/>
                      <a:pt x="119" y="203"/>
                    </a:cubicBezTo>
                    <a:cubicBezTo>
                      <a:pt x="119" y="203"/>
                      <a:pt x="119" y="203"/>
                      <a:pt x="119" y="203"/>
                    </a:cubicBezTo>
                    <a:cubicBezTo>
                      <a:pt x="119" y="203"/>
                      <a:pt x="119" y="203"/>
                      <a:pt x="119" y="203"/>
                    </a:cubicBezTo>
                    <a:cubicBezTo>
                      <a:pt x="119" y="203"/>
                      <a:pt x="119" y="203"/>
                      <a:pt x="119" y="203"/>
                    </a:cubicBezTo>
                    <a:cubicBezTo>
                      <a:pt x="119" y="203"/>
                      <a:pt x="119" y="203"/>
                      <a:pt x="119" y="203"/>
                    </a:cubicBezTo>
                    <a:cubicBezTo>
                      <a:pt x="119" y="203"/>
                      <a:pt x="119" y="203"/>
                      <a:pt x="119" y="203"/>
                    </a:cubicBezTo>
                    <a:cubicBezTo>
                      <a:pt x="119" y="203"/>
                      <a:pt x="119" y="203"/>
                      <a:pt x="119" y="203"/>
                    </a:cubicBezTo>
                    <a:cubicBezTo>
                      <a:pt x="119" y="203"/>
                      <a:pt x="119" y="203"/>
                      <a:pt x="119" y="203"/>
                    </a:cubicBezTo>
                    <a:cubicBezTo>
                      <a:pt x="119" y="203"/>
                      <a:pt x="119" y="203"/>
                      <a:pt x="119" y="203"/>
                    </a:cubicBezTo>
                    <a:cubicBezTo>
                      <a:pt x="119" y="203"/>
                      <a:pt x="119" y="203"/>
                      <a:pt x="119" y="203"/>
                    </a:cubicBezTo>
                    <a:cubicBezTo>
                      <a:pt x="119" y="203"/>
                      <a:pt x="119" y="204"/>
                      <a:pt x="119" y="205"/>
                    </a:cubicBezTo>
                    <a:cubicBezTo>
                      <a:pt x="119" y="205"/>
                      <a:pt x="119" y="205"/>
                      <a:pt x="119" y="205"/>
                    </a:cubicBezTo>
                    <a:cubicBezTo>
                      <a:pt x="119" y="205"/>
                      <a:pt x="119" y="205"/>
                      <a:pt x="119" y="205"/>
                    </a:cubicBezTo>
                    <a:cubicBezTo>
                      <a:pt x="119" y="205"/>
                      <a:pt x="119" y="205"/>
                      <a:pt x="119" y="205"/>
                    </a:cubicBezTo>
                    <a:cubicBezTo>
                      <a:pt x="119" y="205"/>
                      <a:pt x="119" y="205"/>
                      <a:pt x="119" y="205"/>
                    </a:cubicBezTo>
                    <a:cubicBezTo>
                      <a:pt x="120" y="205"/>
                      <a:pt x="120" y="205"/>
                      <a:pt x="120" y="205"/>
                    </a:cubicBezTo>
                    <a:cubicBezTo>
                      <a:pt x="120" y="205"/>
                      <a:pt x="120" y="205"/>
                      <a:pt x="120" y="205"/>
                    </a:cubicBezTo>
                    <a:cubicBezTo>
                      <a:pt x="120" y="205"/>
                      <a:pt x="120" y="205"/>
                      <a:pt x="120" y="205"/>
                    </a:cubicBezTo>
                    <a:cubicBezTo>
                      <a:pt x="120" y="205"/>
                      <a:pt x="120" y="205"/>
                      <a:pt x="120" y="205"/>
                    </a:cubicBezTo>
                    <a:cubicBezTo>
                      <a:pt x="120" y="205"/>
                      <a:pt x="120" y="205"/>
                      <a:pt x="120" y="205"/>
                    </a:cubicBezTo>
                    <a:cubicBezTo>
                      <a:pt x="120" y="205"/>
                      <a:pt x="120" y="205"/>
                      <a:pt x="120" y="205"/>
                    </a:cubicBezTo>
                    <a:cubicBezTo>
                      <a:pt x="120" y="206"/>
                      <a:pt x="120" y="206"/>
                      <a:pt x="120" y="206"/>
                    </a:cubicBezTo>
                    <a:cubicBezTo>
                      <a:pt x="120" y="206"/>
                      <a:pt x="120" y="206"/>
                      <a:pt x="120" y="206"/>
                    </a:cubicBezTo>
                    <a:cubicBezTo>
                      <a:pt x="120" y="206"/>
                      <a:pt x="120" y="206"/>
                      <a:pt x="120" y="206"/>
                    </a:cubicBezTo>
                    <a:cubicBezTo>
                      <a:pt x="120" y="206"/>
                      <a:pt x="120" y="206"/>
                      <a:pt x="120" y="206"/>
                    </a:cubicBezTo>
                    <a:cubicBezTo>
                      <a:pt x="120" y="206"/>
                      <a:pt x="120" y="206"/>
                      <a:pt x="120" y="206"/>
                    </a:cubicBezTo>
                    <a:cubicBezTo>
                      <a:pt x="120" y="206"/>
                      <a:pt x="120" y="206"/>
                      <a:pt x="120" y="206"/>
                    </a:cubicBezTo>
                    <a:cubicBezTo>
                      <a:pt x="120" y="206"/>
                      <a:pt x="120" y="206"/>
                      <a:pt x="120" y="206"/>
                    </a:cubicBezTo>
                    <a:cubicBezTo>
                      <a:pt x="120" y="206"/>
                      <a:pt x="120" y="206"/>
                      <a:pt x="120" y="206"/>
                    </a:cubicBezTo>
                    <a:cubicBezTo>
                      <a:pt x="120" y="206"/>
                      <a:pt x="120" y="206"/>
                      <a:pt x="120" y="206"/>
                    </a:cubicBezTo>
                    <a:cubicBezTo>
                      <a:pt x="120" y="206"/>
                      <a:pt x="120" y="206"/>
                      <a:pt x="120" y="206"/>
                    </a:cubicBezTo>
                    <a:cubicBezTo>
                      <a:pt x="120" y="206"/>
                      <a:pt x="120" y="206"/>
                      <a:pt x="120" y="206"/>
                    </a:cubicBezTo>
                    <a:cubicBezTo>
                      <a:pt x="120" y="206"/>
                      <a:pt x="120" y="206"/>
                      <a:pt x="120" y="206"/>
                    </a:cubicBezTo>
                    <a:cubicBezTo>
                      <a:pt x="120" y="206"/>
                      <a:pt x="120" y="206"/>
                      <a:pt x="120" y="206"/>
                    </a:cubicBezTo>
                    <a:cubicBezTo>
                      <a:pt x="120" y="206"/>
                      <a:pt x="120" y="206"/>
                      <a:pt x="120" y="206"/>
                    </a:cubicBezTo>
                    <a:cubicBezTo>
                      <a:pt x="120" y="206"/>
                      <a:pt x="120" y="206"/>
                      <a:pt x="120" y="206"/>
                    </a:cubicBezTo>
                    <a:cubicBezTo>
                      <a:pt x="120" y="206"/>
                      <a:pt x="120" y="206"/>
                      <a:pt x="120" y="206"/>
                    </a:cubicBezTo>
                    <a:cubicBezTo>
                      <a:pt x="120" y="206"/>
                      <a:pt x="120" y="206"/>
                      <a:pt x="120" y="206"/>
                    </a:cubicBezTo>
                    <a:cubicBezTo>
                      <a:pt x="120" y="206"/>
                      <a:pt x="120" y="206"/>
                      <a:pt x="120" y="206"/>
                    </a:cubicBezTo>
                    <a:cubicBezTo>
                      <a:pt x="120" y="206"/>
                      <a:pt x="120" y="206"/>
                      <a:pt x="120" y="206"/>
                    </a:cubicBezTo>
                    <a:cubicBezTo>
                      <a:pt x="120" y="206"/>
                      <a:pt x="120" y="206"/>
                      <a:pt x="120" y="206"/>
                    </a:cubicBezTo>
                    <a:cubicBezTo>
                      <a:pt x="120" y="206"/>
                      <a:pt x="120" y="206"/>
                      <a:pt x="120" y="206"/>
                    </a:cubicBezTo>
                    <a:cubicBezTo>
                      <a:pt x="120" y="206"/>
                      <a:pt x="120" y="206"/>
                      <a:pt x="120" y="206"/>
                    </a:cubicBezTo>
                    <a:cubicBezTo>
                      <a:pt x="120" y="206"/>
                      <a:pt x="120" y="206"/>
                      <a:pt x="120" y="206"/>
                    </a:cubicBezTo>
                    <a:cubicBezTo>
                      <a:pt x="120" y="206"/>
                      <a:pt x="120" y="206"/>
                      <a:pt x="120" y="206"/>
                    </a:cubicBezTo>
                    <a:cubicBezTo>
                      <a:pt x="120" y="206"/>
                      <a:pt x="120" y="206"/>
                      <a:pt x="120" y="206"/>
                    </a:cubicBezTo>
                    <a:cubicBezTo>
                      <a:pt x="120" y="206"/>
                      <a:pt x="120" y="206"/>
                      <a:pt x="120" y="206"/>
                    </a:cubicBezTo>
                    <a:cubicBezTo>
                      <a:pt x="120" y="206"/>
                      <a:pt x="120" y="206"/>
                      <a:pt x="120" y="206"/>
                    </a:cubicBezTo>
                    <a:cubicBezTo>
                      <a:pt x="120" y="206"/>
                      <a:pt x="120" y="206"/>
                      <a:pt x="120" y="206"/>
                    </a:cubicBezTo>
                    <a:cubicBezTo>
                      <a:pt x="120" y="206"/>
                      <a:pt x="120" y="206"/>
                      <a:pt x="120" y="206"/>
                    </a:cubicBezTo>
                    <a:cubicBezTo>
                      <a:pt x="120" y="206"/>
                      <a:pt x="120" y="206"/>
                      <a:pt x="120" y="206"/>
                    </a:cubicBezTo>
                    <a:cubicBezTo>
                      <a:pt x="120" y="206"/>
                      <a:pt x="120" y="206"/>
                      <a:pt x="120" y="206"/>
                    </a:cubicBezTo>
                    <a:cubicBezTo>
                      <a:pt x="120" y="206"/>
                      <a:pt x="120" y="206"/>
                      <a:pt x="120" y="206"/>
                    </a:cubicBezTo>
                    <a:cubicBezTo>
                      <a:pt x="120" y="206"/>
                      <a:pt x="120" y="206"/>
                      <a:pt x="120" y="206"/>
                    </a:cubicBezTo>
                    <a:cubicBezTo>
                      <a:pt x="120" y="206"/>
                      <a:pt x="120" y="206"/>
                      <a:pt x="120" y="206"/>
                    </a:cubicBezTo>
                    <a:cubicBezTo>
                      <a:pt x="120" y="206"/>
                      <a:pt x="120" y="206"/>
                      <a:pt x="120" y="206"/>
                    </a:cubicBezTo>
                    <a:cubicBezTo>
                      <a:pt x="120" y="206"/>
                      <a:pt x="120" y="206"/>
                      <a:pt x="120" y="206"/>
                    </a:cubicBezTo>
                    <a:cubicBezTo>
                      <a:pt x="120" y="206"/>
                      <a:pt x="120" y="206"/>
                      <a:pt x="120" y="206"/>
                    </a:cubicBezTo>
                    <a:cubicBezTo>
                      <a:pt x="120" y="206"/>
                      <a:pt x="120" y="206"/>
                      <a:pt x="120" y="206"/>
                    </a:cubicBezTo>
                    <a:cubicBezTo>
                      <a:pt x="120" y="207"/>
                      <a:pt x="120" y="207"/>
                      <a:pt x="120" y="207"/>
                    </a:cubicBezTo>
                    <a:cubicBezTo>
                      <a:pt x="120" y="207"/>
                      <a:pt x="120" y="207"/>
                      <a:pt x="120" y="207"/>
                    </a:cubicBezTo>
                    <a:cubicBezTo>
                      <a:pt x="120" y="207"/>
                      <a:pt x="120" y="207"/>
                      <a:pt x="120" y="207"/>
                    </a:cubicBezTo>
                    <a:cubicBezTo>
                      <a:pt x="120" y="207"/>
                      <a:pt x="120" y="207"/>
                      <a:pt x="120" y="207"/>
                    </a:cubicBezTo>
                    <a:cubicBezTo>
                      <a:pt x="120" y="207"/>
                      <a:pt x="120" y="207"/>
                      <a:pt x="120" y="207"/>
                    </a:cubicBezTo>
                    <a:cubicBezTo>
                      <a:pt x="120" y="207"/>
                      <a:pt x="120" y="207"/>
                      <a:pt x="120" y="207"/>
                    </a:cubicBezTo>
                    <a:cubicBezTo>
                      <a:pt x="120" y="207"/>
                      <a:pt x="120" y="207"/>
                      <a:pt x="120" y="207"/>
                    </a:cubicBezTo>
                    <a:cubicBezTo>
                      <a:pt x="120" y="207"/>
                      <a:pt x="120" y="207"/>
                      <a:pt x="120" y="207"/>
                    </a:cubicBezTo>
                    <a:cubicBezTo>
                      <a:pt x="120" y="207"/>
                      <a:pt x="120" y="207"/>
                      <a:pt x="120" y="207"/>
                    </a:cubicBezTo>
                    <a:cubicBezTo>
                      <a:pt x="120" y="207"/>
                      <a:pt x="120" y="207"/>
                      <a:pt x="120" y="207"/>
                    </a:cubicBezTo>
                    <a:cubicBezTo>
                      <a:pt x="120" y="207"/>
                      <a:pt x="120" y="207"/>
                      <a:pt x="120" y="207"/>
                    </a:cubicBezTo>
                    <a:cubicBezTo>
                      <a:pt x="120" y="207"/>
                      <a:pt x="120" y="207"/>
                      <a:pt x="120" y="207"/>
                    </a:cubicBezTo>
                    <a:cubicBezTo>
                      <a:pt x="120" y="207"/>
                      <a:pt x="120" y="207"/>
                      <a:pt x="120" y="207"/>
                    </a:cubicBezTo>
                    <a:cubicBezTo>
                      <a:pt x="120" y="207"/>
                      <a:pt x="120" y="207"/>
                      <a:pt x="120" y="207"/>
                    </a:cubicBezTo>
                    <a:cubicBezTo>
                      <a:pt x="120" y="207"/>
                      <a:pt x="120" y="207"/>
                      <a:pt x="120" y="207"/>
                    </a:cubicBezTo>
                    <a:cubicBezTo>
                      <a:pt x="120" y="207"/>
                      <a:pt x="120" y="207"/>
                      <a:pt x="120" y="207"/>
                    </a:cubicBezTo>
                    <a:cubicBezTo>
                      <a:pt x="120" y="207"/>
                      <a:pt x="120" y="207"/>
                      <a:pt x="120" y="207"/>
                    </a:cubicBezTo>
                    <a:cubicBezTo>
                      <a:pt x="120" y="207"/>
                      <a:pt x="120" y="207"/>
                      <a:pt x="120" y="207"/>
                    </a:cubicBezTo>
                    <a:cubicBezTo>
                      <a:pt x="120" y="207"/>
                      <a:pt x="120" y="207"/>
                      <a:pt x="120" y="207"/>
                    </a:cubicBezTo>
                    <a:cubicBezTo>
                      <a:pt x="120" y="207"/>
                      <a:pt x="120" y="207"/>
                      <a:pt x="120" y="207"/>
                    </a:cubicBezTo>
                    <a:cubicBezTo>
                      <a:pt x="120" y="207"/>
                      <a:pt x="120" y="207"/>
                      <a:pt x="120" y="207"/>
                    </a:cubicBezTo>
                    <a:cubicBezTo>
                      <a:pt x="120" y="207"/>
                      <a:pt x="120" y="207"/>
                      <a:pt x="120" y="207"/>
                    </a:cubicBezTo>
                    <a:cubicBezTo>
                      <a:pt x="120" y="207"/>
                      <a:pt x="120" y="207"/>
                      <a:pt x="120" y="207"/>
                    </a:cubicBezTo>
                    <a:cubicBezTo>
                      <a:pt x="120" y="207"/>
                      <a:pt x="120" y="207"/>
                      <a:pt x="120" y="207"/>
                    </a:cubicBezTo>
                    <a:cubicBezTo>
                      <a:pt x="120" y="207"/>
                      <a:pt x="120" y="207"/>
                      <a:pt x="120" y="207"/>
                    </a:cubicBezTo>
                    <a:cubicBezTo>
                      <a:pt x="120" y="207"/>
                      <a:pt x="120" y="207"/>
                      <a:pt x="120" y="207"/>
                    </a:cubicBezTo>
                    <a:cubicBezTo>
                      <a:pt x="120" y="207"/>
                      <a:pt x="120" y="207"/>
                      <a:pt x="120" y="207"/>
                    </a:cubicBezTo>
                    <a:cubicBezTo>
                      <a:pt x="120" y="207"/>
                      <a:pt x="120" y="207"/>
                      <a:pt x="120" y="207"/>
                    </a:cubicBezTo>
                    <a:cubicBezTo>
                      <a:pt x="120" y="207"/>
                      <a:pt x="120" y="207"/>
                      <a:pt x="120" y="207"/>
                    </a:cubicBezTo>
                    <a:cubicBezTo>
                      <a:pt x="120" y="207"/>
                      <a:pt x="120" y="207"/>
                      <a:pt x="120" y="207"/>
                    </a:cubicBezTo>
                    <a:cubicBezTo>
                      <a:pt x="120" y="207"/>
                      <a:pt x="120" y="207"/>
                      <a:pt x="120" y="207"/>
                    </a:cubicBezTo>
                    <a:cubicBezTo>
                      <a:pt x="120" y="207"/>
                      <a:pt x="120" y="207"/>
                      <a:pt x="120" y="207"/>
                    </a:cubicBezTo>
                    <a:cubicBezTo>
                      <a:pt x="120" y="207"/>
                      <a:pt x="120" y="207"/>
                      <a:pt x="120" y="207"/>
                    </a:cubicBezTo>
                    <a:cubicBezTo>
                      <a:pt x="120" y="207"/>
                      <a:pt x="120" y="207"/>
                      <a:pt x="120" y="207"/>
                    </a:cubicBezTo>
                    <a:cubicBezTo>
                      <a:pt x="120" y="207"/>
                      <a:pt x="120" y="207"/>
                      <a:pt x="120" y="207"/>
                    </a:cubicBezTo>
                    <a:cubicBezTo>
                      <a:pt x="120" y="207"/>
                      <a:pt x="120" y="207"/>
                      <a:pt x="120" y="207"/>
                    </a:cubicBezTo>
                    <a:cubicBezTo>
                      <a:pt x="120" y="207"/>
                      <a:pt x="120" y="207"/>
                      <a:pt x="120" y="207"/>
                    </a:cubicBezTo>
                    <a:cubicBezTo>
                      <a:pt x="120" y="207"/>
                      <a:pt x="120" y="207"/>
                      <a:pt x="120" y="207"/>
                    </a:cubicBezTo>
                    <a:cubicBezTo>
                      <a:pt x="120" y="207"/>
                      <a:pt x="120" y="207"/>
                      <a:pt x="120" y="207"/>
                    </a:cubicBezTo>
                    <a:cubicBezTo>
                      <a:pt x="120" y="207"/>
                      <a:pt x="120" y="207"/>
                      <a:pt x="120" y="207"/>
                    </a:cubicBezTo>
                    <a:cubicBezTo>
                      <a:pt x="120" y="207"/>
                      <a:pt x="120" y="207"/>
                      <a:pt x="120" y="208"/>
                    </a:cubicBezTo>
                    <a:cubicBezTo>
                      <a:pt x="120" y="208"/>
                      <a:pt x="120" y="208"/>
                      <a:pt x="120" y="208"/>
                    </a:cubicBezTo>
                    <a:cubicBezTo>
                      <a:pt x="120" y="208"/>
                      <a:pt x="120" y="208"/>
                      <a:pt x="120" y="208"/>
                    </a:cubicBezTo>
                    <a:cubicBezTo>
                      <a:pt x="120" y="208"/>
                      <a:pt x="120" y="208"/>
                      <a:pt x="120" y="208"/>
                    </a:cubicBezTo>
                    <a:cubicBezTo>
                      <a:pt x="120" y="208"/>
                      <a:pt x="120" y="208"/>
                      <a:pt x="120" y="208"/>
                    </a:cubicBezTo>
                    <a:cubicBezTo>
                      <a:pt x="120" y="208"/>
                      <a:pt x="120" y="208"/>
                      <a:pt x="120" y="208"/>
                    </a:cubicBezTo>
                    <a:cubicBezTo>
                      <a:pt x="120" y="208"/>
                      <a:pt x="120" y="208"/>
                      <a:pt x="120" y="208"/>
                    </a:cubicBezTo>
                    <a:cubicBezTo>
                      <a:pt x="120" y="208"/>
                      <a:pt x="120" y="208"/>
                      <a:pt x="120" y="208"/>
                    </a:cubicBezTo>
                    <a:cubicBezTo>
                      <a:pt x="120" y="208"/>
                      <a:pt x="120" y="208"/>
                      <a:pt x="120" y="208"/>
                    </a:cubicBezTo>
                    <a:cubicBezTo>
                      <a:pt x="120" y="208"/>
                      <a:pt x="120" y="208"/>
                      <a:pt x="120" y="208"/>
                    </a:cubicBezTo>
                    <a:cubicBezTo>
                      <a:pt x="120" y="208"/>
                      <a:pt x="120" y="208"/>
                      <a:pt x="120" y="208"/>
                    </a:cubicBezTo>
                    <a:cubicBezTo>
                      <a:pt x="121" y="208"/>
                      <a:pt x="121" y="208"/>
                      <a:pt x="121" y="208"/>
                    </a:cubicBezTo>
                    <a:cubicBezTo>
                      <a:pt x="121" y="208"/>
                      <a:pt x="121" y="208"/>
                      <a:pt x="121" y="208"/>
                    </a:cubicBezTo>
                    <a:cubicBezTo>
                      <a:pt x="121" y="208"/>
                      <a:pt x="121" y="208"/>
                      <a:pt x="121" y="208"/>
                    </a:cubicBezTo>
                    <a:cubicBezTo>
                      <a:pt x="121" y="208"/>
                      <a:pt x="121" y="208"/>
                      <a:pt x="121" y="208"/>
                    </a:cubicBezTo>
                    <a:cubicBezTo>
                      <a:pt x="121" y="208"/>
                      <a:pt x="121" y="208"/>
                      <a:pt x="121" y="208"/>
                    </a:cubicBezTo>
                    <a:cubicBezTo>
                      <a:pt x="121" y="208"/>
                      <a:pt x="121" y="208"/>
                      <a:pt x="121" y="208"/>
                    </a:cubicBezTo>
                    <a:cubicBezTo>
                      <a:pt x="121" y="208"/>
                      <a:pt x="121" y="208"/>
                      <a:pt x="121" y="208"/>
                    </a:cubicBezTo>
                    <a:cubicBezTo>
                      <a:pt x="121" y="208"/>
                      <a:pt x="121" y="208"/>
                      <a:pt x="121" y="208"/>
                    </a:cubicBezTo>
                    <a:cubicBezTo>
                      <a:pt x="121" y="208"/>
                      <a:pt x="121" y="208"/>
                      <a:pt x="121" y="208"/>
                    </a:cubicBezTo>
                    <a:cubicBezTo>
                      <a:pt x="121" y="208"/>
                      <a:pt x="121" y="208"/>
                      <a:pt x="121" y="208"/>
                    </a:cubicBezTo>
                    <a:cubicBezTo>
                      <a:pt x="121" y="208"/>
                      <a:pt x="121" y="208"/>
                      <a:pt x="121" y="208"/>
                    </a:cubicBezTo>
                    <a:cubicBezTo>
                      <a:pt x="121" y="208"/>
                      <a:pt x="121" y="208"/>
                      <a:pt x="121" y="208"/>
                    </a:cubicBezTo>
                    <a:cubicBezTo>
                      <a:pt x="121" y="208"/>
                      <a:pt x="121" y="208"/>
                      <a:pt x="121" y="208"/>
                    </a:cubicBezTo>
                    <a:cubicBezTo>
                      <a:pt x="121" y="208"/>
                      <a:pt x="121" y="208"/>
                      <a:pt x="121" y="208"/>
                    </a:cubicBezTo>
                    <a:cubicBezTo>
                      <a:pt x="121" y="208"/>
                      <a:pt x="121" y="208"/>
                      <a:pt x="121" y="208"/>
                    </a:cubicBezTo>
                    <a:cubicBezTo>
                      <a:pt x="121" y="208"/>
                      <a:pt x="121" y="208"/>
                      <a:pt x="121" y="208"/>
                    </a:cubicBezTo>
                    <a:cubicBezTo>
                      <a:pt x="121" y="208"/>
                      <a:pt x="121" y="208"/>
                      <a:pt x="121" y="208"/>
                    </a:cubicBezTo>
                    <a:cubicBezTo>
                      <a:pt x="121" y="208"/>
                      <a:pt x="121" y="208"/>
                      <a:pt x="121" y="208"/>
                    </a:cubicBezTo>
                    <a:cubicBezTo>
                      <a:pt x="121" y="208"/>
                      <a:pt x="121" y="208"/>
                      <a:pt x="121" y="208"/>
                    </a:cubicBezTo>
                    <a:cubicBezTo>
                      <a:pt x="121" y="208"/>
                      <a:pt x="121" y="208"/>
                      <a:pt x="121" y="208"/>
                    </a:cubicBezTo>
                    <a:cubicBezTo>
                      <a:pt x="121" y="208"/>
                      <a:pt x="121" y="208"/>
                      <a:pt x="121" y="208"/>
                    </a:cubicBezTo>
                    <a:cubicBezTo>
                      <a:pt x="121" y="208"/>
                      <a:pt x="121" y="208"/>
                      <a:pt x="121" y="208"/>
                    </a:cubicBezTo>
                    <a:cubicBezTo>
                      <a:pt x="121" y="208"/>
                      <a:pt x="121" y="208"/>
                      <a:pt x="121" y="208"/>
                    </a:cubicBezTo>
                    <a:cubicBezTo>
                      <a:pt x="121" y="208"/>
                      <a:pt x="121" y="208"/>
                      <a:pt x="121" y="209"/>
                    </a:cubicBezTo>
                    <a:cubicBezTo>
                      <a:pt x="121" y="209"/>
                      <a:pt x="121" y="209"/>
                      <a:pt x="121" y="209"/>
                    </a:cubicBezTo>
                    <a:cubicBezTo>
                      <a:pt x="121" y="209"/>
                      <a:pt x="121" y="209"/>
                      <a:pt x="121" y="209"/>
                    </a:cubicBezTo>
                    <a:cubicBezTo>
                      <a:pt x="121" y="209"/>
                      <a:pt x="121" y="209"/>
                      <a:pt x="121" y="209"/>
                    </a:cubicBezTo>
                    <a:cubicBezTo>
                      <a:pt x="121" y="209"/>
                      <a:pt x="121" y="209"/>
                      <a:pt x="121" y="209"/>
                    </a:cubicBezTo>
                    <a:cubicBezTo>
                      <a:pt x="121" y="209"/>
                      <a:pt x="121" y="209"/>
                      <a:pt x="121" y="209"/>
                    </a:cubicBezTo>
                    <a:cubicBezTo>
                      <a:pt x="121" y="209"/>
                      <a:pt x="121" y="209"/>
                      <a:pt x="121" y="209"/>
                    </a:cubicBezTo>
                    <a:cubicBezTo>
                      <a:pt x="121" y="209"/>
                      <a:pt x="121" y="209"/>
                      <a:pt x="121" y="209"/>
                    </a:cubicBezTo>
                    <a:cubicBezTo>
                      <a:pt x="121" y="209"/>
                      <a:pt x="121" y="209"/>
                      <a:pt x="121" y="209"/>
                    </a:cubicBezTo>
                    <a:cubicBezTo>
                      <a:pt x="121" y="209"/>
                      <a:pt x="121" y="209"/>
                      <a:pt x="121" y="209"/>
                    </a:cubicBezTo>
                    <a:cubicBezTo>
                      <a:pt x="121" y="209"/>
                      <a:pt x="121" y="209"/>
                      <a:pt x="121" y="209"/>
                    </a:cubicBezTo>
                    <a:cubicBezTo>
                      <a:pt x="121" y="209"/>
                      <a:pt x="121" y="209"/>
                      <a:pt x="121" y="209"/>
                    </a:cubicBezTo>
                    <a:cubicBezTo>
                      <a:pt x="121" y="209"/>
                      <a:pt x="121" y="209"/>
                      <a:pt x="121" y="209"/>
                    </a:cubicBezTo>
                    <a:cubicBezTo>
                      <a:pt x="121" y="209"/>
                      <a:pt x="121" y="209"/>
                      <a:pt x="121" y="209"/>
                    </a:cubicBezTo>
                    <a:cubicBezTo>
                      <a:pt x="121" y="209"/>
                      <a:pt x="121" y="209"/>
                      <a:pt x="121" y="209"/>
                    </a:cubicBezTo>
                    <a:cubicBezTo>
                      <a:pt x="121" y="209"/>
                      <a:pt x="121" y="209"/>
                      <a:pt x="121" y="209"/>
                    </a:cubicBezTo>
                    <a:cubicBezTo>
                      <a:pt x="121" y="209"/>
                      <a:pt x="121" y="209"/>
                      <a:pt x="121" y="209"/>
                    </a:cubicBezTo>
                    <a:cubicBezTo>
                      <a:pt x="121" y="209"/>
                      <a:pt x="121" y="209"/>
                      <a:pt x="121" y="209"/>
                    </a:cubicBezTo>
                    <a:cubicBezTo>
                      <a:pt x="121" y="209"/>
                      <a:pt x="121" y="209"/>
                      <a:pt x="121" y="209"/>
                    </a:cubicBezTo>
                    <a:cubicBezTo>
                      <a:pt x="121" y="209"/>
                      <a:pt x="121" y="209"/>
                      <a:pt x="121" y="209"/>
                    </a:cubicBezTo>
                    <a:cubicBezTo>
                      <a:pt x="121" y="209"/>
                      <a:pt x="121" y="209"/>
                      <a:pt x="121" y="209"/>
                    </a:cubicBezTo>
                    <a:cubicBezTo>
                      <a:pt x="121" y="209"/>
                      <a:pt x="121" y="209"/>
                      <a:pt x="121" y="209"/>
                    </a:cubicBezTo>
                    <a:cubicBezTo>
                      <a:pt x="121" y="209"/>
                      <a:pt x="121" y="209"/>
                      <a:pt x="121" y="209"/>
                    </a:cubicBezTo>
                    <a:cubicBezTo>
                      <a:pt x="121" y="209"/>
                      <a:pt x="121" y="209"/>
                      <a:pt x="121" y="209"/>
                    </a:cubicBezTo>
                    <a:cubicBezTo>
                      <a:pt x="121" y="209"/>
                      <a:pt x="121" y="209"/>
                      <a:pt x="121" y="209"/>
                    </a:cubicBezTo>
                    <a:cubicBezTo>
                      <a:pt x="121" y="209"/>
                      <a:pt x="121" y="209"/>
                      <a:pt x="121" y="209"/>
                    </a:cubicBezTo>
                    <a:cubicBezTo>
                      <a:pt x="121" y="209"/>
                      <a:pt x="121" y="209"/>
                      <a:pt x="121" y="209"/>
                    </a:cubicBezTo>
                    <a:cubicBezTo>
                      <a:pt x="121" y="209"/>
                      <a:pt x="121" y="209"/>
                      <a:pt x="121" y="209"/>
                    </a:cubicBezTo>
                    <a:cubicBezTo>
                      <a:pt x="121" y="209"/>
                      <a:pt x="121" y="209"/>
                      <a:pt x="121" y="209"/>
                    </a:cubicBezTo>
                    <a:cubicBezTo>
                      <a:pt x="121" y="209"/>
                      <a:pt x="121" y="209"/>
                      <a:pt x="121" y="209"/>
                    </a:cubicBezTo>
                    <a:cubicBezTo>
                      <a:pt x="121" y="209"/>
                      <a:pt x="121" y="209"/>
                      <a:pt x="121" y="209"/>
                    </a:cubicBezTo>
                    <a:cubicBezTo>
                      <a:pt x="121" y="209"/>
                      <a:pt x="121" y="209"/>
                      <a:pt x="121" y="209"/>
                    </a:cubicBezTo>
                    <a:cubicBezTo>
                      <a:pt x="121" y="209"/>
                      <a:pt x="121" y="209"/>
                      <a:pt x="121" y="209"/>
                    </a:cubicBezTo>
                    <a:cubicBezTo>
                      <a:pt x="121" y="209"/>
                      <a:pt x="121" y="209"/>
                      <a:pt x="121" y="209"/>
                    </a:cubicBezTo>
                    <a:cubicBezTo>
                      <a:pt x="121" y="209"/>
                      <a:pt x="121" y="209"/>
                      <a:pt x="121" y="209"/>
                    </a:cubicBezTo>
                    <a:cubicBezTo>
                      <a:pt x="121" y="209"/>
                      <a:pt x="121" y="209"/>
                      <a:pt x="121" y="209"/>
                    </a:cubicBezTo>
                    <a:cubicBezTo>
                      <a:pt x="121" y="210"/>
                      <a:pt x="121" y="210"/>
                      <a:pt x="121" y="210"/>
                    </a:cubicBezTo>
                    <a:cubicBezTo>
                      <a:pt x="121" y="210"/>
                      <a:pt x="121" y="210"/>
                      <a:pt x="121" y="210"/>
                    </a:cubicBezTo>
                    <a:cubicBezTo>
                      <a:pt x="121" y="210"/>
                      <a:pt x="121" y="210"/>
                      <a:pt x="121" y="210"/>
                    </a:cubicBezTo>
                    <a:cubicBezTo>
                      <a:pt x="121" y="210"/>
                      <a:pt x="121" y="210"/>
                      <a:pt x="121" y="210"/>
                    </a:cubicBezTo>
                    <a:cubicBezTo>
                      <a:pt x="121" y="210"/>
                      <a:pt x="121" y="210"/>
                      <a:pt x="121" y="210"/>
                    </a:cubicBezTo>
                    <a:cubicBezTo>
                      <a:pt x="121" y="210"/>
                      <a:pt x="121" y="210"/>
                      <a:pt x="121" y="210"/>
                    </a:cubicBezTo>
                    <a:cubicBezTo>
                      <a:pt x="121" y="210"/>
                      <a:pt x="121" y="210"/>
                      <a:pt x="121" y="210"/>
                    </a:cubicBezTo>
                    <a:cubicBezTo>
                      <a:pt x="121" y="210"/>
                      <a:pt x="121" y="210"/>
                      <a:pt x="121" y="210"/>
                    </a:cubicBezTo>
                    <a:cubicBezTo>
                      <a:pt x="121" y="210"/>
                      <a:pt x="121" y="210"/>
                      <a:pt x="121" y="210"/>
                    </a:cubicBezTo>
                    <a:cubicBezTo>
                      <a:pt x="121" y="210"/>
                      <a:pt x="121" y="210"/>
                      <a:pt x="121" y="210"/>
                    </a:cubicBezTo>
                    <a:cubicBezTo>
                      <a:pt x="121" y="210"/>
                      <a:pt x="121" y="210"/>
                      <a:pt x="121" y="210"/>
                    </a:cubicBezTo>
                    <a:cubicBezTo>
                      <a:pt x="121" y="210"/>
                      <a:pt x="121" y="210"/>
                      <a:pt x="121" y="210"/>
                    </a:cubicBezTo>
                    <a:cubicBezTo>
                      <a:pt x="121" y="210"/>
                      <a:pt x="121" y="210"/>
                      <a:pt x="121" y="210"/>
                    </a:cubicBezTo>
                    <a:cubicBezTo>
                      <a:pt x="121" y="210"/>
                      <a:pt x="121" y="210"/>
                      <a:pt x="121" y="210"/>
                    </a:cubicBezTo>
                    <a:cubicBezTo>
                      <a:pt x="121" y="210"/>
                      <a:pt x="121" y="210"/>
                      <a:pt x="121" y="210"/>
                    </a:cubicBezTo>
                    <a:cubicBezTo>
                      <a:pt x="121" y="210"/>
                      <a:pt x="121" y="210"/>
                      <a:pt x="121" y="210"/>
                    </a:cubicBezTo>
                    <a:cubicBezTo>
                      <a:pt x="121" y="210"/>
                      <a:pt x="121" y="210"/>
                      <a:pt x="121" y="210"/>
                    </a:cubicBezTo>
                    <a:cubicBezTo>
                      <a:pt x="121" y="210"/>
                      <a:pt x="121" y="210"/>
                      <a:pt x="121" y="210"/>
                    </a:cubicBezTo>
                    <a:cubicBezTo>
                      <a:pt x="121" y="210"/>
                      <a:pt x="121" y="210"/>
                      <a:pt x="121" y="210"/>
                    </a:cubicBezTo>
                    <a:cubicBezTo>
                      <a:pt x="121" y="210"/>
                      <a:pt x="121" y="210"/>
                      <a:pt x="121" y="210"/>
                    </a:cubicBezTo>
                    <a:cubicBezTo>
                      <a:pt x="121" y="210"/>
                      <a:pt x="121" y="210"/>
                      <a:pt x="121" y="210"/>
                    </a:cubicBezTo>
                    <a:cubicBezTo>
                      <a:pt x="121" y="210"/>
                      <a:pt x="121" y="210"/>
                      <a:pt x="121" y="210"/>
                    </a:cubicBezTo>
                    <a:cubicBezTo>
                      <a:pt x="121" y="210"/>
                      <a:pt x="121" y="210"/>
                      <a:pt x="121" y="210"/>
                    </a:cubicBezTo>
                    <a:cubicBezTo>
                      <a:pt x="122" y="210"/>
                      <a:pt x="122" y="210"/>
                      <a:pt x="122" y="210"/>
                    </a:cubicBezTo>
                    <a:cubicBezTo>
                      <a:pt x="122" y="210"/>
                      <a:pt x="122" y="210"/>
                      <a:pt x="122" y="210"/>
                    </a:cubicBezTo>
                    <a:cubicBezTo>
                      <a:pt x="122" y="210"/>
                      <a:pt x="122" y="210"/>
                      <a:pt x="122" y="210"/>
                    </a:cubicBezTo>
                    <a:cubicBezTo>
                      <a:pt x="122" y="210"/>
                      <a:pt x="122" y="210"/>
                      <a:pt x="122" y="210"/>
                    </a:cubicBezTo>
                    <a:cubicBezTo>
                      <a:pt x="122" y="210"/>
                      <a:pt x="122" y="210"/>
                      <a:pt x="122" y="210"/>
                    </a:cubicBezTo>
                    <a:cubicBezTo>
                      <a:pt x="122" y="210"/>
                      <a:pt x="122" y="210"/>
                      <a:pt x="122" y="210"/>
                    </a:cubicBezTo>
                    <a:cubicBezTo>
                      <a:pt x="122" y="210"/>
                      <a:pt x="122" y="210"/>
                      <a:pt x="122" y="210"/>
                    </a:cubicBezTo>
                    <a:cubicBezTo>
                      <a:pt x="122" y="210"/>
                      <a:pt x="122" y="210"/>
                      <a:pt x="122" y="210"/>
                    </a:cubicBezTo>
                    <a:cubicBezTo>
                      <a:pt x="122" y="210"/>
                      <a:pt x="122" y="210"/>
                      <a:pt x="122" y="210"/>
                    </a:cubicBezTo>
                    <a:cubicBezTo>
                      <a:pt x="122" y="210"/>
                      <a:pt x="122" y="210"/>
                      <a:pt x="122" y="210"/>
                    </a:cubicBezTo>
                    <a:cubicBezTo>
                      <a:pt x="122" y="210"/>
                      <a:pt x="122" y="210"/>
                      <a:pt x="122" y="210"/>
                    </a:cubicBezTo>
                    <a:cubicBezTo>
                      <a:pt x="122" y="210"/>
                      <a:pt x="122" y="210"/>
                      <a:pt x="122" y="210"/>
                    </a:cubicBezTo>
                    <a:cubicBezTo>
                      <a:pt x="122" y="210"/>
                      <a:pt x="122" y="210"/>
                      <a:pt x="122" y="210"/>
                    </a:cubicBezTo>
                    <a:cubicBezTo>
                      <a:pt x="122" y="210"/>
                      <a:pt x="122" y="210"/>
                      <a:pt x="122" y="210"/>
                    </a:cubicBezTo>
                    <a:cubicBezTo>
                      <a:pt x="122" y="210"/>
                      <a:pt x="122" y="210"/>
                      <a:pt x="122" y="210"/>
                    </a:cubicBezTo>
                    <a:cubicBezTo>
                      <a:pt x="122" y="210"/>
                      <a:pt x="122" y="210"/>
                      <a:pt x="122" y="210"/>
                    </a:cubicBezTo>
                    <a:cubicBezTo>
                      <a:pt x="122" y="210"/>
                      <a:pt x="122" y="210"/>
                      <a:pt x="122" y="210"/>
                    </a:cubicBezTo>
                    <a:cubicBezTo>
                      <a:pt x="122" y="210"/>
                      <a:pt x="122" y="210"/>
                      <a:pt x="122" y="210"/>
                    </a:cubicBezTo>
                    <a:cubicBezTo>
                      <a:pt x="122" y="210"/>
                      <a:pt x="122" y="210"/>
                      <a:pt x="122" y="210"/>
                    </a:cubicBezTo>
                    <a:cubicBezTo>
                      <a:pt x="122" y="210"/>
                      <a:pt x="122" y="210"/>
                      <a:pt x="122" y="210"/>
                    </a:cubicBezTo>
                    <a:cubicBezTo>
                      <a:pt x="122" y="210"/>
                      <a:pt x="122" y="210"/>
                      <a:pt x="122" y="210"/>
                    </a:cubicBezTo>
                    <a:cubicBezTo>
                      <a:pt x="122" y="210"/>
                      <a:pt x="122" y="210"/>
                      <a:pt x="122" y="210"/>
                    </a:cubicBezTo>
                    <a:cubicBezTo>
                      <a:pt x="122" y="210"/>
                      <a:pt x="122" y="210"/>
                      <a:pt x="122" y="210"/>
                    </a:cubicBezTo>
                    <a:cubicBezTo>
                      <a:pt x="122" y="210"/>
                      <a:pt x="122" y="210"/>
                      <a:pt x="122" y="210"/>
                    </a:cubicBezTo>
                    <a:cubicBezTo>
                      <a:pt x="122" y="210"/>
                      <a:pt x="122" y="210"/>
                      <a:pt x="122" y="210"/>
                    </a:cubicBezTo>
                    <a:cubicBezTo>
                      <a:pt x="122" y="210"/>
                      <a:pt x="122" y="210"/>
                      <a:pt x="122" y="210"/>
                    </a:cubicBezTo>
                    <a:cubicBezTo>
                      <a:pt x="122" y="210"/>
                      <a:pt x="122" y="210"/>
                      <a:pt x="122" y="210"/>
                    </a:cubicBezTo>
                    <a:cubicBezTo>
                      <a:pt x="122" y="211"/>
                      <a:pt x="122" y="211"/>
                      <a:pt x="122" y="211"/>
                    </a:cubicBezTo>
                    <a:cubicBezTo>
                      <a:pt x="122" y="211"/>
                      <a:pt x="122" y="211"/>
                      <a:pt x="122" y="211"/>
                    </a:cubicBezTo>
                    <a:cubicBezTo>
                      <a:pt x="122" y="211"/>
                      <a:pt x="122" y="211"/>
                      <a:pt x="122" y="211"/>
                    </a:cubicBezTo>
                    <a:cubicBezTo>
                      <a:pt x="122" y="211"/>
                      <a:pt x="122" y="211"/>
                      <a:pt x="122" y="211"/>
                    </a:cubicBezTo>
                    <a:cubicBezTo>
                      <a:pt x="122" y="211"/>
                      <a:pt x="122" y="211"/>
                      <a:pt x="122" y="211"/>
                    </a:cubicBezTo>
                    <a:cubicBezTo>
                      <a:pt x="122" y="211"/>
                      <a:pt x="122" y="211"/>
                      <a:pt x="122" y="211"/>
                    </a:cubicBezTo>
                    <a:cubicBezTo>
                      <a:pt x="122" y="211"/>
                      <a:pt x="122" y="211"/>
                      <a:pt x="122" y="211"/>
                    </a:cubicBezTo>
                    <a:cubicBezTo>
                      <a:pt x="122" y="211"/>
                      <a:pt x="122" y="211"/>
                      <a:pt x="122" y="211"/>
                    </a:cubicBezTo>
                    <a:cubicBezTo>
                      <a:pt x="122" y="211"/>
                      <a:pt x="122" y="211"/>
                      <a:pt x="122" y="211"/>
                    </a:cubicBezTo>
                    <a:cubicBezTo>
                      <a:pt x="122" y="211"/>
                      <a:pt x="122" y="211"/>
                      <a:pt x="122" y="211"/>
                    </a:cubicBezTo>
                    <a:cubicBezTo>
                      <a:pt x="122" y="211"/>
                      <a:pt x="122" y="211"/>
                      <a:pt x="122" y="211"/>
                    </a:cubicBezTo>
                    <a:cubicBezTo>
                      <a:pt x="122" y="211"/>
                      <a:pt x="122" y="211"/>
                      <a:pt x="122" y="211"/>
                    </a:cubicBezTo>
                    <a:cubicBezTo>
                      <a:pt x="122" y="211"/>
                      <a:pt x="122" y="211"/>
                      <a:pt x="122" y="211"/>
                    </a:cubicBezTo>
                    <a:cubicBezTo>
                      <a:pt x="122" y="211"/>
                      <a:pt x="122" y="211"/>
                      <a:pt x="122" y="211"/>
                    </a:cubicBezTo>
                    <a:cubicBezTo>
                      <a:pt x="122" y="211"/>
                      <a:pt x="122" y="211"/>
                      <a:pt x="122" y="211"/>
                    </a:cubicBezTo>
                    <a:cubicBezTo>
                      <a:pt x="122" y="211"/>
                      <a:pt x="122" y="211"/>
                      <a:pt x="122" y="211"/>
                    </a:cubicBezTo>
                    <a:cubicBezTo>
                      <a:pt x="122" y="211"/>
                      <a:pt x="122" y="211"/>
                      <a:pt x="122" y="211"/>
                    </a:cubicBezTo>
                    <a:cubicBezTo>
                      <a:pt x="122" y="211"/>
                      <a:pt x="122" y="211"/>
                      <a:pt x="122" y="211"/>
                    </a:cubicBezTo>
                    <a:cubicBezTo>
                      <a:pt x="122" y="211"/>
                      <a:pt x="122" y="211"/>
                      <a:pt x="122" y="211"/>
                    </a:cubicBezTo>
                    <a:cubicBezTo>
                      <a:pt x="122" y="211"/>
                      <a:pt x="122" y="211"/>
                      <a:pt x="122" y="211"/>
                    </a:cubicBezTo>
                    <a:cubicBezTo>
                      <a:pt x="122" y="211"/>
                      <a:pt x="122" y="211"/>
                      <a:pt x="122" y="211"/>
                    </a:cubicBezTo>
                    <a:cubicBezTo>
                      <a:pt x="122" y="211"/>
                      <a:pt x="122" y="211"/>
                      <a:pt x="122" y="211"/>
                    </a:cubicBezTo>
                    <a:cubicBezTo>
                      <a:pt x="122" y="211"/>
                      <a:pt x="122" y="211"/>
                      <a:pt x="122" y="211"/>
                    </a:cubicBezTo>
                    <a:cubicBezTo>
                      <a:pt x="122" y="211"/>
                      <a:pt x="122" y="211"/>
                      <a:pt x="122" y="211"/>
                    </a:cubicBezTo>
                    <a:cubicBezTo>
                      <a:pt x="122" y="211"/>
                      <a:pt x="122" y="211"/>
                      <a:pt x="122" y="211"/>
                    </a:cubicBezTo>
                    <a:cubicBezTo>
                      <a:pt x="122" y="211"/>
                      <a:pt x="122" y="211"/>
                      <a:pt x="122" y="211"/>
                    </a:cubicBezTo>
                    <a:cubicBezTo>
                      <a:pt x="122" y="211"/>
                      <a:pt x="122" y="211"/>
                      <a:pt x="122" y="211"/>
                    </a:cubicBezTo>
                    <a:cubicBezTo>
                      <a:pt x="122" y="211"/>
                      <a:pt x="122" y="211"/>
                      <a:pt x="122" y="211"/>
                    </a:cubicBezTo>
                    <a:cubicBezTo>
                      <a:pt x="122" y="211"/>
                      <a:pt x="122" y="211"/>
                      <a:pt x="122" y="211"/>
                    </a:cubicBezTo>
                    <a:cubicBezTo>
                      <a:pt x="122" y="211"/>
                      <a:pt x="122" y="211"/>
                      <a:pt x="122" y="211"/>
                    </a:cubicBezTo>
                    <a:cubicBezTo>
                      <a:pt x="122" y="211"/>
                      <a:pt x="122" y="211"/>
                      <a:pt x="122" y="211"/>
                    </a:cubicBezTo>
                    <a:cubicBezTo>
                      <a:pt x="122" y="212"/>
                      <a:pt x="122" y="212"/>
                      <a:pt x="122" y="212"/>
                    </a:cubicBezTo>
                    <a:cubicBezTo>
                      <a:pt x="122" y="212"/>
                      <a:pt x="122" y="212"/>
                      <a:pt x="122" y="212"/>
                    </a:cubicBezTo>
                    <a:cubicBezTo>
                      <a:pt x="122" y="212"/>
                      <a:pt x="122" y="212"/>
                      <a:pt x="122" y="212"/>
                    </a:cubicBezTo>
                    <a:cubicBezTo>
                      <a:pt x="122" y="212"/>
                      <a:pt x="122" y="212"/>
                      <a:pt x="122" y="212"/>
                    </a:cubicBezTo>
                    <a:cubicBezTo>
                      <a:pt x="122" y="212"/>
                      <a:pt x="122" y="212"/>
                      <a:pt x="122" y="212"/>
                    </a:cubicBezTo>
                    <a:cubicBezTo>
                      <a:pt x="122" y="212"/>
                      <a:pt x="122" y="212"/>
                      <a:pt x="122" y="212"/>
                    </a:cubicBezTo>
                    <a:cubicBezTo>
                      <a:pt x="122" y="212"/>
                      <a:pt x="122" y="212"/>
                      <a:pt x="122" y="212"/>
                    </a:cubicBezTo>
                    <a:cubicBezTo>
                      <a:pt x="122" y="212"/>
                      <a:pt x="122" y="212"/>
                      <a:pt x="122" y="212"/>
                    </a:cubicBezTo>
                    <a:cubicBezTo>
                      <a:pt x="122" y="212"/>
                      <a:pt x="122" y="212"/>
                      <a:pt x="122" y="212"/>
                    </a:cubicBezTo>
                    <a:cubicBezTo>
                      <a:pt x="122" y="212"/>
                      <a:pt x="122" y="212"/>
                      <a:pt x="122" y="212"/>
                    </a:cubicBezTo>
                    <a:cubicBezTo>
                      <a:pt x="122" y="212"/>
                      <a:pt x="122" y="212"/>
                      <a:pt x="122" y="212"/>
                    </a:cubicBezTo>
                    <a:cubicBezTo>
                      <a:pt x="122" y="212"/>
                      <a:pt x="122" y="212"/>
                      <a:pt x="122" y="212"/>
                    </a:cubicBezTo>
                    <a:cubicBezTo>
                      <a:pt x="122" y="212"/>
                      <a:pt x="122" y="212"/>
                      <a:pt x="122" y="212"/>
                    </a:cubicBezTo>
                    <a:cubicBezTo>
                      <a:pt x="122" y="212"/>
                      <a:pt x="122" y="212"/>
                      <a:pt x="122" y="212"/>
                    </a:cubicBezTo>
                    <a:cubicBezTo>
                      <a:pt x="122" y="212"/>
                      <a:pt x="122" y="212"/>
                      <a:pt x="122" y="212"/>
                    </a:cubicBezTo>
                    <a:cubicBezTo>
                      <a:pt x="122" y="212"/>
                      <a:pt x="122" y="212"/>
                      <a:pt x="122" y="212"/>
                    </a:cubicBezTo>
                    <a:cubicBezTo>
                      <a:pt x="123" y="212"/>
                      <a:pt x="123" y="212"/>
                      <a:pt x="123" y="212"/>
                    </a:cubicBezTo>
                    <a:cubicBezTo>
                      <a:pt x="123" y="212"/>
                      <a:pt x="123" y="212"/>
                      <a:pt x="123" y="212"/>
                    </a:cubicBezTo>
                    <a:cubicBezTo>
                      <a:pt x="123" y="212"/>
                      <a:pt x="123" y="212"/>
                      <a:pt x="123" y="212"/>
                    </a:cubicBezTo>
                    <a:cubicBezTo>
                      <a:pt x="123" y="212"/>
                      <a:pt x="123" y="212"/>
                      <a:pt x="123" y="212"/>
                    </a:cubicBezTo>
                    <a:cubicBezTo>
                      <a:pt x="123" y="212"/>
                      <a:pt x="123" y="212"/>
                      <a:pt x="123" y="212"/>
                    </a:cubicBezTo>
                    <a:cubicBezTo>
                      <a:pt x="123" y="212"/>
                      <a:pt x="123" y="212"/>
                      <a:pt x="123" y="212"/>
                    </a:cubicBezTo>
                    <a:cubicBezTo>
                      <a:pt x="123" y="212"/>
                      <a:pt x="123" y="212"/>
                      <a:pt x="123" y="212"/>
                    </a:cubicBezTo>
                    <a:cubicBezTo>
                      <a:pt x="123" y="212"/>
                      <a:pt x="123" y="212"/>
                      <a:pt x="123" y="212"/>
                    </a:cubicBezTo>
                    <a:cubicBezTo>
                      <a:pt x="123" y="212"/>
                      <a:pt x="123" y="212"/>
                      <a:pt x="123" y="212"/>
                    </a:cubicBezTo>
                    <a:cubicBezTo>
                      <a:pt x="123" y="212"/>
                      <a:pt x="123" y="212"/>
                      <a:pt x="123" y="212"/>
                    </a:cubicBezTo>
                    <a:cubicBezTo>
                      <a:pt x="123" y="212"/>
                      <a:pt x="123" y="212"/>
                      <a:pt x="123" y="212"/>
                    </a:cubicBezTo>
                    <a:cubicBezTo>
                      <a:pt x="123" y="212"/>
                      <a:pt x="123" y="212"/>
                      <a:pt x="123" y="212"/>
                    </a:cubicBezTo>
                    <a:cubicBezTo>
                      <a:pt x="123" y="212"/>
                      <a:pt x="123" y="212"/>
                      <a:pt x="123" y="212"/>
                    </a:cubicBezTo>
                    <a:cubicBezTo>
                      <a:pt x="123" y="212"/>
                      <a:pt x="123" y="212"/>
                      <a:pt x="123" y="212"/>
                    </a:cubicBezTo>
                    <a:cubicBezTo>
                      <a:pt x="123" y="212"/>
                      <a:pt x="123" y="212"/>
                      <a:pt x="123" y="212"/>
                    </a:cubicBezTo>
                    <a:cubicBezTo>
                      <a:pt x="123" y="212"/>
                      <a:pt x="123" y="212"/>
                      <a:pt x="123" y="212"/>
                    </a:cubicBezTo>
                    <a:cubicBezTo>
                      <a:pt x="123" y="212"/>
                      <a:pt x="123" y="212"/>
                      <a:pt x="123" y="212"/>
                    </a:cubicBezTo>
                    <a:cubicBezTo>
                      <a:pt x="123" y="212"/>
                      <a:pt x="123" y="212"/>
                      <a:pt x="123" y="212"/>
                    </a:cubicBezTo>
                    <a:cubicBezTo>
                      <a:pt x="123" y="212"/>
                      <a:pt x="123" y="212"/>
                      <a:pt x="123" y="212"/>
                    </a:cubicBezTo>
                    <a:cubicBezTo>
                      <a:pt x="123" y="212"/>
                      <a:pt x="123" y="213"/>
                      <a:pt x="123" y="213"/>
                    </a:cubicBezTo>
                    <a:cubicBezTo>
                      <a:pt x="123" y="213"/>
                      <a:pt x="123" y="213"/>
                      <a:pt x="123" y="213"/>
                    </a:cubicBezTo>
                    <a:cubicBezTo>
                      <a:pt x="123" y="213"/>
                      <a:pt x="123" y="213"/>
                      <a:pt x="123" y="213"/>
                    </a:cubicBezTo>
                    <a:cubicBezTo>
                      <a:pt x="123" y="213"/>
                      <a:pt x="123" y="213"/>
                      <a:pt x="123" y="213"/>
                    </a:cubicBezTo>
                    <a:cubicBezTo>
                      <a:pt x="123" y="213"/>
                      <a:pt x="123" y="213"/>
                      <a:pt x="123" y="213"/>
                    </a:cubicBezTo>
                    <a:cubicBezTo>
                      <a:pt x="123" y="213"/>
                      <a:pt x="123" y="213"/>
                      <a:pt x="123" y="213"/>
                    </a:cubicBezTo>
                    <a:cubicBezTo>
                      <a:pt x="123" y="213"/>
                      <a:pt x="123" y="213"/>
                      <a:pt x="123" y="213"/>
                    </a:cubicBezTo>
                    <a:cubicBezTo>
                      <a:pt x="123" y="213"/>
                      <a:pt x="123" y="213"/>
                      <a:pt x="123" y="213"/>
                    </a:cubicBezTo>
                    <a:cubicBezTo>
                      <a:pt x="123" y="213"/>
                      <a:pt x="123" y="213"/>
                      <a:pt x="123" y="213"/>
                    </a:cubicBezTo>
                    <a:cubicBezTo>
                      <a:pt x="123" y="213"/>
                      <a:pt x="123" y="213"/>
                      <a:pt x="123" y="213"/>
                    </a:cubicBezTo>
                    <a:cubicBezTo>
                      <a:pt x="123" y="213"/>
                      <a:pt x="123" y="213"/>
                      <a:pt x="123" y="213"/>
                    </a:cubicBezTo>
                    <a:cubicBezTo>
                      <a:pt x="123" y="213"/>
                      <a:pt x="123" y="213"/>
                      <a:pt x="123" y="213"/>
                    </a:cubicBezTo>
                    <a:cubicBezTo>
                      <a:pt x="123" y="213"/>
                      <a:pt x="123" y="213"/>
                      <a:pt x="123" y="213"/>
                    </a:cubicBezTo>
                    <a:cubicBezTo>
                      <a:pt x="123" y="213"/>
                      <a:pt x="123" y="213"/>
                      <a:pt x="123" y="213"/>
                    </a:cubicBezTo>
                    <a:cubicBezTo>
                      <a:pt x="123" y="213"/>
                      <a:pt x="123" y="213"/>
                      <a:pt x="123" y="213"/>
                    </a:cubicBezTo>
                    <a:cubicBezTo>
                      <a:pt x="123" y="213"/>
                      <a:pt x="123" y="213"/>
                      <a:pt x="123" y="213"/>
                    </a:cubicBezTo>
                    <a:cubicBezTo>
                      <a:pt x="123" y="213"/>
                      <a:pt x="123" y="213"/>
                      <a:pt x="123" y="213"/>
                    </a:cubicBezTo>
                    <a:cubicBezTo>
                      <a:pt x="123" y="213"/>
                      <a:pt x="123" y="213"/>
                      <a:pt x="123" y="213"/>
                    </a:cubicBezTo>
                    <a:cubicBezTo>
                      <a:pt x="123" y="213"/>
                      <a:pt x="123" y="213"/>
                      <a:pt x="123" y="213"/>
                    </a:cubicBezTo>
                    <a:cubicBezTo>
                      <a:pt x="123" y="213"/>
                      <a:pt x="123" y="213"/>
                      <a:pt x="123" y="213"/>
                    </a:cubicBezTo>
                    <a:cubicBezTo>
                      <a:pt x="123" y="213"/>
                      <a:pt x="123" y="213"/>
                      <a:pt x="123" y="213"/>
                    </a:cubicBezTo>
                    <a:cubicBezTo>
                      <a:pt x="123" y="213"/>
                      <a:pt x="123" y="213"/>
                      <a:pt x="123" y="213"/>
                    </a:cubicBezTo>
                    <a:cubicBezTo>
                      <a:pt x="123" y="213"/>
                      <a:pt x="123" y="213"/>
                      <a:pt x="123" y="213"/>
                    </a:cubicBezTo>
                    <a:cubicBezTo>
                      <a:pt x="123" y="213"/>
                      <a:pt x="123" y="213"/>
                      <a:pt x="123" y="213"/>
                    </a:cubicBezTo>
                    <a:cubicBezTo>
                      <a:pt x="123" y="213"/>
                      <a:pt x="123" y="213"/>
                      <a:pt x="123" y="213"/>
                    </a:cubicBezTo>
                    <a:cubicBezTo>
                      <a:pt x="123" y="213"/>
                      <a:pt x="123" y="213"/>
                      <a:pt x="123" y="213"/>
                    </a:cubicBezTo>
                    <a:cubicBezTo>
                      <a:pt x="123" y="213"/>
                      <a:pt x="123" y="213"/>
                      <a:pt x="123" y="213"/>
                    </a:cubicBezTo>
                    <a:cubicBezTo>
                      <a:pt x="123" y="213"/>
                      <a:pt x="123" y="213"/>
                      <a:pt x="123" y="213"/>
                    </a:cubicBezTo>
                    <a:cubicBezTo>
                      <a:pt x="123" y="213"/>
                      <a:pt x="123" y="213"/>
                      <a:pt x="123" y="213"/>
                    </a:cubicBezTo>
                    <a:cubicBezTo>
                      <a:pt x="123" y="213"/>
                      <a:pt x="123" y="213"/>
                      <a:pt x="123" y="213"/>
                    </a:cubicBezTo>
                    <a:cubicBezTo>
                      <a:pt x="123" y="214"/>
                      <a:pt x="123" y="214"/>
                      <a:pt x="123" y="214"/>
                    </a:cubicBezTo>
                    <a:cubicBezTo>
                      <a:pt x="123" y="214"/>
                      <a:pt x="123" y="214"/>
                      <a:pt x="123" y="214"/>
                    </a:cubicBezTo>
                    <a:cubicBezTo>
                      <a:pt x="123" y="214"/>
                      <a:pt x="123" y="214"/>
                      <a:pt x="124" y="214"/>
                    </a:cubicBezTo>
                    <a:cubicBezTo>
                      <a:pt x="124" y="214"/>
                      <a:pt x="124" y="214"/>
                      <a:pt x="124" y="214"/>
                    </a:cubicBezTo>
                    <a:cubicBezTo>
                      <a:pt x="124" y="214"/>
                      <a:pt x="124" y="214"/>
                      <a:pt x="124" y="214"/>
                    </a:cubicBezTo>
                    <a:cubicBezTo>
                      <a:pt x="124" y="214"/>
                      <a:pt x="124" y="214"/>
                      <a:pt x="124" y="214"/>
                    </a:cubicBezTo>
                    <a:cubicBezTo>
                      <a:pt x="124" y="214"/>
                      <a:pt x="124" y="214"/>
                      <a:pt x="124" y="214"/>
                    </a:cubicBezTo>
                    <a:cubicBezTo>
                      <a:pt x="124" y="214"/>
                      <a:pt x="124" y="214"/>
                      <a:pt x="124" y="214"/>
                    </a:cubicBezTo>
                    <a:cubicBezTo>
                      <a:pt x="124" y="214"/>
                      <a:pt x="124" y="214"/>
                      <a:pt x="124" y="214"/>
                    </a:cubicBezTo>
                    <a:cubicBezTo>
                      <a:pt x="124" y="214"/>
                      <a:pt x="124" y="214"/>
                      <a:pt x="124" y="214"/>
                    </a:cubicBezTo>
                    <a:cubicBezTo>
                      <a:pt x="124" y="214"/>
                      <a:pt x="124" y="214"/>
                      <a:pt x="124" y="214"/>
                    </a:cubicBezTo>
                    <a:cubicBezTo>
                      <a:pt x="124" y="214"/>
                      <a:pt x="124" y="214"/>
                      <a:pt x="124" y="214"/>
                    </a:cubicBezTo>
                    <a:cubicBezTo>
                      <a:pt x="124" y="214"/>
                      <a:pt x="124" y="214"/>
                      <a:pt x="124" y="214"/>
                    </a:cubicBezTo>
                    <a:cubicBezTo>
                      <a:pt x="124" y="214"/>
                      <a:pt x="124" y="214"/>
                      <a:pt x="124" y="214"/>
                    </a:cubicBezTo>
                    <a:cubicBezTo>
                      <a:pt x="124" y="214"/>
                      <a:pt x="124" y="214"/>
                      <a:pt x="124" y="214"/>
                    </a:cubicBezTo>
                    <a:cubicBezTo>
                      <a:pt x="124" y="214"/>
                      <a:pt x="124" y="214"/>
                      <a:pt x="124" y="214"/>
                    </a:cubicBezTo>
                    <a:cubicBezTo>
                      <a:pt x="124" y="214"/>
                      <a:pt x="124" y="214"/>
                      <a:pt x="124" y="214"/>
                    </a:cubicBezTo>
                    <a:cubicBezTo>
                      <a:pt x="124" y="214"/>
                      <a:pt x="124" y="214"/>
                      <a:pt x="124" y="214"/>
                    </a:cubicBezTo>
                    <a:cubicBezTo>
                      <a:pt x="124" y="214"/>
                      <a:pt x="124" y="214"/>
                      <a:pt x="124" y="214"/>
                    </a:cubicBezTo>
                    <a:cubicBezTo>
                      <a:pt x="124" y="214"/>
                      <a:pt x="124" y="214"/>
                      <a:pt x="124" y="214"/>
                    </a:cubicBezTo>
                    <a:cubicBezTo>
                      <a:pt x="124" y="214"/>
                      <a:pt x="124" y="214"/>
                      <a:pt x="124" y="214"/>
                    </a:cubicBezTo>
                    <a:cubicBezTo>
                      <a:pt x="124" y="214"/>
                      <a:pt x="124" y="214"/>
                      <a:pt x="124" y="214"/>
                    </a:cubicBezTo>
                    <a:cubicBezTo>
                      <a:pt x="124" y="214"/>
                      <a:pt x="124" y="214"/>
                      <a:pt x="124" y="214"/>
                    </a:cubicBezTo>
                    <a:cubicBezTo>
                      <a:pt x="124" y="214"/>
                      <a:pt x="124" y="214"/>
                      <a:pt x="124" y="214"/>
                    </a:cubicBezTo>
                    <a:cubicBezTo>
                      <a:pt x="124" y="214"/>
                      <a:pt x="124" y="214"/>
                      <a:pt x="124" y="214"/>
                    </a:cubicBezTo>
                    <a:cubicBezTo>
                      <a:pt x="124" y="214"/>
                      <a:pt x="124" y="214"/>
                      <a:pt x="124" y="214"/>
                    </a:cubicBezTo>
                    <a:cubicBezTo>
                      <a:pt x="124" y="214"/>
                      <a:pt x="124" y="214"/>
                      <a:pt x="124" y="214"/>
                    </a:cubicBezTo>
                    <a:cubicBezTo>
                      <a:pt x="124" y="214"/>
                      <a:pt x="124" y="214"/>
                      <a:pt x="124" y="214"/>
                    </a:cubicBezTo>
                    <a:cubicBezTo>
                      <a:pt x="124" y="214"/>
                      <a:pt x="124" y="214"/>
                      <a:pt x="124" y="214"/>
                    </a:cubicBezTo>
                    <a:cubicBezTo>
                      <a:pt x="124" y="214"/>
                      <a:pt x="124" y="214"/>
                      <a:pt x="124" y="214"/>
                    </a:cubicBezTo>
                    <a:cubicBezTo>
                      <a:pt x="124" y="214"/>
                      <a:pt x="124" y="214"/>
                      <a:pt x="124" y="214"/>
                    </a:cubicBezTo>
                    <a:cubicBezTo>
                      <a:pt x="124" y="214"/>
                      <a:pt x="124" y="214"/>
                      <a:pt x="124" y="214"/>
                    </a:cubicBezTo>
                    <a:cubicBezTo>
                      <a:pt x="124" y="214"/>
                      <a:pt x="124" y="214"/>
                      <a:pt x="124" y="214"/>
                    </a:cubicBezTo>
                    <a:cubicBezTo>
                      <a:pt x="124" y="214"/>
                      <a:pt x="124" y="214"/>
                      <a:pt x="124" y="214"/>
                    </a:cubicBezTo>
                    <a:cubicBezTo>
                      <a:pt x="124" y="214"/>
                      <a:pt x="124" y="214"/>
                      <a:pt x="124" y="214"/>
                    </a:cubicBezTo>
                    <a:cubicBezTo>
                      <a:pt x="124" y="214"/>
                      <a:pt x="124" y="214"/>
                      <a:pt x="124" y="214"/>
                    </a:cubicBezTo>
                    <a:cubicBezTo>
                      <a:pt x="124" y="215"/>
                      <a:pt x="124" y="215"/>
                      <a:pt x="124" y="215"/>
                    </a:cubicBezTo>
                    <a:cubicBezTo>
                      <a:pt x="124" y="215"/>
                      <a:pt x="124" y="215"/>
                      <a:pt x="124" y="215"/>
                    </a:cubicBezTo>
                    <a:cubicBezTo>
                      <a:pt x="124" y="215"/>
                      <a:pt x="124" y="215"/>
                      <a:pt x="124" y="215"/>
                    </a:cubicBezTo>
                    <a:cubicBezTo>
                      <a:pt x="124" y="215"/>
                      <a:pt x="124" y="215"/>
                      <a:pt x="124" y="215"/>
                    </a:cubicBezTo>
                    <a:cubicBezTo>
                      <a:pt x="124" y="215"/>
                      <a:pt x="124" y="215"/>
                      <a:pt x="124" y="215"/>
                    </a:cubicBezTo>
                    <a:cubicBezTo>
                      <a:pt x="124" y="215"/>
                      <a:pt x="124" y="215"/>
                      <a:pt x="124" y="215"/>
                    </a:cubicBezTo>
                    <a:cubicBezTo>
                      <a:pt x="124" y="215"/>
                      <a:pt x="124" y="215"/>
                      <a:pt x="124" y="215"/>
                    </a:cubicBezTo>
                    <a:cubicBezTo>
                      <a:pt x="124" y="215"/>
                      <a:pt x="124" y="215"/>
                      <a:pt x="124" y="215"/>
                    </a:cubicBezTo>
                    <a:cubicBezTo>
                      <a:pt x="124" y="215"/>
                      <a:pt x="124" y="215"/>
                      <a:pt x="124" y="215"/>
                    </a:cubicBezTo>
                    <a:cubicBezTo>
                      <a:pt x="124" y="215"/>
                      <a:pt x="124" y="215"/>
                      <a:pt x="124" y="215"/>
                    </a:cubicBezTo>
                    <a:cubicBezTo>
                      <a:pt x="124" y="215"/>
                      <a:pt x="124" y="215"/>
                      <a:pt x="124" y="215"/>
                    </a:cubicBezTo>
                    <a:cubicBezTo>
                      <a:pt x="124" y="215"/>
                      <a:pt x="124" y="215"/>
                      <a:pt x="124" y="215"/>
                    </a:cubicBezTo>
                    <a:cubicBezTo>
                      <a:pt x="124" y="215"/>
                      <a:pt x="124" y="215"/>
                      <a:pt x="124" y="215"/>
                    </a:cubicBezTo>
                    <a:cubicBezTo>
                      <a:pt x="124" y="215"/>
                      <a:pt x="124" y="215"/>
                      <a:pt x="124" y="215"/>
                    </a:cubicBezTo>
                    <a:cubicBezTo>
                      <a:pt x="124" y="215"/>
                      <a:pt x="124" y="215"/>
                      <a:pt x="124" y="215"/>
                    </a:cubicBezTo>
                    <a:cubicBezTo>
                      <a:pt x="124" y="215"/>
                      <a:pt x="124" y="215"/>
                      <a:pt x="124" y="215"/>
                    </a:cubicBezTo>
                    <a:cubicBezTo>
                      <a:pt x="124" y="215"/>
                      <a:pt x="124" y="215"/>
                      <a:pt x="124" y="215"/>
                    </a:cubicBezTo>
                    <a:cubicBezTo>
                      <a:pt x="124" y="215"/>
                      <a:pt x="124" y="215"/>
                      <a:pt x="124" y="215"/>
                    </a:cubicBezTo>
                    <a:cubicBezTo>
                      <a:pt x="124" y="215"/>
                      <a:pt x="124" y="215"/>
                      <a:pt x="124" y="215"/>
                    </a:cubicBezTo>
                    <a:cubicBezTo>
                      <a:pt x="124" y="215"/>
                      <a:pt x="124" y="215"/>
                      <a:pt x="124" y="215"/>
                    </a:cubicBezTo>
                    <a:cubicBezTo>
                      <a:pt x="124" y="215"/>
                      <a:pt x="124" y="215"/>
                      <a:pt x="124" y="215"/>
                    </a:cubicBezTo>
                    <a:cubicBezTo>
                      <a:pt x="124" y="215"/>
                      <a:pt x="124" y="215"/>
                      <a:pt x="124" y="215"/>
                    </a:cubicBezTo>
                    <a:cubicBezTo>
                      <a:pt x="124" y="215"/>
                      <a:pt x="124" y="215"/>
                      <a:pt x="124" y="215"/>
                    </a:cubicBezTo>
                    <a:cubicBezTo>
                      <a:pt x="124" y="215"/>
                      <a:pt x="124" y="215"/>
                      <a:pt x="125" y="215"/>
                    </a:cubicBezTo>
                    <a:cubicBezTo>
                      <a:pt x="125" y="215"/>
                      <a:pt x="125" y="215"/>
                      <a:pt x="125" y="215"/>
                    </a:cubicBezTo>
                    <a:cubicBezTo>
                      <a:pt x="125" y="215"/>
                      <a:pt x="125" y="215"/>
                      <a:pt x="125" y="215"/>
                    </a:cubicBezTo>
                    <a:cubicBezTo>
                      <a:pt x="125" y="215"/>
                      <a:pt x="125" y="215"/>
                      <a:pt x="125" y="215"/>
                    </a:cubicBezTo>
                    <a:cubicBezTo>
                      <a:pt x="125" y="215"/>
                      <a:pt x="125" y="215"/>
                      <a:pt x="125" y="215"/>
                    </a:cubicBezTo>
                    <a:cubicBezTo>
                      <a:pt x="125" y="215"/>
                      <a:pt x="125" y="215"/>
                      <a:pt x="125" y="215"/>
                    </a:cubicBezTo>
                    <a:cubicBezTo>
                      <a:pt x="125" y="215"/>
                      <a:pt x="125" y="215"/>
                      <a:pt x="125" y="215"/>
                    </a:cubicBezTo>
                    <a:cubicBezTo>
                      <a:pt x="125" y="215"/>
                      <a:pt x="125" y="215"/>
                      <a:pt x="125" y="215"/>
                    </a:cubicBezTo>
                    <a:cubicBezTo>
                      <a:pt x="125" y="215"/>
                      <a:pt x="125" y="215"/>
                      <a:pt x="125" y="215"/>
                    </a:cubicBezTo>
                    <a:cubicBezTo>
                      <a:pt x="125" y="215"/>
                      <a:pt x="125" y="215"/>
                      <a:pt x="125" y="215"/>
                    </a:cubicBezTo>
                    <a:cubicBezTo>
                      <a:pt x="125" y="215"/>
                      <a:pt x="125" y="215"/>
                      <a:pt x="125" y="215"/>
                    </a:cubicBezTo>
                    <a:cubicBezTo>
                      <a:pt x="125" y="215"/>
                      <a:pt x="125" y="215"/>
                      <a:pt x="125" y="215"/>
                    </a:cubicBezTo>
                    <a:cubicBezTo>
                      <a:pt x="125" y="215"/>
                      <a:pt x="125" y="215"/>
                      <a:pt x="125" y="215"/>
                    </a:cubicBezTo>
                    <a:cubicBezTo>
                      <a:pt x="125" y="215"/>
                      <a:pt x="125" y="215"/>
                      <a:pt x="125" y="215"/>
                    </a:cubicBezTo>
                    <a:cubicBezTo>
                      <a:pt x="125" y="215"/>
                      <a:pt x="125" y="215"/>
                      <a:pt x="125" y="215"/>
                    </a:cubicBezTo>
                    <a:cubicBezTo>
                      <a:pt x="125" y="216"/>
                      <a:pt x="125" y="216"/>
                      <a:pt x="125" y="216"/>
                    </a:cubicBezTo>
                    <a:cubicBezTo>
                      <a:pt x="125" y="216"/>
                      <a:pt x="125" y="216"/>
                      <a:pt x="125" y="216"/>
                    </a:cubicBezTo>
                    <a:cubicBezTo>
                      <a:pt x="125" y="216"/>
                      <a:pt x="125" y="216"/>
                      <a:pt x="125" y="216"/>
                    </a:cubicBezTo>
                    <a:cubicBezTo>
                      <a:pt x="125" y="216"/>
                      <a:pt x="125" y="216"/>
                      <a:pt x="125" y="216"/>
                    </a:cubicBezTo>
                    <a:cubicBezTo>
                      <a:pt x="125" y="216"/>
                      <a:pt x="125" y="216"/>
                      <a:pt x="125" y="216"/>
                    </a:cubicBezTo>
                    <a:cubicBezTo>
                      <a:pt x="125" y="216"/>
                      <a:pt x="125" y="216"/>
                      <a:pt x="125" y="216"/>
                    </a:cubicBezTo>
                    <a:cubicBezTo>
                      <a:pt x="125" y="216"/>
                      <a:pt x="125" y="216"/>
                      <a:pt x="125" y="216"/>
                    </a:cubicBezTo>
                    <a:cubicBezTo>
                      <a:pt x="125" y="216"/>
                      <a:pt x="125" y="216"/>
                      <a:pt x="125" y="216"/>
                    </a:cubicBezTo>
                    <a:cubicBezTo>
                      <a:pt x="125" y="216"/>
                      <a:pt x="125" y="216"/>
                      <a:pt x="125" y="216"/>
                    </a:cubicBezTo>
                    <a:cubicBezTo>
                      <a:pt x="125" y="216"/>
                      <a:pt x="125" y="216"/>
                      <a:pt x="125" y="216"/>
                    </a:cubicBezTo>
                    <a:cubicBezTo>
                      <a:pt x="125" y="216"/>
                      <a:pt x="125" y="216"/>
                      <a:pt x="125" y="216"/>
                    </a:cubicBezTo>
                    <a:cubicBezTo>
                      <a:pt x="125" y="216"/>
                      <a:pt x="125" y="216"/>
                      <a:pt x="125" y="216"/>
                    </a:cubicBezTo>
                    <a:cubicBezTo>
                      <a:pt x="125" y="216"/>
                      <a:pt x="125" y="216"/>
                      <a:pt x="125" y="216"/>
                    </a:cubicBezTo>
                    <a:cubicBezTo>
                      <a:pt x="125" y="216"/>
                      <a:pt x="125" y="216"/>
                      <a:pt x="125" y="216"/>
                    </a:cubicBezTo>
                    <a:cubicBezTo>
                      <a:pt x="125" y="216"/>
                      <a:pt x="125" y="216"/>
                      <a:pt x="125" y="216"/>
                    </a:cubicBezTo>
                    <a:cubicBezTo>
                      <a:pt x="125" y="216"/>
                      <a:pt x="125" y="216"/>
                      <a:pt x="125" y="216"/>
                    </a:cubicBezTo>
                    <a:cubicBezTo>
                      <a:pt x="125" y="216"/>
                      <a:pt x="125" y="216"/>
                      <a:pt x="125" y="216"/>
                    </a:cubicBezTo>
                    <a:cubicBezTo>
                      <a:pt x="125" y="216"/>
                      <a:pt x="125" y="216"/>
                      <a:pt x="125" y="216"/>
                    </a:cubicBezTo>
                    <a:cubicBezTo>
                      <a:pt x="125" y="216"/>
                      <a:pt x="125" y="216"/>
                      <a:pt x="125" y="216"/>
                    </a:cubicBezTo>
                    <a:cubicBezTo>
                      <a:pt x="125" y="216"/>
                      <a:pt x="125" y="216"/>
                      <a:pt x="125" y="216"/>
                    </a:cubicBezTo>
                    <a:cubicBezTo>
                      <a:pt x="125" y="216"/>
                      <a:pt x="125" y="216"/>
                      <a:pt x="125" y="216"/>
                    </a:cubicBezTo>
                    <a:cubicBezTo>
                      <a:pt x="125" y="216"/>
                      <a:pt x="125" y="216"/>
                      <a:pt x="125" y="216"/>
                    </a:cubicBezTo>
                    <a:cubicBezTo>
                      <a:pt x="125" y="216"/>
                      <a:pt x="125" y="216"/>
                      <a:pt x="125" y="216"/>
                    </a:cubicBezTo>
                    <a:cubicBezTo>
                      <a:pt x="125" y="216"/>
                      <a:pt x="125" y="216"/>
                      <a:pt x="125" y="216"/>
                    </a:cubicBezTo>
                    <a:cubicBezTo>
                      <a:pt x="125" y="216"/>
                      <a:pt x="125" y="216"/>
                      <a:pt x="125" y="216"/>
                    </a:cubicBezTo>
                    <a:cubicBezTo>
                      <a:pt x="125" y="216"/>
                      <a:pt x="125" y="216"/>
                      <a:pt x="125" y="216"/>
                    </a:cubicBezTo>
                    <a:cubicBezTo>
                      <a:pt x="125" y="216"/>
                      <a:pt x="125" y="216"/>
                      <a:pt x="125" y="216"/>
                    </a:cubicBezTo>
                    <a:cubicBezTo>
                      <a:pt x="125" y="216"/>
                      <a:pt x="125" y="216"/>
                      <a:pt x="125" y="216"/>
                    </a:cubicBezTo>
                    <a:cubicBezTo>
                      <a:pt x="125" y="216"/>
                      <a:pt x="125" y="216"/>
                      <a:pt x="125" y="216"/>
                    </a:cubicBezTo>
                    <a:cubicBezTo>
                      <a:pt x="125" y="216"/>
                      <a:pt x="125" y="216"/>
                      <a:pt x="125" y="216"/>
                    </a:cubicBezTo>
                    <a:cubicBezTo>
                      <a:pt x="125" y="216"/>
                      <a:pt x="125" y="216"/>
                      <a:pt x="125" y="216"/>
                    </a:cubicBezTo>
                    <a:cubicBezTo>
                      <a:pt x="125" y="216"/>
                      <a:pt x="125" y="216"/>
                      <a:pt x="126" y="216"/>
                    </a:cubicBezTo>
                    <a:cubicBezTo>
                      <a:pt x="126" y="216"/>
                      <a:pt x="126" y="216"/>
                      <a:pt x="126" y="216"/>
                    </a:cubicBezTo>
                    <a:cubicBezTo>
                      <a:pt x="126" y="217"/>
                      <a:pt x="126" y="217"/>
                      <a:pt x="126" y="217"/>
                    </a:cubicBezTo>
                    <a:cubicBezTo>
                      <a:pt x="126" y="217"/>
                      <a:pt x="126" y="217"/>
                      <a:pt x="126" y="217"/>
                    </a:cubicBezTo>
                    <a:cubicBezTo>
                      <a:pt x="126" y="217"/>
                      <a:pt x="126" y="217"/>
                      <a:pt x="126" y="217"/>
                    </a:cubicBezTo>
                    <a:cubicBezTo>
                      <a:pt x="126" y="217"/>
                      <a:pt x="126" y="217"/>
                      <a:pt x="126" y="217"/>
                    </a:cubicBezTo>
                    <a:cubicBezTo>
                      <a:pt x="126" y="217"/>
                      <a:pt x="126" y="217"/>
                      <a:pt x="126" y="217"/>
                    </a:cubicBezTo>
                    <a:cubicBezTo>
                      <a:pt x="126" y="217"/>
                      <a:pt x="126" y="217"/>
                      <a:pt x="126" y="217"/>
                    </a:cubicBezTo>
                    <a:cubicBezTo>
                      <a:pt x="126" y="217"/>
                      <a:pt x="126" y="217"/>
                      <a:pt x="126" y="217"/>
                    </a:cubicBezTo>
                    <a:cubicBezTo>
                      <a:pt x="126" y="217"/>
                      <a:pt x="126" y="217"/>
                      <a:pt x="126" y="217"/>
                    </a:cubicBezTo>
                    <a:cubicBezTo>
                      <a:pt x="126" y="217"/>
                      <a:pt x="126" y="217"/>
                      <a:pt x="126" y="217"/>
                    </a:cubicBezTo>
                    <a:cubicBezTo>
                      <a:pt x="126" y="217"/>
                      <a:pt x="126" y="217"/>
                      <a:pt x="126" y="217"/>
                    </a:cubicBezTo>
                    <a:cubicBezTo>
                      <a:pt x="126" y="217"/>
                      <a:pt x="126" y="217"/>
                      <a:pt x="126" y="217"/>
                    </a:cubicBezTo>
                    <a:cubicBezTo>
                      <a:pt x="126" y="217"/>
                      <a:pt x="126" y="217"/>
                      <a:pt x="126" y="217"/>
                    </a:cubicBezTo>
                    <a:cubicBezTo>
                      <a:pt x="126" y="217"/>
                      <a:pt x="126" y="217"/>
                      <a:pt x="126" y="217"/>
                    </a:cubicBezTo>
                    <a:cubicBezTo>
                      <a:pt x="126" y="217"/>
                      <a:pt x="126" y="217"/>
                      <a:pt x="126" y="217"/>
                    </a:cubicBezTo>
                    <a:cubicBezTo>
                      <a:pt x="126" y="217"/>
                      <a:pt x="126" y="217"/>
                      <a:pt x="126" y="217"/>
                    </a:cubicBezTo>
                    <a:cubicBezTo>
                      <a:pt x="126" y="217"/>
                      <a:pt x="126" y="217"/>
                      <a:pt x="126" y="217"/>
                    </a:cubicBezTo>
                    <a:cubicBezTo>
                      <a:pt x="126" y="217"/>
                      <a:pt x="126" y="217"/>
                      <a:pt x="126" y="217"/>
                    </a:cubicBezTo>
                    <a:cubicBezTo>
                      <a:pt x="126" y="217"/>
                      <a:pt x="126" y="217"/>
                      <a:pt x="126" y="217"/>
                    </a:cubicBezTo>
                    <a:cubicBezTo>
                      <a:pt x="126" y="217"/>
                      <a:pt x="126" y="217"/>
                      <a:pt x="126" y="217"/>
                    </a:cubicBezTo>
                    <a:cubicBezTo>
                      <a:pt x="126" y="217"/>
                      <a:pt x="126" y="217"/>
                      <a:pt x="126" y="217"/>
                    </a:cubicBezTo>
                    <a:cubicBezTo>
                      <a:pt x="126" y="217"/>
                      <a:pt x="126" y="217"/>
                      <a:pt x="126" y="217"/>
                    </a:cubicBezTo>
                    <a:cubicBezTo>
                      <a:pt x="126" y="217"/>
                      <a:pt x="126" y="217"/>
                      <a:pt x="126" y="217"/>
                    </a:cubicBezTo>
                    <a:cubicBezTo>
                      <a:pt x="126" y="217"/>
                      <a:pt x="126" y="217"/>
                      <a:pt x="126" y="217"/>
                    </a:cubicBezTo>
                    <a:cubicBezTo>
                      <a:pt x="126" y="217"/>
                      <a:pt x="126" y="217"/>
                      <a:pt x="126" y="217"/>
                    </a:cubicBezTo>
                    <a:cubicBezTo>
                      <a:pt x="126" y="217"/>
                      <a:pt x="126" y="217"/>
                      <a:pt x="126" y="217"/>
                    </a:cubicBezTo>
                    <a:cubicBezTo>
                      <a:pt x="126" y="217"/>
                      <a:pt x="126" y="217"/>
                      <a:pt x="126" y="217"/>
                    </a:cubicBezTo>
                    <a:cubicBezTo>
                      <a:pt x="126" y="217"/>
                      <a:pt x="126" y="217"/>
                      <a:pt x="126" y="217"/>
                    </a:cubicBezTo>
                    <a:cubicBezTo>
                      <a:pt x="126" y="217"/>
                      <a:pt x="126" y="217"/>
                      <a:pt x="126" y="217"/>
                    </a:cubicBezTo>
                    <a:cubicBezTo>
                      <a:pt x="126" y="217"/>
                      <a:pt x="126" y="217"/>
                      <a:pt x="126" y="217"/>
                    </a:cubicBezTo>
                    <a:cubicBezTo>
                      <a:pt x="126" y="217"/>
                      <a:pt x="126" y="217"/>
                      <a:pt x="126" y="217"/>
                    </a:cubicBezTo>
                    <a:cubicBezTo>
                      <a:pt x="126" y="218"/>
                      <a:pt x="126" y="218"/>
                      <a:pt x="126" y="218"/>
                    </a:cubicBezTo>
                    <a:cubicBezTo>
                      <a:pt x="126" y="218"/>
                      <a:pt x="126" y="218"/>
                      <a:pt x="126" y="218"/>
                    </a:cubicBezTo>
                    <a:cubicBezTo>
                      <a:pt x="126" y="218"/>
                      <a:pt x="126" y="218"/>
                      <a:pt x="126" y="218"/>
                    </a:cubicBezTo>
                    <a:cubicBezTo>
                      <a:pt x="126" y="218"/>
                      <a:pt x="126" y="218"/>
                      <a:pt x="126" y="218"/>
                    </a:cubicBezTo>
                    <a:cubicBezTo>
                      <a:pt x="126" y="218"/>
                      <a:pt x="126" y="218"/>
                      <a:pt x="126" y="218"/>
                    </a:cubicBezTo>
                    <a:cubicBezTo>
                      <a:pt x="126" y="218"/>
                      <a:pt x="126" y="218"/>
                      <a:pt x="126" y="218"/>
                    </a:cubicBezTo>
                    <a:cubicBezTo>
                      <a:pt x="126" y="218"/>
                      <a:pt x="126" y="218"/>
                      <a:pt x="127" y="218"/>
                    </a:cubicBezTo>
                    <a:cubicBezTo>
                      <a:pt x="127" y="218"/>
                      <a:pt x="127" y="218"/>
                      <a:pt x="127" y="218"/>
                    </a:cubicBezTo>
                    <a:cubicBezTo>
                      <a:pt x="127" y="218"/>
                      <a:pt x="127" y="218"/>
                      <a:pt x="127" y="218"/>
                    </a:cubicBezTo>
                    <a:cubicBezTo>
                      <a:pt x="127" y="218"/>
                      <a:pt x="127" y="218"/>
                      <a:pt x="127" y="218"/>
                    </a:cubicBezTo>
                    <a:cubicBezTo>
                      <a:pt x="127" y="218"/>
                      <a:pt x="127" y="218"/>
                      <a:pt x="127" y="218"/>
                    </a:cubicBezTo>
                    <a:cubicBezTo>
                      <a:pt x="127" y="218"/>
                      <a:pt x="127" y="218"/>
                      <a:pt x="127" y="218"/>
                    </a:cubicBezTo>
                    <a:cubicBezTo>
                      <a:pt x="127" y="218"/>
                      <a:pt x="127" y="218"/>
                      <a:pt x="127" y="218"/>
                    </a:cubicBezTo>
                    <a:cubicBezTo>
                      <a:pt x="127" y="218"/>
                      <a:pt x="127" y="218"/>
                      <a:pt x="127" y="218"/>
                    </a:cubicBezTo>
                    <a:cubicBezTo>
                      <a:pt x="127" y="218"/>
                      <a:pt x="127" y="218"/>
                      <a:pt x="127" y="218"/>
                    </a:cubicBezTo>
                    <a:cubicBezTo>
                      <a:pt x="127" y="218"/>
                      <a:pt x="127" y="218"/>
                      <a:pt x="127" y="218"/>
                    </a:cubicBezTo>
                    <a:cubicBezTo>
                      <a:pt x="127" y="218"/>
                      <a:pt x="127" y="218"/>
                      <a:pt x="127" y="218"/>
                    </a:cubicBezTo>
                    <a:cubicBezTo>
                      <a:pt x="127" y="218"/>
                      <a:pt x="127" y="218"/>
                      <a:pt x="127" y="218"/>
                    </a:cubicBezTo>
                    <a:cubicBezTo>
                      <a:pt x="127" y="218"/>
                      <a:pt x="127" y="218"/>
                      <a:pt x="127" y="218"/>
                    </a:cubicBezTo>
                    <a:cubicBezTo>
                      <a:pt x="127" y="218"/>
                      <a:pt x="127" y="218"/>
                      <a:pt x="127" y="218"/>
                    </a:cubicBezTo>
                    <a:cubicBezTo>
                      <a:pt x="127" y="218"/>
                      <a:pt x="127" y="218"/>
                      <a:pt x="127" y="219"/>
                    </a:cubicBezTo>
                    <a:cubicBezTo>
                      <a:pt x="127" y="219"/>
                      <a:pt x="127" y="219"/>
                      <a:pt x="127" y="219"/>
                    </a:cubicBezTo>
                    <a:cubicBezTo>
                      <a:pt x="127" y="219"/>
                      <a:pt x="127" y="219"/>
                      <a:pt x="127" y="219"/>
                    </a:cubicBezTo>
                    <a:cubicBezTo>
                      <a:pt x="127" y="219"/>
                      <a:pt x="127" y="219"/>
                      <a:pt x="127" y="219"/>
                    </a:cubicBezTo>
                    <a:cubicBezTo>
                      <a:pt x="127" y="219"/>
                      <a:pt x="127" y="219"/>
                      <a:pt x="127" y="219"/>
                    </a:cubicBezTo>
                    <a:cubicBezTo>
                      <a:pt x="127" y="219"/>
                      <a:pt x="127" y="219"/>
                      <a:pt x="127" y="219"/>
                    </a:cubicBezTo>
                    <a:cubicBezTo>
                      <a:pt x="128" y="219"/>
                      <a:pt x="128" y="219"/>
                      <a:pt x="128" y="219"/>
                    </a:cubicBezTo>
                    <a:cubicBezTo>
                      <a:pt x="128" y="219"/>
                      <a:pt x="128" y="219"/>
                      <a:pt x="128" y="219"/>
                    </a:cubicBezTo>
                    <a:cubicBezTo>
                      <a:pt x="128" y="219"/>
                      <a:pt x="128" y="219"/>
                      <a:pt x="128" y="219"/>
                    </a:cubicBezTo>
                    <a:cubicBezTo>
                      <a:pt x="128" y="219"/>
                      <a:pt x="128" y="219"/>
                      <a:pt x="128" y="219"/>
                    </a:cubicBezTo>
                    <a:cubicBezTo>
                      <a:pt x="128" y="219"/>
                      <a:pt x="128" y="219"/>
                      <a:pt x="128" y="219"/>
                    </a:cubicBezTo>
                    <a:cubicBezTo>
                      <a:pt x="128" y="219"/>
                      <a:pt x="128" y="219"/>
                      <a:pt x="128" y="219"/>
                    </a:cubicBezTo>
                    <a:cubicBezTo>
                      <a:pt x="128" y="220"/>
                      <a:pt x="128" y="220"/>
                      <a:pt x="128" y="220"/>
                    </a:cubicBezTo>
                    <a:cubicBezTo>
                      <a:pt x="128" y="220"/>
                      <a:pt x="129" y="220"/>
                      <a:pt x="129" y="220"/>
                    </a:cubicBezTo>
                    <a:cubicBezTo>
                      <a:pt x="129" y="220"/>
                      <a:pt x="129" y="221"/>
                      <a:pt x="129" y="221"/>
                    </a:cubicBezTo>
                    <a:cubicBezTo>
                      <a:pt x="129" y="221"/>
                      <a:pt x="130" y="221"/>
                      <a:pt x="130" y="221"/>
                    </a:cubicBezTo>
                    <a:cubicBezTo>
                      <a:pt x="130" y="221"/>
                      <a:pt x="130" y="221"/>
                      <a:pt x="130" y="221"/>
                    </a:cubicBezTo>
                    <a:cubicBezTo>
                      <a:pt x="130" y="221"/>
                      <a:pt x="130" y="221"/>
                      <a:pt x="130" y="221"/>
                    </a:cubicBezTo>
                    <a:cubicBezTo>
                      <a:pt x="130" y="221"/>
                      <a:pt x="130" y="221"/>
                      <a:pt x="130" y="221"/>
                    </a:cubicBezTo>
                    <a:cubicBezTo>
                      <a:pt x="130" y="221"/>
                      <a:pt x="130" y="221"/>
                      <a:pt x="130" y="221"/>
                    </a:cubicBezTo>
                    <a:cubicBezTo>
                      <a:pt x="130" y="221"/>
                      <a:pt x="130" y="221"/>
                      <a:pt x="130" y="221"/>
                    </a:cubicBezTo>
                    <a:cubicBezTo>
                      <a:pt x="130" y="221"/>
                      <a:pt x="130" y="221"/>
                      <a:pt x="130" y="221"/>
                    </a:cubicBezTo>
                    <a:cubicBezTo>
                      <a:pt x="130" y="221"/>
                      <a:pt x="130" y="221"/>
                      <a:pt x="130" y="221"/>
                    </a:cubicBezTo>
                    <a:cubicBezTo>
                      <a:pt x="130" y="222"/>
                      <a:pt x="130" y="222"/>
                      <a:pt x="130" y="222"/>
                    </a:cubicBezTo>
                    <a:cubicBezTo>
                      <a:pt x="130" y="222"/>
                      <a:pt x="130" y="222"/>
                      <a:pt x="130" y="222"/>
                    </a:cubicBezTo>
                    <a:cubicBezTo>
                      <a:pt x="130" y="222"/>
                      <a:pt x="130" y="222"/>
                      <a:pt x="130" y="222"/>
                    </a:cubicBezTo>
                    <a:cubicBezTo>
                      <a:pt x="130" y="222"/>
                      <a:pt x="130" y="222"/>
                      <a:pt x="130" y="222"/>
                    </a:cubicBezTo>
                    <a:cubicBezTo>
                      <a:pt x="130" y="222"/>
                      <a:pt x="130" y="222"/>
                      <a:pt x="130" y="222"/>
                    </a:cubicBezTo>
                    <a:cubicBezTo>
                      <a:pt x="131" y="222"/>
                      <a:pt x="131" y="222"/>
                      <a:pt x="131" y="222"/>
                    </a:cubicBezTo>
                    <a:cubicBezTo>
                      <a:pt x="131" y="222"/>
                      <a:pt x="131" y="222"/>
                      <a:pt x="131" y="222"/>
                    </a:cubicBezTo>
                    <a:cubicBezTo>
                      <a:pt x="131" y="222"/>
                      <a:pt x="131" y="222"/>
                      <a:pt x="131" y="222"/>
                    </a:cubicBezTo>
                    <a:cubicBezTo>
                      <a:pt x="131" y="222"/>
                      <a:pt x="131" y="222"/>
                      <a:pt x="131" y="222"/>
                    </a:cubicBezTo>
                    <a:cubicBezTo>
                      <a:pt x="131" y="222"/>
                      <a:pt x="131" y="222"/>
                      <a:pt x="131" y="222"/>
                    </a:cubicBezTo>
                    <a:cubicBezTo>
                      <a:pt x="131" y="222"/>
                      <a:pt x="131" y="222"/>
                      <a:pt x="131" y="222"/>
                    </a:cubicBezTo>
                    <a:cubicBezTo>
                      <a:pt x="131" y="222"/>
                      <a:pt x="131" y="222"/>
                      <a:pt x="131" y="222"/>
                    </a:cubicBezTo>
                    <a:cubicBezTo>
                      <a:pt x="131" y="222"/>
                      <a:pt x="131" y="222"/>
                      <a:pt x="131" y="222"/>
                    </a:cubicBezTo>
                    <a:cubicBezTo>
                      <a:pt x="131" y="222"/>
                      <a:pt x="131" y="222"/>
                      <a:pt x="131" y="222"/>
                    </a:cubicBezTo>
                    <a:cubicBezTo>
                      <a:pt x="131" y="222"/>
                      <a:pt x="131" y="222"/>
                      <a:pt x="131" y="222"/>
                    </a:cubicBezTo>
                    <a:cubicBezTo>
                      <a:pt x="131" y="222"/>
                      <a:pt x="131" y="222"/>
                      <a:pt x="131" y="222"/>
                    </a:cubicBezTo>
                    <a:cubicBezTo>
                      <a:pt x="131" y="222"/>
                      <a:pt x="131" y="222"/>
                      <a:pt x="131" y="222"/>
                    </a:cubicBezTo>
                    <a:cubicBezTo>
                      <a:pt x="131" y="222"/>
                      <a:pt x="131" y="222"/>
                      <a:pt x="131" y="222"/>
                    </a:cubicBezTo>
                    <a:cubicBezTo>
                      <a:pt x="131" y="222"/>
                      <a:pt x="131" y="223"/>
                      <a:pt x="131" y="223"/>
                    </a:cubicBezTo>
                    <a:cubicBezTo>
                      <a:pt x="131" y="223"/>
                      <a:pt x="131" y="223"/>
                      <a:pt x="131" y="223"/>
                    </a:cubicBezTo>
                    <a:cubicBezTo>
                      <a:pt x="131" y="223"/>
                      <a:pt x="131" y="223"/>
                      <a:pt x="131" y="223"/>
                    </a:cubicBezTo>
                    <a:cubicBezTo>
                      <a:pt x="131" y="223"/>
                      <a:pt x="131" y="223"/>
                      <a:pt x="131" y="223"/>
                    </a:cubicBezTo>
                    <a:cubicBezTo>
                      <a:pt x="131" y="223"/>
                      <a:pt x="131" y="223"/>
                      <a:pt x="131" y="223"/>
                    </a:cubicBezTo>
                    <a:cubicBezTo>
                      <a:pt x="131" y="223"/>
                      <a:pt x="131" y="223"/>
                      <a:pt x="131" y="223"/>
                    </a:cubicBezTo>
                    <a:cubicBezTo>
                      <a:pt x="131" y="223"/>
                      <a:pt x="131" y="223"/>
                      <a:pt x="131" y="223"/>
                    </a:cubicBezTo>
                    <a:cubicBezTo>
                      <a:pt x="131" y="223"/>
                      <a:pt x="131" y="223"/>
                      <a:pt x="131" y="223"/>
                    </a:cubicBezTo>
                    <a:cubicBezTo>
                      <a:pt x="131" y="223"/>
                      <a:pt x="131" y="223"/>
                      <a:pt x="131" y="223"/>
                    </a:cubicBezTo>
                    <a:cubicBezTo>
                      <a:pt x="131" y="223"/>
                      <a:pt x="131" y="223"/>
                      <a:pt x="131" y="223"/>
                    </a:cubicBezTo>
                    <a:cubicBezTo>
                      <a:pt x="132" y="223"/>
                      <a:pt x="132" y="223"/>
                      <a:pt x="132" y="223"/>
                    </a:cubicBezTo>
                    <a:cubicBezTo>
                      <a:pt x="132" y="223"/>
                      <a:pt x="132" y="223"/>
                      <a:pt x="132" y="223"/>
                    </a:cubicBezTo>
                    <a:cubicBezTo>
                      <a:pt x="132" y="223"/>
                      <a:pt x="132" y="223"/>
                      <a:pt x="132" y="223"/>
                    </a:cubicBezTo>
                    <a:cubicBezTo>
                      <a:pt x="132" y="223"/>
                      <a:pt x="132" y="223"/>
                      <a:pt x="132" y="223"/>
                    </a:cubicBezTo>
                    <a:cubicBezTo>
                      <a:pt x="132" y="223"/>
                      <a:pt x="132" y="223"/>
                      <a:pt x="132" y="223"/>
                    </a:cubicBezTo>
                    <a:cubicBezTo>
                      <a:pt x="132" y="223"/>
                      <a:pt x="132" y="223"/>
                      <a:pt x="132" y="223"/>
                    </a:cubicBezTo>
                    <a:cubicBezTo>
                      <a:pt x="132" y="223"/>
                      <a:pt x="132" y="223"/>
                      <a:pt x="132" y="223"/>
                    </a:cubicBezTo>
                    <a:cubicBezTo>
                      <a:pt x="132" y="223"/>
                      <a:pt x="132" y="223"/>
                      <a:pt x="132" y="223"/>
                    </a:cubicBezTo>
                    <a:cubicBezTo>
                      <a:pt x="132" y="223"/>
                      <a:pt x="132" y="223"/>
                      <a:pt x="132" y="223"/>
                    </a:cubicBezTo>
                    <a:cubicBezTo>
                      <a:pt x="132" y="223"/>
                      <a:pt x="132" y="223"/>
                      <a:pt x="132" y="223"/>
                    </a:cubicBezTo>
                    <a:cubicBezTo>
                      <a:pt x="132" y="223"/>
                      <a:pt x="132" y="223"/>
                      <a:pt x="132" y="223"/>
                    </a:cubicBezTo>
                    <a:cubicBezTo>
                      <a:pt x="132" y="223"/>
                      <a:pt x="132" y="223"/>
                      <a:pt x="132" y="223"/>
                    </a:cubicBezTo>
                    <a:cubicBezTo>
                      <a:pt x="132" y="223"/>
                      <a:pt x="132" y="223"/>
                      <a:pt x="132" y="223"/>
                    </a:cubicBezTo>
                    <a:cubicBezTo>
                      <a:pt x="132" y="223"/>
                      <a:pt x="132" y="223"/>
                      <a:pt x="132" y="223"/>
                    </a:cubicBezTo>
                    <a:cubicBezTo>
                      <a:pt x="132" y="223"/>
                      <a:pt x="132" y="223"/>
                      <a:pt x="132" y="223"/>
                    </a:cubicBezTo>
                    <a:cubicBezTo>
                      <a:pt x="132" y="223"/>
                      <a:pt x="132" y="223"/>
                      <a:pt x="132" y="223"/>
                    </a:cubicBezTo>
                    <a:cubicBezTo>
                      <a:pt x="132" y="223"/>
                      <a:pt x="132" y="223"/>
                      <a:pt x="132" y="223"/>
                    </a:cubicBezTo>
                    <a:cubicBezTo>
                      <a:pt x="132" y="223"/>
                      <a:pt x="132" y="223"/>
                      <a:pt x="132" y="223"/>
                    </a:cubicBezTo>
                    <a:cubicBezTo>
                      <a:pt x="132" y="223"/>
                      <a:pt x="132" y="223"/>
                      <a:pt x="132" y="223"/>
                    </a:cubicBezTo>
                    <a:cubicBezTo>
                      <a:pt x="132" y="223"/>
                      <a:pt x="132" y="223"/>
                      <a:pt x="132" y="223"/>
                    </a:cubicBezTo>
                    <a:cubicBezTo>
                      <a:pt x="132" y="223"/>
                      <a:pt x="132" y="223"/>
                      <a:pt x="132" y="223"/>
                    </a:cubicBezTo>
                    <a:cubicBezTo>
                      <a:pt x="132" y="223"/>
                      <a:pt x="132" y="223"/>
                      <a:pt x="132" y="223"/>
                    </a:cubicBezTo>
                    <a:cubicBezTo>
                      <a:pt x="132" y="223"/>
                      <a:pt x="132" y="223"/>
                      <a:pt x="132" y="223"/>
                    </a:cubicBezTo>
                    <a:cubicBezTo>
                      <a:pt x="132" y="223"/>
                      <a:pt x="132" y="223"/>
                      <a:pt x="132" y="223"/>
                    </a:cubicBezTo>
                    <a:cubicBezTo>
                      <a:pt x="132" y="223"/>
                      <a:pt x="132" y="223"/>
                      <a:pt x="132" y="223"/>
                    </a:cubicBezTo>
                    <a:cubicBezTo>
                      <a:pt x="132" y="223"/>
                      <a:pt x="132" y="223"/>
                      <a:pt x="132" y="223"/>
                    </a:cubicBezTo>
                    <a:cubicBezTo>
                      <a:pt x="132" y="223"/>
                      <a:pt x="132" y="223"/>
                      <a:pt x="132" y="223"/>
                    </a:cubicBezTo>
                    <a:cubicBezTo>
                      <a:pt x="133" y="223"/>
                      <a:pt x="133" y="223"/>
                      <a:pt x="133" y="223"/>
                    </a:cubicBezTo>
                    <a:cubicBezTo>
                      <a:pt x="133" y="223"/>
                      <a:pt x="133" y="224"/>
                      <a:pt x="133" y="224"/>
                    </a:cubicBezTo>
                    <a:cubicBezTo>
                      <a:pt x="133" y="224"/>
                      <a:pt x="133" y="224"/>
                      <a:pt x="133" y="224"/>
                    </a:cubicBezTo>
                    <a:cubicBezTo>
                      <a:pt x="133" y="224"/>
                      <a:pt x="133" y="224"/>
                      <a:pt x="133" y="224"/>
                    </a:cubicBezTo>
                    <a:cubicBezTo>
                      <a:pt x="133" y="224"/>
                      <a:pt x="133" y="224"/>
                      <a:pt x="133" y="224"/>
                    </a:cubicBezTo>
                    <a:cubicBezTo>
                      <a:pt x="133" y="224"/>
                      <a:pt x="133" y="224"/>
                      <a:pt x="133" y="224"/>
                    </a:cubicBezTo>
                    <a:cubicBezTo>
                      <a:pt x="133" y="224"/>
                      <a:pt x="133" y="224"/>
                      <a:pt x="133" y="224"/>
                    </a:cubicBezTo>
                    <a:cubicBezTo>
                      <a:pt x="133" y="224"/>
                      <a:pt x="133" y="224"/>
                      <a:pt x="133" y="224"/>
                    </a:cubicBezTo>
                    <a:cubicBezTo>
                      <a:pt x="133" y="224"/>
                      <a:pt x="133" y="224"/>
                      <a:pt x="133" y="224"/>
                    </a:cubicBezTo>
                    <a:cubicBezTo>
                      <a:pt x="133" y="224"/>
                      <a:pt x="133" y="224"/>
                      <a:pt x="133" y="224"/>
                    </a:cubicBezTo>
                    <a:cubicBezTo>
                      <a:pt x="133" y="224"/>
                      <a:pt x="133" y="224"/>
                      <a:pt x="133" y="224"/>
                    </a:cubicBezTo>
                    <a:cubicBezTo>
                      <a:pt x="133" y="224"/>
                      <a:pt x="133" y="224"/>
                      <a:pt x="133" y="224"/>
                    </a:cubicBezTo>
                    <a:cubicBezTo>
                      <a:pt x="133" y="224"/>
                      <a:pt x="133" y="224"/>
                      <a:pt x="133" y="224"/>
                    </a:cubicBezTo>
                    <a:cubicBezTo>
                      <a:pt x="133" y="224"/>
                      <a:pt x="133" y="224"/>
                      <a:pt x="133" y="224"/>
                    </a:cubicBezTo>
                    <a:cubicBezTo>
                      <a:pt x="133" y="224"/>
                      <a:pt x="133" y="224"/>
                      <a:pt x="133" y="224"/>
                    </a:cubicBezTo>
                    <a:cubicBezTo>
                      <a:pt x="133" y="224"/>
                      <a:pt x="133" y="224"/>
                      <a:pt x="133" y="224"/>
                    </a:cubicBezTo>
                    <a:cubicBezTo>
                      <a:pt x="133" y="224"/>
                      <a:pt x="133" y="224"/>
                      <a:pt x="133" y="224"/>
                    </a:cubicBezTo>
                    <a:cubicBezTo>
                      <a:pt x="133" y="224"/>
                      <a:pt x="133" y="224"/>
                      <a:pt x="133" y="224"/>
                    </a:cubicBezTo>
                    <a:cubicBezTo>
                      <a:pt x="133" y="224"/>
                      <a:pt x="133" y="224"/>
                      <a:pt x="133" y="224"/>
                    </a:cubicBezTo>
                    <a:cubicBezTo>
                      <a:pt x="133" y="224"/>
                      <a:pt x="133" y="224"/>
                      <a:pt x="133" y="224"/>
                    </a:cubicBezTo>
                    <a:cubicBezTo>
                      <a:pt x="133" y="224"/>
                      <a:pt x="133" y="224"/>
                      <a:pt x="133" y="224"/>
                    </a:cubicBezTo>
                    <a:cubicBezTo>
                      <a:pt x="133" y="224"/>
                      <a:pt x="133" y="224"/>
                      <a:pt x="133" y="224"/>
                    </a:cubicBezTo>
                    <a:cubicBezTo>
                      <a:pt x="133" y="224"/>
                      <a:pt x="133" y="224"/>
                      <a:pt x="133" y="224"/>
                    </a:cubicBezTo>
                    <a:cubicBezTo>
                      <a:pt x="133" y="224"/>
                      <a:pt x="133" y="224"/>
                      <a:pt x="133" y="224"/>
                    </a:cubicBezTo>
                    <a:cubicBezTo>
                      <a:pt x="133" y="224"/>
                      <a:pt x="133" y="224"/>
                      <a:pt x="133" y="224"/>
                    </a:cubicBezTo>
                    <a:cubicBezTo>
                      <a:pt x="133" y="224"/>
                      <a:pt x="133" y="224"/>
                      <a:pt x="133" y="224"/>
                    </a:cubicBezTo>
                    <a:cubicBezTo>
                      <a:pt x="133" y="224"/>
                      <a:pt x="133" y="224"/>
                      <a:pt x="133" y="224"/>
                    </a:cubicBezTo>
                    <a:cubicBezTo>
                      <a:pt x="133" y="224"/>
                      <a:pt x="133" y="224"/>
                      <a:pt x="133" y="224"/>
                    </a:cubicBezTo>
                    <a:cubicBezTo>
                      <a:pt x="133" y="224"/>
                      <a:pt x="133" y="224"/>
                      <a:pt x="133" y="224"/>
                    </a:cubicBezTo>
                    <a:cubicBezTo>
                      <a:pt x="133" y="224"/>
                      <a:pt x="133" y="224"/>
                      <a:pt x="133" y="224"/>
                    </a:cubicBezTo>
                    <a:cubicBezTo>
                      <a:pt x="133" y="224"/>
                      <a:pt x="133" y="224"/>
                      <a:pt x="133" y="224"/>
                    </a:cubicBezTo>
                    <a:cubicBezTo>
                      <a:pt x="133" y="224"/>
                      <a:pt x="133" y="224"/>
                      <a:pt x="133" y="224"/>
                    </a:cubicBezTo>
                    <a:cubicBezTo>
                      <a:pt x="133" y="224"/>
                      <a:pt x="133" y="224"/>
                      <a:pt x="133" y="224"/>
                    </a:cubicBezTo>
                    <a:cubicBezTo>
                      <a:pt x="134" y="224"/>
                      <a:pt x="134" y="224"/>
                      <a:pt x="134" y="224"/>
                    </a:cubicBezTo>
                    <a:cubicBezTo>
                      <a:pt x="134" y="224"/>
                      <a:pt x="134" y="224"/>
                      <a:pt x="134" y="224"/>
                    </a:cubicBezTo>
                    <a:cubicBezTo>
                      <a:pt x="134" y="224"/>
                      <a:pt x="134" y="224"/>
                      <a:pt x="134" y="224"/>
                    </a:cubicBezTo>
                    <a:cubicBezTo>
                      <a:pt x="134" y="224"/>
                      <a:pt x="134" y="224"/>
                      <a:pt x="134" y="224"/>
                    </a:cubicBezTo>
                    <a:cubicBezTo>
                      <a:pt x="134" y="224"/>
                      <a:pt x="134" y="224"/>
                      <a:pt x="134" y="224"/>
                    </a:cubicBezTo>
                    <a:cubicBezTo>
                      <a:pt x="134" y="224"/>
                      <a:pt x="134" y="224"/>
                      <a:pt x="134" y="224"/>
                    </a:cubicBezTo>
                    <a:cubicBezTo>
                      <a:pt x="134" y="224"/>
                      <a:pt x="134" y="224"/>
                      <a:pt x="134" y="224"/>
                    </a:cubicBezTo>
                    <a:cubicBezTo>
                      <a:pt x="134" y="224"/>
                      <a:pt x="134" y="224"/>
                      <a:pt x="134" y="224"/>
                    </a:cubicBezTo>
                    <a:cubicBezTo>
                      <a:pt x="134" y="224"/>
                      <a:pt x="134" y="224"/>
                      <a:pt x="134" y="224"/>
                    </a:cubicBezTo>
                    <a:cubicBezTo>
                      <a:pt x="134" y="224"/>
                      <a:pt x="134" y="224"/>
                      <a:pt x="134" y="224"/>
                    </a:cubicBezTo>
                    <a:cubicBezTo>
                      <a:pt x="134" y="224"/>
                      <a:pt x="134" y="224"/>
                      <a:pt x="134" y="224"/>
                    </a:cubicBezTo>
                    <a:cubicBezTo>
                      <a:pt x="134" y="224"/>
                      <a:pt x="134" y="224"/>
                      <a:pt x="134" y="224"/>
                    </a:cubicBezTo>
                    <a:cubicBezTo>
                      <a:pt x="134" y="224"/>
                      <a:pt x="134" y="224"/>
                      <a:pt x="134" y="224"/>
                    </a:cubicBezTo>
                    <a:cubicBezTo>
                      <a:pt x="134" y="224"/>
                      <a:pt x="134" y="224"/>
                      <a:pt x="134" y="224"/>
                    </a:cubicBezTo>
                    <a:cubicBezTo>
                      <a:pt x="134" y="224"/>
                      <a:pt x="134" y="225"/>
                      <a:pt x="134" y="225"/>
                    </a:cubicBezTo>
                    <a:cubicBezTo>
                      <a:pt x="134" y="225"/>
                      <a:pt x="134" y="225"/>
                      <a:pt x="134" y="225"/>
                    </a:cubicBezTo>
                    <a:cubicBezTo>
                      <a:pt x="134" y="225"/>
                      <a:pt x="134" y="225"/>
                      <a:pt x="134" y="225"/>
                    </a:cubicBezTo>
                    <a:cubicBezTo>
                      <a:pt x="134" y="225"/>
                      <a:pt x="134" y="225"/>
                      <a:pt x="134" y="225"/>
                    </a:cubicBezTo>
                    <a:cubicBezTo>
                      <a:pt x="134" y="225"/>
                      <a:pt x="134" y="225"/>
                      <a:pt x="134" y="225"/>
                    </a:cubicBezTo>
                    <a:cubicBezTo>
                      <a:pt x="134" y="225"/>
                      <a:pt x="134" y="225"/>
                      <a:pt x="134" y="225"/>
                    </a:cubicBezTo>
                    <a:cubicBezTo>
                      <a:pt x="134" y="225"/>
                      <a:pt x="134" y="225"/>
                      <a:pt x="134" y="225"/>
                    </a:cubicBezTo>
                    <a:cubicBezTo>
                      <a:pt x="134" y="225"/>
                      <a:pt x="134" y="225"/>
                      <a:pt x="134" y="225"/>
                    </a:cubicBezTo>
                    <a:cubicBezTo>
                      <a:pt x="134" y="225"/>
                      <a:pt x="134" y="225"/>
                      <a:pt x="134" y="225"/>
                    </a:cubicBezTo>
                    <a:cubicBezTo>
                      <a:pt x="134" y="225"/>
                      <a:pt x="134" y="225"/>
                      <a:pt x="134" y="225"/>
                    </a:cubicBezTo>
                    <a:cubicBezTo>
                      <a:pt x="134" y="225"/>
                      <a:pt x="134" y="225"/>
                      <a:pt x="134" y="225"/>
                    </a:cubicBezTo>
                    <a:cubicBezTo>
                      <a:pt x="134" y="225"/>
                      <a:pt x="134" y="225"/>
                      <a:pt x="134" y="225"/>
                    </a:cubicBezTo>
                    <a:cubicBezTo>
                      <a:pt x="134" y="225"/>
                      <a:pt x="134" y="225"/>
                      <a:pt x="134" y="225"/>
                    </a:cubicBezTo>
                    <a:cubicBezTo>
                      <a:pt x="134" y="225"/>
                      <a:pt x="134" y="225"/>
                      <a:pt x="134" y="225"/>
                    </a:cubicBezTo>
                    <a:cubicBezTo>
                      <a:pt x="134" y="225"/>
                      <a:pt x="134" y="225"/>
                      <a:pt x="134" y="225"/>
                    </a:cubicBezTo>
                    <a:cubicBezTo>
                      <a:pt x="134" y="225"/>
                      <a:pt x="134" y="225"/>
                      <a:pt x="134" y="225"/>
                    </a:cubicBezTo>
                    <a:cubicBezTo>
                      <a:pt x="134" y="225"/>
                      <a:pt x="134" y="225"/>
                      <a:pt x="134" y="225"/>
                    </a:cubicBezTo>
                    <a:cubicBezTo>
                      <a:pt x="134" y="225"/>
                      <a:pt x="134" y="225"/>
                      <a:pt x="134" y="225"/>
                    </a:cubicBezTo>
                    <a:cubicBezTo>
                      <a:pt x="134" y="225"/>
                      <a:pt x="134" y="225"/>
                      <a:pt x="134" y="225"/>
                    </a:cubicBezTo>
                    <a:cubicBezTo>
                      <a:pt x="134" y="225"/>
                      <a:pt x="134" y="225"/>
                      <a:pt x="134" y="225"/>
                    </a:cubicBezTo>
                    <a:cubicBezTo>
                      <a:pt x="134" y="225"/>
                      <a:pt x="134" y="225"/>
                      <a:pt x="134" y="225"/>
                    </a:cubicBezTo>
                    <a:cubicBezTo>
                      <a:pt x="134" y="225"/>
                      <a:pt x="134" y="225"/>
                      <a:pt x="134" y="225"/>
                    </a:cubicBezTo>
                    <a:cubicBezTo>
                      <a:pt x="134" y="225"/>
                      <a:pt x="134" y="225"/>
                      <a:pt x="134" y="225"/>
                    </a:cubicBezTo>
                    <a:cubicBezTo>
                      <a:pt x="134" y="225"/>
                      <a:pt x="134" y="225"/>
                      <a:pt x="134" y="225"/>
                    </a:cubicBezTo>
                    <a:cubicBezTo>
                      <a:pt x="134" y="225"/>
                      <a:pt x="134" y="225"/>
                      <a:pt x="135" y="225"/>
                    </a:cubicBezTo>
                    <a:cubicBezTo>
                      <a:pt x="135" y="225"/>
                      <a:pt x="135" y="225"/>
                      <a:pt x="135" y="225"/>
                    </a:cubicBezTo>
                    <a:cubicBezTo>
                      <a:pt x="135" y="225"/>
                      <a:pt x="135" y="225"/>
                      <a:pt x="135" y="225"/>
                    </a:cubicBezTo>
                    <a:cubicBezTo>
                      <a:pt x="135" y="225"/>
                      <a:pt x="135" y="225"/>
                      <a:pt x="135" y="225"/>
                    </a:cubicBezTo>
                    <a:cubicBezTo>
                      <a:pt x="135" y="225"/>
                      <a:pt x="135" y="225"/>
                      <a:pt x="135" y="225"/>
                    </a:cubicBezTo>
                    <a:cubicBezTo>
                      <a:pt x="135" y="225"/>
                      <a:pt x="135" y="225"/>
                      <a:pt x="135" y="225"/>
                    </a:cubicBezTo>
                    <a:cubicBezTo>
                      <a:pt x="135" y="225"/>
                      <a:pt x="135" y="225"/>
                      <a:pt x="135" y="225"/>
                    </a:cubicBezTo>
                    <a:cubicBezTo>
                      <a:pt x="135" y="225"/>
                      <a:pt x="135" y="225"/>
                      <a:pt x="135" y="225"/>
                    </a:cubicBezTo>
                    <a:cubicBezTo>
                      <a:pt x="135" y="225"/>
                      <a:pt x="135" y="225"/>
                      <a:pt x="135" y="225"/>
                    </a:cubicBezTo>
                    <a:cubicBezTo>
                      <a:pt x="135" y="225"/>
                      <a:pt x="135" y="225"/>
                      <a:pt x="135" y="225"/>
                    </a:cubicBezTo>
                    <a:cubicBezTo>
                      <a:pt x="135" y="225"/>
                      <a:pt x="135" y="225"/>
                      <a:pt x="135" y="225"/>
                    </a:cubicBezTo>
                    <a:cubicBezTo>
                      <a:pt x="135" y="225"/>
                      <a:pt x="135" y="225"/>
                      <a:pt x="135" y="225"/>
                    </a:cubicBezTo>
                    <a:cubicBezTo>
                      <a:pt x="135" y="225"/>
                      <a:pt x="135" y="225"/>
                      <a:pt x="135" y="225"/>
                    </a:cubicBezTo>
                    <a:cubicBezTo>
                      <a:pt x="135" y="225"/>
                      <a:pt x="135" y="225"/>
                      <a:pt x="135" y="225"/>
                    </a:cubicBezTo>
                    <a:cubicBezTo>
                      <a:pt x="135" y="225"/>
                      <a:pt x="135" y="225"/>
                      <a:pt x="135" y="225"/>
                    </a:cubicBezTo>
                    <a:cubicBezTo>
                      <a:pt x="135" y="225"/>
                      <a:pt x="135" y="225"/>
                      <a:pt x="135" y="225"/>
                    </a:cubicBezTo>
                    <a:cubicBezTo>
                      <a:pt x="135" y="225"/>
                      <a:pt x="135" y="225"/>
                      <a:pt x="135" y="225"/>
                    </a:cubicBezTo>
                    <a:cubicBezTo>
                      <a:pt x="135" y="225"/>
                      <a:pt x="135" y="225"/>
                      <a:pt x="135" y="225"/>
                    </a:cubicBezTo>
                    <a:cubicBezTo>
                      <a:pt x="135" y="225"/>
                      <a:pt x="135" y="225"/>
                      <a:pt x="135" y="225"/>
                    </a:cubicBezTo>
                    <a:cubicBezTo>
                      <a:pt x="135" y="225"/>
                      <a:pt x="135" y="225"/>
                      <a:pt x="135" y="225"/>
                    </a:cubicBezTo>
                    <a:cubicBezTo>
                      <a:pt x="135" y="225"/>
                      <a:pt x="135" y="225"/>
                      <a:pt x="135" y="225"/>
                    </a:cubicBezTo>
                    <a:cubicBezTo>
                      <a:pt x="135" y="225"/>
                      <a:pt x="135" y="225"/>
                      <a:pt x="135" y="225"/>
                    </a:cubicBezTo>
                    <a:cubicBezTo>
                      <a:pt x="135" y="225"/>
                      <a:pt x="135" y="225"/>
                      <a:pt x="135" y="225"/>
                    </a:cubicBezTo>
                    <a:cubicBezTo>
                      <a:pt x="135" y="225"/>
                      <a:pt x="135" y="225"/>
                      <a:pt x="135" y="225"/>
                    </a:cubicBezTo>
                    <a:cubicBezTo>
                      <a:pt x="135" y="225"/>
                      <a:pt x="135" y="225"/>
                      <a:pt x="135" y="225"/>
                    </a:cubicBezTo>
                    <a:cubicBezTo>
                      <a:pt x="135" y="225"/>
                      <a:pt x="135" y="225"/>
                      <a:pt x="135" y="225"/>
                    </a:cubicBezTo>
                    <a:cubicBezTo>
                      <a:pt x="135" y="225"/>
                      <a:pt x="135" y="225"/>
                      <a:pt x="135" y="225"/>
                    </a:cubicBezTo>
                    <a:cubicBezTo>
                      <a:pt x="135" y="225"/>
                      <a:pt x="135" y="225"/>
                      <a:pt x="135" y="225"/>
                    </a:cubicBezTo>
                    <a:cubicBezTo>
                      <a:pt x="135" y="225"/>
                      <a:pt x="135" y="225"/>
                      <a:pt x="135" y="225"/>
                    </a:cubicBezTo>
                    <a:cubicBezTo>
                      <a:pt x="135" y="225"/>
                      <a:pt x="135" y="225"/>
                      <a:pt x="135" y="225"/>
                    </a:cubicBezTo>
                    <a:cubicBezTo>
                      <a:pt x="135" y="225"/>
                      <a:pt x="135" y="225"/>
                      <a:pt x="135" y="225"/>
                    </a:cubicBezTo>
                    <a:cubicBezTo>
                      <a:pt x="135" y="225"/>
                      <a:pt x="135" y="225"/>
                      <a:pt x="135" y="225"/>
                    </a:cubicBezTo>
                    <a:cubicBezTo>
                      <a:pt x="135" y="225"/>
                      <a:pt x="135" y="225"/>
                      <a:pt x="135" y="225"/>
                    </a:cubicBezTo>
                    <a:cubicBezTo>
                      <a:pt x="135" y="225"/>
                      <a:pt x="135" y="225"/>
                      <a:pt x="135" y="225"/>
                    </a:cubicBezTo>
                    <a:cubicBezTo>
                      <a:pt x="135" y="226"/>
                      <a:pt x="135" y="226"/>
                      <a:pt x="135" y="226"/>
                    </a:cubicBezTo>
                    <a:cubicBezTo>
                      <a:pt x="135" y="226"/>
                      <a:pt x="135" y="226"/>
                      <a:pt x="135" y="226"/>
                    </a:cubicBezTo>
                    <a:cubicBezTo>
                      <a:pt x="135" y="226"/>
                      <a:pt x="135" y="226"/>
                      <a:pt x="135" y="226"/>
                    </a:cubicBezTo>
                    <a:cubicBezTo>
                      <a:pt x="136" y="226"/>
                      <a:pt x="136" y="226"/>
                      <a:pt x="136" y="226"/>
                    </a:cubicBezTo>
                    <a:cubicBezTo>
                      <a:pt x="136" y="226"/>
                      <a:pt x="136" y="226"/>
                      <a:pt x="136" y="226"/>
                    </a:cubicBezTo>
                    <a:cubicBezTo>
                      <a:pt x="136" y="226"/>
                      <a:pt x="136" y="226"/>
                      <a:pt x="136" y="226"/>
                    </a:cubicBezTo>
                    <a:cubicBezTo>
                      <a:pt x="136" y="226"/>
                      <a:pt x="136" y="226"/>
                      <a:pt x="136" y="226"/>
                    </a:cubicBezTo>
                    <a:cubicBezTo>
                      <a:pt x="136" y="226"/>
                      <a:pt x="136" y="226"/>
                      <a:pt x="136" y="226"/>
                    </a:cubicBezTo>
                    <a:cubicBezTo>
                      <a:pt x="136" y="226"/>
                      <a:pt x="136" y="226"/>
                      <a:pt x="136" y="226"/>
                    </a:cubicBezTo>
                    <a:cubicBezTo>
                      <a:pt x="136" y="226"/>
                      <a:pt x="136" y="226"/>
                      <a:pt x="136" y="226"/>
                    </a:cubicBezTo>
                    <a:cubicBezTo>
                      <a:pt x="136" y="226"/>
                      <a:pt x="136" y="226"/>
                      <a:pt x="136" y="226"/>
                    </a:cubicBezTo>
                    <a:cubicBezTo>
                      <a:pt x="136" y="226"/>
                      <a:pt x="136" y="226"/>
                      <a:pt x="136" y="226"/>
                    </a:cubicBezTo>
                    <a:cubicBezTo>
                      <a:pt x="136" y="226"/>
                      <a:pt x="136" y="226"/>
                      <a:pt x="136" y="226"/>
                    </a:cubicBezTo>
                    <a:cubicBezTo>
                      <a:pt x="136" y="226"/>
                      <a:pt x="136" y="226"/>
                      <a:pt x="136" y="226"/>
                    </a:cubicBezTo>
                    <a:cubicBezTo>
                      <a:pt x="136" y="226"/>
                      <a:pt x="136" y="226"/>
                      <a:pt x="136" y="226"/>
                    </a:cubicBezTo>
                    <a:cubicBezTo>
                      <a:pt x="136" y="226"/>
                      <a:pt x="136" y="226"/>
                      <a:pt x="136" y="226"/>
                    </a:cubicBezTo>
                    <a:cubicBezTo>
                      <a:pt x="136" y="226"/>
                      <a:pt x="136" y="226"/>
                      <a:pt x="136" y="226"/>
                    </a:cubicBezTo>
                    <a:cubicBezTo>
                      <a:pt x="136" y="226"/>
                      <a:pt x="136" y="226"/>
                      <a:pt x="136" y="226"/>
                    </a:cubicBezTo>
                    <a:cubicBezTo>
                      <a:pt x="136" y="226"/>
                      <a:pt x="136" y="226"/>
                      <a:pt x="136" y="226"/>
                    </a:cubicBezTo>
                    <a:cubicBezTo>
                      <a:pt x="136" y="226"/>
                      <a:pt x="136" y="226"/>
                      <a:pt x="136" y="226"/>
                    </a:cubicBezTo>
                    <a:cubicBezTo>
                      <a:pt x="136" y="226"/>
                      <a:pt x="136" y="226"/>
                      <a:pt x="136" y="226"/>
                    </a:cubicBezTo>
                    <a:cubicBezTo>
                      <a:pt x="136" y="226"/>
                      <a:pt x="136" y="226"/>
                      <a:pt x="136" y="226"/>
                    </a:cubicBezTo>
                    <a:cubicBezTo>
                      <a:pt x="136" y="226"/>
                      <a:pt x="136" y="226"/>
                      <a:pt x="136" y="226"/>
                    </a:cubicBezTo>
                    <a:cubicBezTo>
                      <a:pt x="136" y="226"/>
                      <a:pt x="136" y="226"/>
                      <a:pt x="136" y="226"/>
                    </a:cubicBezTo>
                    <a:cubicBezTo>
                      <a:pt x="136" y="226"/>
                      <a:pt x="136" y="226"/>
                      <a:pt x="136" y="226"/>
                    </a:cubicBezTo>
                    <a:cubicBezTo>
                      <a:pt x="136" y="226"/>
                      <a:pt x="136" y="226"/>
                      <a:pt x="136" y="226"/>
                    </a:cubicBezTo>
                    <a:cubicBezTo>
                      <a:pt x="136" y="226"/>
                      <a:pt x="136" y="226"/>
                      <a:pt x="136" y="226"/>
                    </a:cubicBezTo>
                    <a:cubicBezTo>
                      <a:pt x="136" y="226"/>
                      <a:pt x="136" y="226"/>
                      <a:pt x="136" y="226"/>
                    </a:cubicBezTo>
                    <a:cubicBezTo>
                      <a:pt x="136" y="226"/>
                      <a:pt x="136" y="226"/>
                      <a:pt x="136" y="226"/>
                    </a:cubicBezTo>
                    <a:cubicBezTo>
                      <a:pt x="136" y="226"/>
                      <a:pt x="136" y="226"/>
                      <a:pt x="136" y="226"/>
                    </a:cubicBezTo>
                    <a:cubicBezTo>
                      <a:pt x="136" y="226"/>
                      <a:pt x="136" y="226"/>
                      <a:pt x="136" y="226"/>
                    </a:cubicBezTo>
                    <a:cubicBezTo>
                      <a:pt x="136" y="226"/>
                      <a:pt x="136" y="226"/>
                      <a:pt x="136" y="226"/>
                    </a:cubicBezTo>
                    <a:cubicBezTo>
                      <a:pt x="136" y="226"/>
                      <a:pt x="137" y="226"/>
                      <a:pt x="137" y="226"/>
                    </a:cubicBezTo>
                    <a:cubicBezTo>
                      <a:pt x="137" y="226"/>
                      <a:pt x="137" y="226"/>
                      <a:pt x="137" y="226"/>
                    </a:cubicBezTo>
                    <a:cubicBezTo>
                      <a:pt x="137" y="226"/>
                      <a:pt x="137" y="226"/>
                      <a:pt x="137" y="226"/>
                    </a:cubicBezTo>
                    <a:cubicBezTo>
                      <a:pt x="137" y="226"/>
                      <a:pt x="137" y="226"/>
                      <a:pt x="137" y="226"/>
                    </a:cubicBezTo>
                    <a:cubicBezTo>
                      <a:pt x="137" y="226"/>
                      <a:pt x="137" y="226"/>
                      <a:pt x="137" y="226"/>
                    </a:cubicBezTo>
                    <a:cubicBezTo>
                      <a:pt x="137" y="226"/>
                      <a:pt x="137" y="226"/>
                      <a:pt x="137" y="226"/>
                    </a:cubicBezTo>
                    <a:cubicBezTo>
                      <a:pt x="137" y="226"/>
                      <a:pt x="137" y="226"/>
                      <a:pt x="137" y="226"/>
                    </a:cubicBezTo>
                    <a:cubicBezTo>
                      <a:pt x="137" y="226"/>
                      <a:pt x="137" y="226"/>
                      <a:pt x="137" y="226"/>
                    </a:cubicBezTo>
                    <a:cubicBezTo>
                      <a:pt x="137" y="226"/>
                      <a:pt x="137" y="226"/>
                      <a:pt x="137" y="226"/>
                    </a:cubicBezTo>
                    <a:cubicBezTo>
                      <a:pt x="137" y="226"/>
                      <a:pt x="137" y="226"/>
                      <a:pt x="137" y="226"/>
                    </a:cubicBezTo>
                    <a:cubicBezTo>
                      <a:pt x="137" y="226"/>
                      <a:pt x="137" y="226"/>
                      <a:pt x="137" y="226"/>
                    </a:cubicBezTo>
                    <a:cubicBezTo>
                      <a:pt x="137" y="226"/>
                      <a:pt x="137" y="226"/>
                      <a:pt x="137" y="226"/>
                    </a:cubicBezTo>
                    <a:cubicBezTo>
                      <a:pt x="137" y="226"/>
                      <a:pt x="137" y="226"/>
                      <a:pt x="137" y="226"/>
                    </a:cubicBezTo>
                    <a:cubicBezTo>
                      <a:pt x="137" y="226"/>
                      <a:pt x="137" y="226"/>
                      <a:pt x="137" y="226"/>
                    </a:cubicBezTo>
                    <a:cubicBezTo>
                      <a:pt x="137" y="226"/>
                      <a:pt x="137" y="226"/>
                      <a:pt x="137" y="226"/>
                    </a:cubicBezTo>
                    <a:cubicBezTo>
                      <a:pt x="137" y="226"/>
                      <a:pt x="137" y="226"/>
                      <a:pt x="137" y="226"/>
                    </a:cubicBezTo>
                    <a:cubicBezTo>
                      <a:pt x="137" y="227"/>
                      <a:pt x="137" y="227"/>
                      <a:pt x="137" y="227"/>
                    </a:cubicBezTo>
                    <a:cubicBezTo>
                      <a:pt x="137" y="227"/>
                      <a:pt x="137" y="227"/>
                      <a:pt x="137" y="227"/>
                    </a:cubicBezTo>
                    <a:cubicBezTo>
                      <a:pt x="137" y="227"/>
                      <a:pt x="137" y="227"/>
                      <a:pt x="137" y="227"/>
                    </a:cubicBezTo>
                    <a:cubicBezTo>
                      <a:pt x="137" y="227"/>
                      <a:pt x="137" y="227"/>
                      <a:pt x="137" y="227"/>
                    </a:cubicBezTo>
                    <a:cubicBezTo>
                      <a:pt x="137" y="227"/>
                      <a:pt x="137" y="227"/>
                      <a:pt x="137" y="227"/>
                    </a:cubicBezTo>
                    <a:cubicBezTo>
                      <a:pt x="137" y="227"/>
                      <a:pt x="137" y="227"/>
                      <a:pt x="137" y="227"/>
                    </a:cubicBezTo>
                    <a:cubicBezTo>
                      <a:pt x="137" y="227"/>
                      <a:pt x="137" y="227"/>
                      <a:pt x="137" y="227"/>
                    </a:cubicBezTo>
                    <a:cubicBezTo>
                      <a:pt x="137" y="227"/>
                      <a:pt x="137" y="227"/>
                      <a:pt x="137" y="227"/>
                    </a:cubicBezTo>
                    <a:cubicBezTo>
                      <a:pt x="137" y="227"/>
                      <a:pt x="137" y="227"/>
                      <a:pt x="137" y="227"/>
                    </a:cubicBezTo>
                    <a:cubicBezTo>
                      <a:pt x="137" y="227"/>
                      <a:pt x="137" y="227"/>
                      <a:pt x="137" y="227"/>
                    </a:cubicBezTo>
                    <a:cubicBezTo>
                      <a:pt x="137" y="227"/>
                      <a:pt x="137" y="227"/>
                      <a:pt x="137" y="227"/>
                    </a:cubicBezTo>
                    <a:cubicBezTo>
                      <a:pt x="137" y="227"/>
                      <a:pt x="137" y="227"/>
                      <a:pt x="137" y="227"/>
                    </a:cubicBezTo>
                    <a:cubicBezTo>
                      <a:pt x="137" y="227"/>
                      <a:pt x="137" y="227"/>
                      <a:pt x="137" y="227"/>
                    </a:cubicBezTo>
                    <a:cubicBezTo>
                      <a:pt x="137" y="227"/>
                      <a:pt x="137" y="227"/>
                      <a:pt x="137" y="227"/>
                    </a:cubicBezTo>
                    <a:cubicBezTo>
                      <a:pt x="137" y="227"/>
                      <a:pt x="137" y="227"/>
                      <a:pt x="137" y="227"/>
                    </a:cubicBezTo>
                    <a:cubicBezTo>
                      <a:pt x="137" y="227"/>
                      <a:pt x="137" y="227"/>
                      <a:pt x="137" y="227"/>
                    </a:cubicBezTo>
                    <a:cubicBezTo>
                      <a:pt x="137" y="227"/>
                      <a:pt x="137" y="227"/>
                      <a:pt x="137" y="227"/>
                    </a:cubicBezTo>
                    <a:cubicBezTo>
                      <a:pt x="138" y="227"/>
                      <a:pt x="138" y="227"/>
                      <a:pt x="138" y="227"/>
                    </a:cubicBezTo>
                    <a:cubicBezTo>
                      <a:pt x="138" y="227"/>
                      <a:pt x="138" y="227"/>
                      <a:pt x="138" y="227"/>
                    </a:cubicBezTo>
                    <a:cubicBezTo>
                      <a:pt x="138" y="227"/>
                      <a:pt x="138" y="227"/>
                      <a:pt x="138" y="227"/>
                    </a:cubicBezTo>
                    <a:cubicBezTo>
                      <a:pt x="138" y="227"/>
                      <a:pt x="138" y="227"/>
                      <a:pt x="138" y="227"/>
                    </a:cubicBezTo>
                    <a:cubicBezTo>
                      <a:pt x="138" y="227"/>
                      <a:pt x="138" y="227"/>
                      <a:pt x="138" y="227"/>
                    </a:cubicBezTo>
                    <a:cubicBezTo>
                      <a:pt x="138" y="227"/>
                      <a:pt x="138" y="227"/>
                      <a:pt x="138" y="227"/>
                    </a:cubicBezTo>
                    <a:cubicBezTo>
                      <a:pt x="138" y="227"/>
                      <a:pt x="138" y="227"/>
                      <a:pt x="138" y="227"/>
                    </a:cubicBezTo>
                    <a:cubicBezTo>
                      <a:pt x="138" y="227"/>
                      <a:pt x="138" y="227"/>
                      <a:pt x="138" y="227"/>
                    </a:cubicBezTo>
                    <a:cubicBezTo>
                      <a:pt x="138" y="227"/>
                      <a:pt x="138" y="227"/>
                      <a:pt x="138" y="227"/>
                    </a:cubicBezTo>
                    <a:cubicBezTo>
                      <a:pt x="138" y="227"/>
                      <a:pt x="138" y="227"/>
                      <a:pt x="138" y="227"/>
                    </a:cubicBezTo>
                    <a:cubicBezTo>
                      <a:pt x="138" y="227"/>
                      <a:pt x="138" y="227"/>
                      <a:pt x="138" y="227"/>
                    </a:cubicBezTo>
                    <a:cubicBezTo>
                      <a:pt x="138" y="227"/>
                      <a:pt x="138" y="227"/>
                      <a:pt x="138" y="227"/>
                    </a:cubicBezTo>
                    <a:cubicBezTo>
                      <a:pt x="138" y="227"/>
                      <a:pt x="138" y="227"/>
                      <a:pt x="138" y="227"/>
                    </a:cubicBezTo>
                    <a:cubicBezTo>
                      <a:pt x="138" y="227"/>
                      <a:pt x="138" y="227"/>
                      <a:pt x="138" y="227"/>
                    </a:cubicBezTo>
                    <a:cubicBezTo>
                      <a:pt x="138" y="227"/>
                      <a:pt x="138" y="227"/>
                      <a:pt x="138" y="227"/>
                    </a:cubicBezTo>
                    <a:cubicBezTo>
                      <a:pt x="138" y="227"/>
                      <a:pt x="138" y="227"/>
                      <a:pt x="138" y="227"/>
                    </a:cubicBezTo>
                    <a:cubicBezTo>
                      <a:pt x="138" y="227"/>
                      <a:pt x="138" y="227"/>
                      <a:pt x="138" y="227"/>
                    </a:cubicBezTo>
                    <a:cubicBezTo>
                      <a:pt x="138" y="227"/>
                      <a:pt x="138" y="227"/>
                      <a:pt x="138" y="227"/>
                    </a:cubicBezTo>
                    <a:cubicBezTo>
                      <a:pt x="138" y="227"/>
                      <a:pt x="138" y="227"/>
                      <a:pt x="138" y="227"/>
                    </a:cubicBezTo>
                    <a:cubicBezTo>
                      <a:pt x="138" y="227"/>
                      <a:pt x="138" y="227"/>
                      <a:pt x="138" y="227"/>
                    </a:cubicBezTo>
                    <a:cubicBezTo>
                      <a:pt x="138" y="227"/>
                      <a:pt x="138" y="227"/>
                      <a:pt x="138" y="227"/>
                    </a:cubicBezTo>
                    <a:cubicBezTo>
                      <a:pt x="138" y="227"/>
                      <a:pt x="138" y="227"/>
                      <a:pt x="138" y="227"/>
                    </a:cubicBezTo>
                    <a:cubicBezTo>
                      <a:pt x="138" y="227"/>
                      <a:pt x="138" y="227"/>
                      <a:pt x="138" y="227"/>
                    </a:cubicBezTo>
                    <a:cubicBezTo>
                      <a:pt x="138" y="227"/>
                      <a:pt x="138" y="227"/>
                      <a:pt x="138" y="227"/>
                    </a:cubicBezTo>
                    <a:cubicBezTo>
                      <a:pt x="138" y="227"/>
                      <a:pt x="138" y="227"/>
                      <a:pt x="138" y="227"/>
                    </a:cubicBezTo>
                    <a:cubicBezTo>
                      <a:pt x="138" y="227"/>
                      <a:pt x="138" y="227"/>
                      <a:pt x="138" y="227"/>
                    </a:cubicBezTo>
                    <a:cubicBezTo>
                      <a:pt x="138" y="227"/>
                      <a:pt x="138" y="227"/>
                      <a:pt x="138" y="227"/>
                    </a:cubicBezTo>
                    <a:cubicBezTo>
                      <a:pt x="138" y="227"/>
                      <a:pt x="138" y="227"/>
                      <a:pt x="138" y="227"/>
                    </a:cubicBezTo>
                    <a:cubicBezTo>
                      <a:pt x="138" y="227"/>
                      <a:pt x="138" y="227"/>
                      <a:pt x="138" y="227"/>
                    </a:cubicBezTo>
                    <a:cubicBezTo>
                      <a:pt x="138" y="227"/>
                      <a:pt x="138" y="227"/>
                      <a:pt x="138" y="227"/>
                    </a:cubicBezTo>
                    <a:cubicBezTo>
                      <a:pt x="138" y="227"/>
                      <a:pt x="138" y="227"/>
                      <a:pt x="138" y="227"/>
                    </a:cubicBezTo>
                    <a:cubicBezTo>
                      <a:pt x="138" y="227"/>
                      <a:pt x="138" y="227"/>
                      <a:pt x="138" y="227"/>
                    </a:cubicBezTo>
                    <a:cubicBezTo>
                      <a:pt x="139" y="227"/>
                      <a:pt x="139" y="227"/>
                      <a:pt x="139" y="227"/>
                    </a:cubicBezTo>
                    <a:cubicBezTo>
                      <a:pt x="139" y="227"/>
                      <a:pt x="139" y="227"/>
                      <a:pt x="139" y="227"/>
                    </a:cubicBezTo>
                    <a:cubicBezTo>
                      <a:pt x="139" y="227"/>
                      <a:pt x="139" y="227"/>
                      <a:pt x="139" y="227"/>
                    </a:cubicBezTo>
                    <a:cubicBezTo>
                      <a:pt x="139" y="227"/>
                      <a:pt x="139" y="227"/>
                      <a:pt x="139" y="227"/>
                    </a:cubicBezTo>
                    <a:cubicBezTo>
                      <a:pt x="139" y="227"/>
                      <a:pt x="139" y="227"/>
                      <a:pt x="139" y="227"/>
                    </a:cubicBezTo>
                    <a:cubicBezTo>
                      <a:pt x="139" y="227"/>
                      <a:pt x="139" y="227"/>
                      <a:pt x="139" y="227"/>
                    </a:cubicBezTo>
                    <a:cubicBezTo>
                      <a:pt x="139" y="227"/>
                      <a:pt x="139" y="227"/>
                      <a:pt x="139" y="227"/>
                    </a:cubicBezTo>
                    <a:cubicBezTo>
                      <a:pt x="139" y="227"/>
                      <a:pt x="139" y="227"/>
                      <a:pt x="139" y="227"/>
                    </a:cubicBezTo>
                    <a:cubicBezTo>
                      <a:pt x="139" y="227"/>
                      <a:pt x="139" y="227"/>
                      <a:pt x="139" y="227"/>
                    </a:cubicBezTo>
                    <a:cubicBezTo>
                      <a:pt x="139" y="227"/>
                      <a:pt x="139" y="227"/>
                      <a:pt x="139" y="227"/>
                    </a:cubicBezTo>
                    <a:cubicBezTo>
                      <a:pt x="139" y="227"/>
                      <a:pt x="139" y="227"/>
                      <a:pt x="139" y="227"/>
                    </a:cubicBezTo>
                    <a:cubicBezTo>
                      <a:pt x="139" y="227"/>
                      <a:pt x="139" y="227"/>
                      <a:pt x="139" y="227"/>
                    </a:cubicBezTo>
                    <a:cubicBezTo>
                      <a:pt x="139" y="227"/>
                      <a:pt x="139" y="227"/>
                      <a:pt x="139" y="227"/>
                    </a:cubicBezTo>
                    <a:cubicBezTo>
                      <a:pt x="139" y="227"/>
                      <a:pt x="139" y="227"/>
                      <a:pt x="139" y="227"/>
                    </a:cubicBezTo>
                    <a:cubicBezTo>
                      <a:pt x="139" y="227"/>
                      <a:pt x="139" y="227"/>
                      <a:pt x="139" y="227"/>
                    </a:cubicBezTo>
                    <a:cubicBezTo>
                      <a:pt x="139" y="227"/>
                      <a:pt x="139" y="227"/>
                      <a:pt x="139" y="227"/>
                    </a:cubicBezTo>
                    <a:cubicBezTo>
                      <a:pt x="139" y="227"/>
                      <a:pt x="139" y="227"/>
                      <a:pt x="139" y="227"/>
                    </a:cubicBezTo>
                    <a:cubicBezTo>
                      <a:pt x="139" y="228"/>
                      <a:pt x="139" y="228"/>
                      <a:pt x="139" y="228"/>
                    </a:cubicBezTo>
                    <a:cubicBezTo>
                      <a:pt x="139" y="228"/>
                      <a:pt x="139" y="228"/>
                      <a:pt x="139" y="228"/>
                    </a:cubicBezTo>
                    <a:cubicBezTo>
                      <a:pt x="139" y="228"/>
                      <a:pt x="139" y="228"/>
                      <a:pt x="139" y="228"/>
                    </a:cubicBezTo>
                    <a:cubicBezTo>
                      <a:pt x="139" y="228"/>
                      <a:pt x="139" y="228"/>
                      <a:pt x="139" y="228"/>
                    </a:cubicBezTo>
                    <a:cubicBezTo>
                      <a:pt x="139" y="228"/>
                      <a:pt x="139" y="228"/>
                      <a:pt x="139" y="228"/>
                    </a:cubicBezTo>
                    <a:cubicBezTo>
                      <a:pt x="139" y="228"/>
                      <a:pt x="139" y="228"/>
                      <a:pt x="139" y="228"/>
                    </a:cubicBezTo>
                    <a:cubicBezTo>
                      <a:pt x="139" y="228"/>
                      <a:pt x="139" y="228"/>
                      <a:pt x="139" y="228"/>
                    </a:cubicBezTo>
                    <a:cubicBezTo>
                      <a:pt x="139" y="228"/>
                      <a:pt x="139" y="228"/>
                      <a:pt x="139" y="228"/>
                    </a:cubicBezTo>
                    <a:cubicBezTo>
                      <a:pt x="139" y="228"/>
                      <a:pt x="139" y="228"/>
                      <a:pt x="139" y="228"/>
                    </a:cubicBezTo>
                    <a:cubicBezTo>
                      <a:pt x="139" y="228"/>
                      <a:pt x="139" y="228"/>
                      <a:pt x="139" y="228"/>
                    </a:cubicBezTo>
                    <a:cubicBezTo>
                      <a:pt x="139" y="228"/>
                      <a:pt x="139" y="228"/>
                      <a:pt x="139" y="228"/>
                    </a:cubicBezTo>
                    <a:cubicBezTo>
                      <a:pt x="139" y="228"/>
                      <a:pt x="139" y="228"/>
                      <a:pt x="139" y="228"/>
                    </a:cubicBezTo>
                    <a:cubicBezTo>
                      <a:pt x="139" y="228"/>
                      <a:pt x="139" y="228"/>
                      <a:pt x="139" y="228"/>
                    </a:cubicBezTo>
                    <a:cubicBezTo>
                      <a:pt x="140" y="228"/>
                      <a:pt x="140" y="228"/>
                      <a:pt x="140" y="228"/>
                    </a:cubicBezTo>
                    <a:cubicBezTo>
                      <a:pt x="140" y="228"/>
                      <a:pt x="140" y="228"/>
                      <a:pt x="140" y="228"/>
                    </a:cubicBezTo>
                    <a:cubicBezTo>
                      <a:pt x="140" y="228"/>
                      <a:pt x="140" y="228"/>
                      <a:pt x="140" y="228"/>
                    </a:cubicBezTo>
                    <a:cubicBezTo>
                      <a:pt x="140" y="228"/>
                      <a:pt x="140" y="228"/>
                      <a:pt x="140" y="228"/>
                    </a:cubicBezTo>
                    <a:cubicBezTo>
                      <a:pt x="140" y="228"/>
                      <a:pt x="140" y="228"/>
                      <a:pt x="140" y="228"/>
                    </a:cubicBezTo>
                    <a:cubicBezTo>
                      <a:pt x="140" y="228"/>
                      <a:pt x="140" y="228"/>
                      <a:pt x="140" y="228"/>
                    </a:cubicBezTo>
                    <a:cubicBezTo>
                      <a:pt x="140" y="228"/>
                      <a:pt x="140" y="228"/>
                      <a:pt x="140" y="228"/>
                    </a:cubicBezTo>
                    <a:cubicBezTo>
                      <a:pt x="140" y="228"/>
                      <a:pt x="140" y="228"/>
                      <a:pt x="140" y="228"/>
                    </a:cubicBezTo>
                    <a:cubicBezTo>
                      <a:pt x="140" y="228"/>
                      <a:pt x="140" y="228"/>
                      <a:pt x="140" y="228"/>
                    </a:cubicBezTo>
                    <a:cubicBezTo>
                      <a:pt x="140" y="228"/>
                      <a:pt x="140" y="228"/>
                      <a:pt x="140" y="228"/>
                    </a:cubicBezTo>
                    <a:cubicBezTo>
                      <a:pt x="140" y="228"/>
                      <a:pt x="140" y="228"/>
                      <a:pt x="140" y="228"/>
                    </a:cubicBezTo>
                    <a:cubicBezTo>
                      <a:pt x="140" y="228"/>
                      <a:pt x="140" y="228"/>
                      <a:pt x="140" y="228"/>
                    </a:cubicBezTo>
                    <a:cubicBezTo>
                      <a:pt x="140" y="228"/>
                      <a:pt x="140" y="228"/>
                      <a:pt x="140" y="228"/>
                    </a:cubicBezTo>
                    <a:cubicBezTo>
                      <a:pt x="140" y="228"/>
                      <a:pt x="140" y="228"/>
                      <a:pt x="140" y="228"/>
                    </a:cubicBezTo>
                    <a:cubicBezTo>
                      <a:pt x="140" y="228"/>
                      <a:pt x="140" y="228"/>
                      <a:pt x="140" y="228"/>
                    </a:cubicBezTo>
                    <a:cubicBezTo>
                      <a:pt x="140" y="228"/>
                      <a:pt x="140" y="228"/>
                      <a:pt x="140" y="228"/>
                    </a:cubicBezTo>
                    <a:cubicBezTo>
                      <a:pt x="140" y="228"/>
                      <a:pt x="140" y="228"/>
                      <a:pt x="140" y="228"/>
                    </a:cubicBezTo>
                    <a:cubicBezTo>
                      <a:pt x="140" y="228"/>
                      <a:pt x="140" y="228"/>
                      <a:pt x="140" y="228"/>
                    </a:cubicBezTo>
                    <a:cubicBezTo>
                      <a:pt x="140" y="228"/>
                      <a:pt x="140" y="228"/>
                      <a:pt x="140" y="228"/>
                    </a:cubicBezTo>
                    <a:cubicBezTo>
                      <a:pt x="140" y="228"/>
                      <a:pt x="140" y="228"/>
                      <a:pt x="140" y="228"/>
                    </a:cubicBezTo>
                    <a:cubicBezTo>
                      <a:pt x="140" y="228"/>
                      <a:pt x="140" y="228"/>
                      <a:pt x="140" y="228"/>
                    </a:cubicBezTo>
                    <a:cubicBezTo>
                      <a:pt x="140" y="228"/>
                      <a:pt x="140" y="228"/>
                      <a:pt x="140" y="228"/>
                    </a:cubicBezTo>
                    <a:cubicBezTo>
                      <a:pt x="140" y="228"/>
                      <a:pt x="140" y="228"/>
                      <a:pt x="140" y="228"/>
                    </a:cubicBezTo>
                    <a:cubicBezTo>
                      <a:pt x="140" y="228"/>
                      <a:pt x="140" y="228"/>
                      <a:pt x="140" y="228"/>
                    </a:cubicBezTo>
                    <a:cubicBezTo>
                      <a:pt x="140" y="228"/>
                      <a:pt x="140" y="228"/>
                      <a:pt x="140" y="228"/>
                    </a:cubicBezTo>
                    <a:cubicBezTo>
                      <a:pt x="140" y="228"/>
                      <a:pt x="140" y="228"/>
                      <a:pt x="140" y="228"/>
                    </a:cubicBezTo>
                    <a:cubicBezTo>
                      <a:pt x="140" y="228"/>
                      <a:pt x="140" y="228"/>
                      <a:pt x="140" y="228"/>
                    </a:cubicBezTo>
                    <a:cubicBezTo>
                      <a:pt x="140" y="228"/>
                      <a:pt x="140" y="228"/>
                      <a:pt x="140" y="228"/>
                    </a:cubicBezTo>
                    <a:cubicBezTo>
                      <a:pt x="140" y="228"/>
                      <a:pt x="140" y="228"/>
                      <a:pt x="140" y="228"/>
                    </a:cubicBezTo>
                    <a:cubicBezTo>
                      <a:pt x="140" y="228"/>
                      <a:pt x="140" y="228"/>
                      <a:pt x="140" y="228"/>
                    </a:cubicBezTo>
                    <a:cubicBezTo>
                      <a:pt x="140" y="228"/>
                      <a:pt x="140" y="228"/>
                      <a:pt x="140" y="228"/>
                    </a:cubicBezTo>
                    <a:cubicBezTo>
                      <a:pt x="140" y="228"/>
                      <a:pt x="140" y="228"/>
                      <a:pt x="140" y="228"/>
                    </a:cubicBezTo>
                    <a:cubicBezTo>
                      <a:pt x="140" y="228"/>
                      <a:pt x="140" y="228"/>
                      <a:pt x="140" y="228"/>
                    </a:cubicBezTo>
                    <a:cubicBezTo>
                      <a:pt x="140" y="228"/>
                      <a:pt x="140" y="228"/>
                      <a:pt x="140" y="228"/>
                    </a:cubicBezTo>
                    <a:cubicBezTo>
                      <a:pt x="140" y="228"/>
                      <a:pt x="140" y="228"/>
                      <a:pt x="140" y="228"/>
                    </a:cubicBezTo>
                    <a:cubicBezTo>
                      <a:pt x="140" y="228"/>
                      <a:pt x="140" y="228"/>
                      <a:pt x="140" y="228"/>
                    </a:cubicBezTo>
                    <a:cubicBezTo>
                      <a:pt x="140" y="228"/>
                      <a:pt x="140" y="228"/>
                      <a:pt x="140" y="228"/>
                    </a:cubicBezTo>
                    <a:cubicBezTo>
                      <a:pt x="140" y="228"/>
                      <a:pt x="140" y="228"/>
                      <a:pt x="140" y="228"/>
                    </a:cubicBezTo>
                    <a:cubicBezTo>
                      <a:pt x="140" y="228"/>
                      <a:pt x="141" y="228"/>
                      <a:pt x="141" y="228"/>
                    </a:cubicBezTo>
                    <a:cubicBezTo>
                      <a:pt x="141" y="228"/>
                      <a:pt x="141" y="228"/>
                      <a:pt x="141" y="228"/>
                    </a:cubicBezTo>
                    <a:cubicBezTo>
                      <a:pt x="141" y="228"/>
                      <a:pt x="141" y="228"/>
                      <a:pt x="141" y="228"/>
                    </a:cubicBezTo>
                    <a:cubicBezTo>
                      <a:pt x="141" y="228"/>
                      <a:pt x="141" y="228"/>
                      <a:pt x="141" y="228"/>
                    </a:cubicBezTo>
                    <a:cubicBezTo>
                      <a:pt x="141" y="228"/>
                      <a:pt x="141" y="228"/>
                      <a:pt x="141" y="228"/>
                    </a:cubicBezTo>
                    <a:cubicBezTo>
                      <a:pt x="141" y="228"/>
                      <a:pt x="141" y="228"/>
                      <a:pt x="141" y="228"/>
                    </a:cubicBezTo>
                    <a:cubicBezTo>
                      <a:pt x="141" y="228"/>
                      <a:pt x="141" y="228"/>
                      <a:pt x="141" y="228"/>
                    </a:cubicBezTo>
                    <a:cubicBezTo>
                      <a:pt x="141" y="228"/>
                      <a:pt x="141" y="228"/>
                      <a:pt x="141" y="228"/>
                    </a:cubicBezTo>
                    <a:cubicBezTo>
                      <a:pt x="141" y="228"/>
                      <a:pt x="141" y="228"/>
                      <a:pt x="141" y="228"/>
                    </a:cubicBezTo>
                    <a:cubicBezTo>
                      <a:pt x="141" y="228"/>
                      <a:pt x="141" y="228"/>
                      <a:pt x="141" y="228"/>
                    </a:cubicBezTo>
                    <a:cubicBezTo>
                      <a:pt x="141" y="228"/>
                      <a:pt x="141" y="228"/>
                      <a:pt x="141" y="228"/>
                    </a:cubicBezTo>
                    <a:cubicBezTo>
                      <a:pt x="141" y="228"/>
                      <a:pt x="141" y="228"/>
                      <a:pt x="141" y="228"/>
                    </a:cubicBezTo>
                    <a:cubicBezTo>
                      <a:pt x="141" y="228"/>
                      <a:pt x="141" y="228"/>
                      <a:pt x="141" y="228"/>
                    </a:cubicBezTo>
                    <a:cubicBezTo>
                      <a:pt x="141" y="228"/>
                      <a:pt x="141" y="228"/>
                      <a:pt x="141" y="228"/>
                    </a:cubicBezTo>
                    <a:cubicBezTo>
                      <a:pt x="141" y="228"/>
                      <a:pt x="141" y="228"/>
                      <a:pt x="141" y="228"/>
                    </a:cubicBezTo>
                    <a:cubicBezTo>
                      <a:pt x="141" y="228"/>
                      <a:pt x="141" y="228"/>
                      <a:pt x="141" y="228"/>
                    </a:cubicBezTo>
                    <a:cubicBezTo>
                      <a:pt x="141" y="228"/>
                      <a:pt x="141" y="228"/>
                      <a:pt x="141" y="228"/>
                    </a:cubicBezTo>
                    <a:cubicBezTo>
                      <a:pt x="141" y="228"/>
                      <a:pt x="141" y="228"/>
                      <a:pt x="141" y="228"/>
                    </a:cubicBezTo>
                    <a:cubicBezTo>
                      <a:pt x="141" y="228"/>
                      <a:pt x="141" y="228"/>
                      <a:pt x="141" y="228"/>
                    </a:cubicBezTo>
                    <a:cubicBezTo>
                      <a:pt x="141" y="228"/>
                      <a:pt x="141" y="228"/>
                      <a:pt x="141" y="228"/>
                    </a:cubicBezTo>
                    <a:cubicBezTo>
                      <a:pt x="141" y="228"/>
                      <a:pt x="141" y="228"/>
                      <a:pt x="141" y="228"/>
                    </a:cubicBezTo>
                    <a:cubicBezTo>
                      <a:pt x="141" y="228"/>
                      <a:pt x="141" y="228"/>
                      <a:pt x="141" y="228"/>
                    </a:cubicBezTo>
                    <a:cubicBezTo>
                      <a:pt x="141" y="228"/>
                      <a:pt x="141" y="228"/>
                      <a:pt x="141" y="228"/>
                    </a:cubicBezTo>
                    <a:cubicBezTo>
                      <a:pt x="141" y="228"/>
                      <a:pt x="141" y="228"/>
                      <a:pt x="141" y="228"/>
                    </a:cubicBezTo>
                    <a:cubicBezTo>
                      <a:pt x="141" y="228"/>
                      <a:pt x="141" y="228"/>
                      <a:pt x="141" y="228"/>
                    </a:cubicBezTo>
                    <a:cubicBezTo>
                      <a:pt x="141" y="228"/>
                      <a:pt x="141" y="228"/>
                      <a:pt x="141" y="228"/>
                    </a:cubicBezTo>
                    <a:cubicBezTo>
                      <a:pt x="141" y="228"/>
                      <a:pt x="141" y="228"/>
                      <a:pt x="141" y="228"/>
                    </a:cubicBezTo>
                    <a:cubicBezTo>
                      <a:pt x="141" y="228"/>
                      <a:pt x="141" y="228"/>
                      <a:pt x="141" y="228"/>
                    </a:cubicBezTo>
                    <a:cubicBezTo>
                      <a:pt x="141" y="228"/>
                      <a:pt x="141" y="228"/>
                      <a:pt x="141" y="228"/>
                    </a:cubicBezTo>
                    <a:cubicBezTo>
                      <a:pt x="141" y="228"/>
                      <a:pt x="141" y="228"/>
                      <a:pt x="141" y="228"/>
                    </a:cubicBezTo>
                    <a:cubicBezTo>
                      <a:pt x="141" y="228"/>
                      <a:pt x="141" y="228"/>
                      <a:pt x="141" y="228"/>
                    </a:cubicBezTo>
                    <a:cubicBezTo>
                      <a:pt x="141" y="228"/>
                      <a:pt x="141" y="228"/>
                      <a:pt x="141" y="228"/>
                    </a:cubicBezTo>
                    <a:cubicBezTo>
                      <a:pt x="141" y="228"/>
                      <a:pt x="141" y="228"/>
                      <a:pt x="141" y="228"/>
                    </a:cubicBezTo>
                    <a:cubicBezTo>
                      <a:pt x="141" y="229"/>
                      <a:pt x="141" y="229"/>
                      <a:pt x="141" y="229"/>
                    </a:cubicBezTo>
                    <a:cubicBezTo>
                      <a:pt x="141" y="229"/>
                      <a:pt x="141" y="229"/>
                      <a:pt x="141" y="229"/>
                    </a:cubicBezTo>
                    <a:cubicBezTo>
                      <a:pt x="141" y="229"/>
                      <a:pt x="141" y="229"/>
                      <a:pt x="141" y="229"/>
                    </a:cubicBezTo>
                    <a:cubicBezTo>
                      <a:pt x="141" y="229"/>
                      <a:pt x="141" y="229"/>
                      <a:pt x="141" y="229"/>
                    </a:cubicBezTo>
                    <a:cubicBezTo>
                      <a:pt x="141" y="229"/>
                      <a:pt x="141" y="229"/>
                      <a:pt x="141" y="229"/>
                    </a:cubicBezTo>
                    <a:cubicBezTo>
                      <a:pt x="141" y="229"/>
                      <a:pt x="141" y="229"/>
                      <a:pt x="141" y="229"/>
                    </a:cubicBezTo>
                    <a:cubicBezTo>
                      <a:pt x="141" y="229"/>
                      <a:pt x="141" y="229"/>
                      <a:pt x="141" y="229"/>
                    </a:cubicBezTo>
                    <a:cubicBezTo>
                      <a:pt x="142" y="229"/>
                      <a:pt x="142" y="229"/>
                      <a:pt x="142" y="229"/>
                    </a:cubicBezTo>
                    <a:cubicBezTo>
                      <a:pt x="142" y="229"/>
                      <a:pt x="142" y="229"/>
                      <a:pt x="142" y="229"/>
                    </a:cubicBezTo>
                    <a:cubicBezTo>
                      <a:pt x="142" y="229"/>
                      <a:pt x="142" y="229"/>
                      <a:pt x="142" y="229"/>
                    </a:cubicBezTo>
                    <a:cubicBezTo>
                      <a:pt x="142" y="229"/>
                      <a:pt x="142" y="229"/>
                      <a:pt x="142" y="229"/>
                    </a:cubicBezTo>
                    <a:cubicBezTo>
                      <a:pt x="142" y="229"/>
                      <a:pt x="142" y="229"/>
                      <a:pt x="142" y="229"/>
                    </a:cubicBezTo>
                    <a:cubicBezTo>
                      <a:pt x="142" y="229"/>
                      <a:pt x="142" y="229"/>
                      <a:pt x="142" y="229"/>
                    </a:cubicBezTo>
                    <a:cubicBezTo>
                      <a:pt x="142" y="229"/>
                      <a:pt x="142" y="229"/>
                      <a:pt x="142" y="229"/>
                    </a:cubicBezTo>
                    <a:cubicBezTo>
                      <a:pt x="142" y="229"/>
                      <a:pt x="142" y="229"/>
                      <a:pt x="142" y="229"/>
                    </a:cubicBezTo>
                    <a:cubicBezTo>
                      <a:pt x="142" y="229"/>
                      <a:pt x="142" y="229"/>
                      <a:pt x="142" y="229"/>
                    </a:cubicBezTo>
                    <a:cubicBezTo>
                      <a:pt x="142" y="229"/>
                      <a:pt x="142" y="229"/>
                      <a:pt x="142" y="229"/>
                    </a:cubicBezTo>
                    <a:cubicBezTo>
                      <a:pt x="142" y="229"/>
                      <a:pt x="142" y="229"/>
                      <a:pt x="142" y="229"/>
                    </a:cubicBezTo>
                    <a:cubicBezTo>
                      <a:pt x="142" y="229"/>
                      <a:pt x="142" y="229"/>
                      <a:pt x="142" y="229"/>
                    </a:cubicBezTo>
                    <a:cubicBezTo>
                      <a:pt x="142" y="229"/>
                      <a:pt x="142" y="229"/>
                      <a:pt x="142" y="229"/>
                    </a:cubicBezTo>
                    <a:cubicBezTo>
                      <a:pt x="142" y="229"/>
                      <a:pt x="142" y="229"/>
                      <a:pt x="142" y="229"/>
                    </a:cubicBezTo>
                    <a:cubicBezTo>
                      <a:pt x="142" y="229"/>
                      <a:pt x="142" y="229"/>
                      <a:pt x="142" y="229"/>
                    </a:cubicBezTo>
                    <a:cubicBezTo>
                      <a:pt x="142" y="229"/>
                      <a:pt x="142" y="229"/>
                      <a:pt x="142" y="229"/>
                    </a:cubicBezTo>
                    <a:cubicBezTo>
                      <a:pt x="142" y="229"/>
                      <a:pt x="142" y="229"/>
                      <a:pt x="142" y="229"/>
                    </a:cubicBezTo>
                    <a:cubicBezTo>
                      <a:pt x="142" y="229"/>
                      <a:pt x="142" y="229"/>
                      <a:pt x="142" y="229"/>
                    </a:cubicBezTo>
                    <a:cubicBezTo>
                      <a:pt x="142" y="229"/>
                      <a:pt x="142" y="229"/>
                      <a:pt x="142" y="229"/>
                    </a:cubicBezTo>
                    <a:cubicBezTo>
                      <a:pt x="142" y="229"/>
                      <a:pt x="142" y="229"/>
                      <a:pt x="142" y="229"/>
                    </a:cubicBezTo>
                    <a:cubicBezTo>
                      <a:pt x="142" y="229"/>
                      <a:pt x="142" y="229"/>
                      <a:pt x="142" y="229"/>
                    </a:cubicBezTo>
                    <a:cubicBezTo>
                      <a:pt x="143" y="229"/>
                      <a:pt x="143" y="229"/>
                      <a:pt x="144" y="230"/>
                    </a:cubicBezTo>
                    <a:cubicBezTo>
                      <a:pt x="144" y="230"/>
                      <a:pt x="144" y="230"/>
                      <a:pt x="144" y="230"/>
                    </a:cubicBezTo>
                    <a:cubicBezTo>
                      <a:pt x="144" y="230"/>
                      <a:pt x="144" y="230"/>
                      <a:pt x="144" y="230"/>
                    </a:cubicBezTo>
                    <a:cubicBezTo>
                      <a:pt x="144" y="230"/>
                      <a:pt x="144" y="230"/>
                      <a:pt x="144" y="230"/>
                    </a:cubicBezTo>
                    <a:cubicBezTo>
                      <a:pt x="144" y="230"/>
                      <a:pt x="144" y="230"/>
                      <a:pt x="144" y="230"/>
                    </a:cubicBezTo>
                    <a:cubicBezTo>
                      <a:pt x="144" y="230"/>
                      <a:pt x="144" y="230"/>
                      <a:pt x="144" y="230"/>
                    </a:cubicBezTo>
                    <a:cubicBezTo>
                      <a:pt x="144" y="230"/>
                      <a:pt x="144" y="230"/>
                      <a:pt x="144" y="230"/>
                    </a:cubicBezTo>
                    <a:cubicBezTo>
                      <a:pt x="144" y="230"/>
                      <a:pt x="144" y="230"/>
                      <a:pt x="144" y="230"/>
                    </a:cubicBezTo>
                    <a:cubicBezTo>
                      <a:pt x="144" y="230"/>
                      <a:pt x="144" y="230"/>
                      <a:pt x="144" y="230"/>
                    </a:cubicBezTo>
                    <a:cubicBezTo>
                      <a:pt x="144" y="230"/>
                      <a:pt x="144" y="230"/>
                      <a:pt x="144" y="230"/>
                    </a:cubicBezTo>
                    <a:cubicBezTo>
                      <a:pt x="144" y="230"/>
                      <a:pt x="144" y="230"/>
                      <a:pt x="144" y="230"/>
                    </a:cubicBezTo>
                    <a:cubicBezTo>
                      <a:pt x="144" y="230"/>
                      <a:pt x="144" y="230"/>
                      <a:pt x="144" y="230"/>
                    </a:cubicBezTo>
                    <a:cubicBezTo>
                      <a:pt x="144" y="230"/>
                      <a:pt x="144" y="230"/>
                      <a:pt x="144" y="230"/>
                    </a:cubicBezTo>
                    <a:cubicBezTo>
                      <a:pt x="145" y="230"/>
                      <a:pt x="145" y="230"/>
                      <a:pt x="145" y="230"/>
                    </a:cubicBezTo>
                    <a:cubicBezTo>
                      <a:pt x="145" y="230"/>
                      <a:pt x="145" y="230"/>
                      <a:pt x="145" y="230"/>
                    </a:cubicBezTo>
                    <a:cubicBezTo>
                      <a:pt x="145" y="230"/>
                      <a:pt x="145" y="230"/>
                      <a:pt x="145" y="230"/>
                    </a:cubicBezTo>
                    <a:cubicBezTo>
                      <a:pt x="145" y="230"/>
                      <a:pt x="145" y="230"/>
                      <a:pt x="145" y="230"/>
                    </a:cubicBezTo>
                    <a:cubicBezTo>
                      <a:pt x="145" y="230"/>
                      <a:pt x="145" y="230"/>
                      <a:pt x="145" y="230"/>
                    </a:cubicBezTo>
                    <a:cubicBezTo>
                      <a:pt x="145" y="230"/>
                      <a:pt x="145" y="230"/>
                      <a:pt x="145" y="230"/>
                    </a:cubicBezTo>
                    <a:cubicBezTo>
                      <a:pt x="145" y="230"/>
                      <a:pt x="145" y="230"/>
                      <a:pt x="145" y="230"/>
                    </a:cubicBezTo>
                    <a:cubicBezTo>
                      <a:pt x="145" y="230"/>
                      <a:pt x="145" y="230"/>
                      <a:pt x="145" y="230"/>
                    </a:cubicBezTo>
                    <a:cubicBezTo>
                      <a:pt x="145" y="230"/>
                      <a:pt x="145" y="230"/>
                      <a:pt x="145" y="230"/>
                    </a:cubicBezTo>
                    <a:cubicBezTo>
                      <a:pt x="145" y="230"/>
                      <a:pt x="145" y="230"/>
                      <a:pt x="145" y="230"/>
                    </a:cubicBezTo>
                    <a:cubicBezTo>
                      <a:pt x="145" y="230"/>
                      <a:pt x="145" y="230"/>
                      <a:pt x="145" y="230"/>
                    </a:cubicBezTo>
                    <a:cubicBezTo>
                      <a:pt x="145" y="230"/>
                      <a:pt x="145" y="230"/>
                      <a:pt x="145" y="230"/>
                    </a:cubicBezTo>
                    <a:cubicBezTo>
                      <a:pt x="145" y="230"/>
                      <a:pt x="145" y="230"/>
                      <a:pt x="145" y="230"/>
                    </a:cubicBezTo>
                    <a:cubicBezTo>
                      <a:pt x="145" y="230"/>
                      <a:pt x="145" y="230"/>
                      <a:pt x="145" y="230"/>
                    </a:cubicBezTo>
                    <a:cubicBezTo>
                      <a:pt x="145" y="230"/>
                      <a:pt x="145" y="230"/>
                      <a:pt x="145" y="230"/>
                    </a:cubicBezTo>
                    <a:cubicBezTo>
                      <a:pt x="145" y="230"/>
                      <a:pt x="145" y="230"/>
                      <a:pt x="145" y="230"/>
                    </a:cubicBezTo>
                    <a:cubicBezTo>
                      <a:pt x="145" y="230"/>
                      <a:pt x="145" y="230"/>
                      <a:pt x="145" y="230"/>
                    </a:cubicBezTo>
                    <a:cubicBezTo>
                      <a:pt x="145" y="230"/>
                      <a:pt x="145" y="230"/>
                      <a:pt x="145" y="230"/>
                    </a:cubicBezTo>
                    <a:cubicBezTo>
                      <a:pt x="145" y="230"/>
                      <a:pt x="145" y="230"/>
                      <a:pt x="145" y="230"/>
                    </a:cubicBezTo>
                    <a:cubicBezTo>
                      <a:pt x="145" y="230"/>
                      <a:pt x="146" y="230"/>
                      <a:pt x="146" y="230"/>
                    </a:cubicBezTo>
                    <a:cubicBezTo>
                      <a:pt x="146" y="230"/>
                      <a:pt x="146" y="230"/>
                      <a:pt x="146" y="230"/>
                    </a:cubicBezTo>
                    <a:cubicBezTo>
                      <a:pt x="146" y="230"/>
                      <a:pt x="146" y="230"/>
                      <a:pt x="146" y="230"/>
                    </a:cubicBezTo>
                    <a:cubicBezTo>
                      <a:pt x="147" y="230"/>
                      <a:pt x="147" y="230"/>
                      <a:pt x="148" y="231"/>
                    </a:cubicBezTo>
                    <a:cubicBezTo>
                      <a:pt x="148" y="231"/>
                      <a:pt x="148" y="231"/>
                      <a:pt x="148" y="231"/>
                    </a:cubicBezTo>
                    <a:cubicBezTo>
                      <a:pt x="149" y="231"/>
                      <a:pt x="149" y="231"/>
                      <a:pt x="149" y="231"/>
                    </a:cubicBezTo>
                    <a:cubicBezTo>
                      <a:pt x="149" y="231"/>
                      <a:pt x="149" y="231"/>
                      <a:pt x="149" y="231"/>
                    </a:cubicBezTo>
                    <a:cubicBezTo>
                      <a:pt x="149" y="231"/>
                      <a:pt x="149" y="231"/>
                      <a:pt x="149" y="231"/>
                    </a:cubicBezTo>
                    <a:cubicBezTo>
                      <a:pt x="149" y="231"/>
                      <a:pt x="149" y="231"/>
                      <a:pt x="149" y="231"/>
                    </a:cubicBezTo>
                    <a:cubicBezTo>
                      <a:pt x="150" y="231"/>
                      <a:pt x="150" y="231"/>
                      <a:pt x="150" y="231"/>
                    </a:cubicBezTo>
                    <a:cubicBezTo>
                      <a:pt x="150" y="231"/>
                      <a:pt x="150" y="231"/>
                      <a:pt x="150" y="231"/>
                    </a:cubicBezTo>
                    <a:cubicBezTo>
                      <a:pt x="150" y="231"/>
                      <a:pt x="150" y="231"/>
                      <a:pt x="150" y="231"/>
                    </a:cubicBezTo>
                    <a:cubicBezTo>
                      <a:pt x="150" y="231"/>
                      <a:pt x="150" y="231"/>
                      <a:pt x="150" y="231"/>
                    </a:cubicBezTo>
                    <a:cubicBezTo>
                      <a:pt x="150" y="231"/>
                      <a:pt x="151" y="231"/>
                      <a:pt x="151" y="231"/>
                    </a:cubicBezTo>
                    <a:cubicBezTo>
                      <a:pt x="151" y="231"/>
                      <a:pt x="151" y="231"/>
                      <a:pt x="151" y="231"/>
                    </a:cubicBezTo>
                    <a:cubicBezTo>
                      <a:pt x="151" y="231"/>
                      <a:pt x="151" y="231"/>
                      <a:pt x="152" y="231"/>
                    </a:cubicBezTo>
                    <a:cubicBezTo>
                      <a:pt x="152" y="231"/>
                      <a:pt x="152" y="231"/>
                      <a:pt x="152" y="231"/>
                    </a:cubicBezTo>
                    <a:cubicBezTo>
                      <a:pt x="152" y="231"/>
                      <a:pt x="152" y="231"/>
                      <a:pt x="152" y="231"/>
                    </a:cubicBezTo>
                    <a:cubicBezTo>
                      <a:pt x="152" y="231"/>
                      <a:pt x="152" y="231"/>
                      <a:pt x="152" y="231"/>
                    </a:cubicBezTo>
                    <a:cubicBezTo>
                      <a:pt x="152" y="231"/>
                      <a:pt x="152" y="231"/>
                      <a:pt x="152" y="231"/>
                    </a:cubicBezTo>
                    <a:cubicBezTo>
                      <a:pt x="152" y="231"/>
                      <a:pt x="152" y="231"/>
                      <a:pt x="152" y="231"/>
                    </a:cubicBezTo>
                    <a:cubicBezTo>
                      <a:pt x="152" y="231"/>
                      <a:pt x="152" y="231"/>
                      <a:pt x="152" y="231"/>
                    </a:cubicBezTo>
                    <a:cubicBezTo>
                      <a:pt x="152" y="231"/>
                      <a:pt x="152" y="231"/>
                      <a:pt x="152" y="231"/>
                    </a:cubicBezTo>
                    <a:cubicBezTo>
                      <a:pt x="152" y="231"/>
                      <a:pt x="152" y="231"/>
                      <a:pt x="152" y="231"/>
                    </a:cubicBezTo>
                    <a:cubicBezTo>
                      <a:pt x="152" y="231"/>
                      <a:pt x="152" y="231"/>
                      <a:pt x="152" y="231"/>
                    </a:cubicBezTo>
                    <a:cubicBezTo>
                      <a:pt x="152" y="231"/>
                      <a:pt x="152" y="231"/>
                      <a:pt x="152" y="231"/>
                    </a:cubicBezTo>
                    <a:cubicBezTo>
                      <a:pt x="152" y="231"/>
                      <a:pt x="152" y="231"/>
                      <a:pt x="152" y="231"/>
                    </a:cubicBezTo>
                    <a:cubicBezTo>
                      <a:pt x="152" y="231"/>
                      <a:pt x="152" y="231"/>
                      <a:pt x="152" y="231"/>
                    </a:cubicBezTo>
                    <a:cubicBezTo>
                      <a:pt x="153" y="231"/>
                      <a:pt x="153" y="231"/>
                      <a:pt x="153" y="231"/>
                    </a:cubicBezTo>
                    <a:cubicBezTo>
                      <a:pt x="153" y="231"/>
                      <a:pt x="153" y="231"/>
                      <a:pt x="153" y="231"/>
                    </a:cubicBezTo>
                    <a:cubicBezTo>
                      <a:pt x="153" y="231"/>
                      <a:pt x="153" y="231"/>
                      <a:pt x="153" y="231"/>
                    </a:cubicBezTo>
                    <a:cubicBezTo>
                      <a:pt x="153" y="232"/>
                      <a:pt x="154" y="232"/>
                      <a:pt x="154" y="232"/>
                    </a:cubicBezTo>
                    <a:cubicBezTo>
                      <a:pt x="154" y="232"/>
                      <a:pt x="154" y="232"/>
                      <a:pt x="154" y="232"/>
                    </a:cubicBezTo>
                    <a:cubicBezTo>
                      <a:pt x="154" y="232"/>
                      <a:pt x="154" y="232"/>
                      <a:pt x="154" y="232"/>
                    </a:cubicBezTo>
                    <a:cubicBezTo>
                      <a:pt x="154" y="232"/>
                      <a:pt x="154" y="232"/>
                      <a:pt x="154" y="232"/>
                    </a:cubicBezTo>
                    <a:cubicBezTo>
                      <a:pt x="154" y="232"/>
                      <a:pt x="154" y="232"/>
                      <a:pt x="154" y="232"/>
                    </a:cubicBezTo>
                    <a:cubicBezTo>
                      <a:pt x="154" y="232"/>
                      <a:pt x="154" y="232"/>
                      <a:pt x="154" y="232"/>
                    </a:cubicBezTo>
                    <a:cubicBezTo>
                      <a:pt x="154" y="232"/>
                      <a:pt x="154" y="232"/>
                      <a:pt x="154" y="232"/>
                    </a:cubicBezTo>
                    <a:cubicBezTo>
                      <a:pt x="154" y="232"/>
                      <a:pt x="154" y="232"/>
                      <a:pt x="154" y="232"/>
                    </a:cubicBezTo>
                    <a:cubicBezTo>
                      <a:pt x="154" y="232"/>
                      <a:pt x="154" y="232"/>
                      <a:pt x="154" y="232"/>
                    </a:cubicBezTo>
                    <a:cubicBezTo>
                      <a:pt x="155" y="232"/>
                      <a:pt x="155" y="232"/>
                      <a:pt x="155" y="232"/>
                    </a:cubicBezTo>
                    <a:cubicBezTo>
                      <a:pt x="155" y="232"/>
                      <a:pt x="155" y="232"/>
                      <a:pt x="155" y="232"/>
                    </a:cubicBezTo>
                    <a:cubicBezTo>
                      <a:pt x="155" y="232"/>
                      <a:pt x="155" y="232"/>
                      <a:pt x="155" y="232"/>
                    </a:cubicBezTo>
                    <a:cubicBezTo>
                      <a:pt x="155" y="232"/>
                      <a:pt x="155" y="232"/>
                      <a:pt x="155" y="232"/>
                    </a:cubicBezTo>
                    <a:cubicBezTo>
                      <a:pt x="155" y="232"/>
                      <a:pt x="155" y="232"/>
                      <a:pt x="155" y="232"/>
                    </a:cubicBezTo>
                    <a:cubicBezTo>
                      <a:pt x="155" y="232"/>
                      <a:pt x="155" y="232"/>
                      <a:pt x="155" y="232"/>
                    </a:cubicBezTo>
                    <a:cubicBezTo>
                      <a:pt x="155" y="232"/>
                      <a:pt x="155" y="232"/>
                      <a:pt x="155" y="232"/>
                    </a:cubicBezTo>
                    <a:cubicBezTo>
                      <a:pt x="155" y="232"/>
                      <a:pt x="155" y="232"/>
                      <a:pt x="155" y="232"/>
                    </a:cubicBezTo>
                    <a:cubicBezTo>
                      <a:pt x="155" y="232"/>
                      <a:pt x="155" y="232"/>
                      <a:pt x="155" y="232"/>
                    </a:cubicBezTo>
                    <a:cubicBezTo>
                      <a:pt x="156" y="232"/>
                      <a:pt x="156" y="232"/>
                      <a:pt x="156" y="232"/>
                    </a:cubicBezTo>
                    <a:cubicBezTo>
                      <a:pt x="156" y="232"/>
                      <a:pt x="156" y="232"/>
                      <a:pt x="156" y="232"/>
                    </a:cubicBezTo>
                    <a:cubicBezTo>
                      <a:pt x="156" y="232"/>
                      <a:pt x="156" y="232"/>
                      <a:pt x="156" y="232"/>
                    </a:cubicBezTo>
                    <a:cubicBezTo>
                      <a:pt x="156" y="232"/>
                      <a:pt x="156" y="232"/>
                      <a:pt x="156" y="232"/>
                    </a:cubicBezTo>
                    <a:cubicBezTo>
                      <a:pt x="156" y="232"/>
                      <a:pt x="156" y="232"/>
                      <a:pt x="156" y="232"/>
                    </a:cubicBezTo>
                    <a:cubicBezTo>
                      <a:pt x="156" y="232"/>
                      <a:pt x="156" y="232"/>
                      <a:pt x="156" y="232"/>
                    </a:cubicBezTo>
                    <a:cubicBezTo>
                      <a:pt x="156" y="232"/>
                      <a:pt x="156" y="232"/>
                      <a:pt x="156" y="232"/>
                    </a:cubicBezTo>
                    <a:cubicBezTo>
                      <a:pt x="156" y="232"/>
                      <a:pt x="156" y="232"/>
                      <a:pt x="156" y="232"/>
                    </a:cubicBezTo>
                    <a:cubicBezTo>
                      <a:pt x="156" y="232"/>
                      <a:pt x="156" y="232"/>
                      <a:pt x="156" y="232"/>
                    </a:cubicBezTo>
                    <a:cubicBezTo>
                      <a:pt x="157" y="232"/>
                      <a:pt x="157" y="232"/>
                      <a:pt x="157" y="232"/>
                    </a:cubicBezTo>
                    <a:cubicBezTo>
                      <a:pt x="157" y="232"/>
                      <a:pt x="157" y="232"/>
                      <a:pt x="157" y="232"/>
                    </a:cubicBezTo>
                    <a:cubicBezTo>
                      <a:pt x="157" y="232"/>
                      <a:pt x="157" y="232"/>
                      <a:pt x="157" y="232"/>
                    </a:cubicBezTo>
                    <a:cubicBezTo>
                      <a:pt x="157" y="232"/>
                      <a:pt x="157" y="232"/>
                      <a:pt x="157" y="232"/>
                    </a:cubicBezTo>
                    <a:cubicBezTo>
                      <a:pt x="157" y="232"/>
                      <a:pt x="157" y="232"/>
                      <a:pt x="157" y="232"/>
                    </a:cubicBezTo>
                    <a:cubicBezTo>
                      <a:pt x="157" y="232"/>
                      <a:pt x="157" y="232"/>
                      <a:pt x="157" y="232"/>
                    </a:cubicBezTo>
                    <a:cubicBezTo>
                      <a:pt x="158" y="232"/>
                      <a:pt x="158" y="232"/>
                      <a:pt x="158" y="232"/>
                    </a:cubicBezTo>
                    <a:cubicBezTo>
                      <a:pt x="158" y="232"/>
                      <a:pt x="158" y="232"/>
                      <a:pt x="158" y="232"/>
                    </a:cubicBezTo>
                    <a:cubicBezTo>
                      <a:pt x="158" y="232"/>
                      <a:pt x="158" y="232"/>
                      <a:pt x="158" y="232"/>
                    </a:cubicBezTo>
                    <a:cubicBezTo>
                      <a:pt x="159" y="232"/>
                      <a:pt x="159" y="232"/>
                      <a:pt x="159" y="232"/>
                    </a:cubicBezTo>
                    <a:cubicBezTo>
                      <a:pt x="159" y="232"/>
                      <a:pt x="159" y="232"/>
                      <a:pt x="159" y="232"/>
                    </a:cubicBezTo>
                    <a:cubicBezTo>
                      <a:pt x="159" y="232"/>
                      <a:pt x="160" y="232"/>
                      <a:pt x="160" y="232"/>
                    </a:cubicBezTo>
                    <a:cubicBezTo>
                      <a:pt x="160" y="232"/>
                      <a:pt x="160" y="232"/>
                      <a:pt x="160" y="232"/>
                    </a:cubicBezTo>
                    <a:cubicBezTo>
                      <a:pt x="161" y="232"/>
                      <a:pt x="161" y="232"/>
                      <a:pt x="161" y="232"/>
                    </a:cubicBezTo>
                    <a:cubicBezTo>
                      <a:pt x="161" y="232"/>
                      <a:pt x="161" y="232"/>
                      <a:pt x="161" y="232"/>
                    </a:cubicBezTo>
                    <a:cubicBezTo>
                      <a:pt x="161" y="232"/>
                      <a:pt x="161" y="232"/>
                      <a:pt x="162" y="232"/>
                    </a:cubicBezTo>
                    <a:cubicBezTo>
                      <a:pt x="162" y="232"/>
                      <a:pt x="162" y="232"/>
                      <a:pt x="163" y="232"/>
                    </a:cubicBezTo>
                    <a:cubicBezTo>
                      <a:pt x="163" y="232"/>
                      <a:pt x="163" y="232"/>
                      <a:pt x="163" y="232"/>
                    </a:cubicBezTo>
                    <a:cubicBezTo>
                      <a:pt x="163" y="232"/>
                      <a:pt x="163" y="232"/>
                      <a:pt x="163" y="232"/>
                    </a:cubicBezTo>
                    <a:cubicBezTo>
                      <a:pt x="163" y="232"/>
                      <a:pt x="163" y="232"/>
                      <a:pt x="163" y="232"/>
                    </a:cubicBezTo>
                    <a:cubicBezTo>
                      <a:pt x="163" y="232"/>
                      <a:pt x="163" y="232"/>
                      <a:pt x="163" y="232"/>
                    </a:cubicBezTo>
                    <a:cubicBezTo>
                      <a:pt x="164" y="232"/>
                      <a:pt x="164" y="232"/>
                      <a:pt x="164" y="232"/>
                    </a:cubicBezTo>
                    <a:cubicBezTo>
                      <a:pt x="164" y="232"/>
                      <a:pt x="164" y="232"/>
                      <a:pt x="164" y="232"/>
                    </a:cubicBezTo>
                    <a:cubicBezTo>
                      <a:pt x="164" y="232"/>
                      <a:pt x="164" y="232"/>
                      <a:pt x="164" y="232"/>
                    </a:cubicBezTo>
                    <a:cubicBezTo>
                      <a:pt x="164" y="232"/>
                      <a:pt x="164" y="232"/>
                      <a:pt x="164" y="232"/>
                    </a:cubicBezTo>
                    <a:cubicBezTo>
                      <a:pt x="164" y="232"/>
                      <a:pt x="164" y="232"/>
                      <a:pt x="164" y="232"/>
                    </a:cubicBezTo>
                    <a:cubicBezTo>
                      <a:pt x="164" y="232"/>
                      <a:pt x="164" y="232"/>
                      <a:pt x="164" y="232"/>
                    </a:cubicBezTo>
                    <a:cubicBezTo>
                      <a:pt x="164" y="232"/>
                      <a:pt x="164" y="232"/>
                      <a:pt x="164" y="232"/>
                    </a:cubicBezTo>
                    <a:cubicBezTo>
                      <a:pt x="164" y="232"/>
                      <a:pt x="164" y="232"/>
                      <a:pt x="164" y="232"/>
                    </a:cubicBezTo>
                    <a:cubicBezTo>
                      <a:pt x="165" y="232"/>
                      <a:pt x="165" y="232"/>
                      <a:pt x="165" y="232"/>
                    </a:cubicBezTo>
                    <a:cubicBezTo>
                      <a:pt x="165" y="232"/>
                      <a:pt x="165" y="232"/>
                      <a:pt x="165" y="232"/>
                    </a:cubicBezTo>
                    <a:cubicBezTo>
                      <a:pt x="165" y="232"/>
                      <a:pt x="165" y="232"/>
                      <a:pt x="165" y="232"/>
                    </a:cubicBezTo>
                    <a:cubicBezTo>
                      <a:pt x="165" y="232"/>
                      <a:pt x="165" y="232"/>
                      <a:pt x="165" y="232"/>
                    </a:cubicBezTo>
                    <a:cubicBezTo>
                      <a:pt x="165" y="232"/>
                      <a:pt x="165" y="232"/>
                      <a:pt x="165" y="232"/>
                    </a:cubicBezTo>
                    <a:cubicBezTo>
                      <a:pt x="165" y="232"/>
                      <a:pt x="165" y="232"/>
                      <a:pt x="165" y="232"/>
                    </a:cubicBezTo>
                    <a:cubicBezTo>
                      <a:pt x="165" y="232"/>
                      <a:pt x="165" y="232"/>
                      <a:pt x="165" y="232"/>
                    </a:cubicBezTo>
                    <a:cubicBezTo>
                      <a:pt x="165" y="232"/>
                      <a:pt x="165" y="232"/>
                      <a:pt x="165" y="232"/>
                    </a:cubicBezTo>
                    <a:cubicBezTo>
                      <a:pt x="165" y="232"/>
                      <a:pt x="165" y="232"/>
                      <a:pt x="165" y="232"/>
                    </a:cubicBezTo>
                    <a:cubicBezTo>
                      <a:pt x="165" y="232"/>
                      <a:pt x="165" y="232"/>
                      <a:pt x="165" y="232"/>
                    </a:cubicBezTo>
                    <a:cubicBezTo>
                      <a:pt x="165" y="232"/>
                      <a:pt x="165" y="232"/>
                      <a:pt x="165" y="232"/>
                    </a:cubicBezTo>
                    <a:cubicBezTo>
                      <a:pt x="165" y="232"/>
                      <a:pt x="165" y="232"/>
                      <a:pt x="165" y="232"/>
                    </a:cubicBezTo>
                    <a:cubicBezTo>
                      <a:pt x="166" y="232"/>
                      <a:pt x="166" y="232"/>
                      <a:pt x="166" y="232"/>
                    </a:cubicBezTo>
                    <a:cubicBezTo>
                      <a:pt x="166" y="232"/>
                      <a:pt x="166" y="232"/>
                      <a:pt x="166" y="232"/>
                    </a:cubicBezTo>
                    <a:cubicBezTo>
                      <a:pt x="166" y="232"/>
                      <a:pt x="166" y="232"/>
                      <a:pt x="166" y="232"/>
                    </a:cubicBezTo>
                    <a:cubicBezTo>
                      <a:pt x="166" y="232"/>
                      <a:pt x="166" y="232"/>
                      <a:pt x="167" y="231"/>
                    </a:cubicBezTo>
                    <a:cubicBezTo>
                      <a:pt x="167" y="231"/>
                      <a:pt x="167" y="231"/>
                      <a:pt x="167" y="231"/>
                    </a:cubicBezTo>
                    <a:cubicBezTo>
                      <a:pt x="167" y="231"/>
                      <a:pt x="168" y="231"/>
                      <a:pt x="169" y="231"/>
                    </a:cubicBezTo>
                    <a:cubicBezTo>
                      <a:pt x="169" y="231"/>
                      <a:pt x="169" y="231"/>
                      <a:pt x="169" y="231"/>
                    </a:cubicBezTo>
                    <a:cubicBezTo>
                      <a:pt x="169" y="231"/>
                      <a:pt x="169" y="231"/>
                      <a:pt x="169" y="231"/>
                    </a:cubicBezTo>
                    <a:cubicBezTo>
                      <a:pt x="169" y="231"/>
                      <a:pt x="169" y="231"/>
                      <a:pt x="169" y="231"/>
                    </a:cubicBezTo>
                    <a:cubicBezTo>
                      <a:pt x="169" y="231"/>
                      <a:pt x="169" y="231"/>
                      <a:pt x="169" y="231"/>
                    </a:cubicBezTo>
                    <a:cubicBezTo>
                      <a:pt x="169" y="231"/>
                      <a:pt x="169" y="231"/>
                      <a:pt x="169" y="231"/>
                    </a:cubicBezTo>
                    <a:cubicBezTo>
                      <a:pt x="169" y="231"/>
                      <a:pt x="169" y="231"/>
                      <a:pt x="169" y="231"/>
                    </a:cubicBezTo>
                    <a:cubicBezTo>
                      <a:pt x="169" y="231"/>
                      <a:pt x="169" y="231"/>
                      <a:pt x="169" y="231"/>
                    </a:cubicBezTo>
                    <a:cubicBezTo>
                      <a:pt x="169" y="231"/>
                      <a:pt x="169" y="231"/>
                      <a:pt x="169" y="231"/>
                    </a:cubicBezTo>
                    <a:cubicBezTo>
                      <a:pt x="169" y="231"/>
                      <a:pt x="169" y="231"/>
                      <a:pt x="169" y="231"/>
                    </a:cubicBezTo>
                    <a:cubicBezTo>
                      <a:pt x="169" y="231"/>
                      <a:pt x="169" y="231"/>
                      <a:pt x="169" y="231"/>
                    </a:cubicBezTo>
                    <a:cubicBezTo>
                      <a:pt x="170" y="231"/>
                      <a:pt x="170" y="231"/>
                      <a:pt x="170" y="231"/>
                    </a:cubicBezTo>
                    <a:cubicBezTo>
                      <a:pt x="170" y="231"/>
                      <a:pt x="170" y="231"/>
                      <a:pt x="171" y="231"/>
                    </a:cubicBezTo>
                    <a:cubicBezTo>
                      <a:pt x="171" y="231"/>
                      <a:pt x="171" y="231"/>
                      <a:pt x="171" y="231"/>
                    </a:cubicBezTo>
                    <a:cubicBezTo>
                      <a:pt x="172" y="231"/>
                      <a:pt x="172" y="231"/>
                      <a:pt x="172" y="231"/>
                    </a:cubicBezTo>
                    <a:cubicBezTo>
                      <a:pt x="172" y="231"/>
                      <a:pt x="172" y="230"/>
                      <a:pt x="172" y="230"/>
                    </a:cubicBezTo>
                    <a:cubicBezTo>
                      <a:pt x="172" y="230"/>
                      <a:pt x="173" y="230"/>
                      <a:pt x="173" y="230"/>
                    </a:cubicBezTo>
                    <a:cubicBezTo>
                      <a:pt x="173" y="230"/>
                      <a:pt x="173" y="230"/>
                      <a:pt x="173" y="230"/>
                    </a:cubicBezTo>
                    <a:cubicBezTo>
                      <a:pt x="173" y="230"/>
                      <a:pt x="173" y="230"/>
                      <a:pt x="173" y="230"/>
                    </a:cubicBezTo>
                    <a:cubicBezTo>
                      <a:pt x="173" y="230"/>
                      <a:pt x="173" y="230"/>
                      <a:pt x="173" y="230"/>
                    </a:cubicBezTo>
                    <a:cubicBezTo>
                      <a:pt x="173" y="230"/>
                      <a:pt x="173" y="230"/>
                      <a:pt x="173" y="230"/>
                    </a:cubicBezTo>
                    <a:cubicBezTo>
                      <a:pt x="173" y="230"/>
                      <a:pt x="173" y="230"/>
                      <a:pt x="173" y="230"/>
                    </a:cubicBezTo>
                    <a:cubicBezTo>
                      <a:pt x="173" y="230"/>
                      <a:pt x="173" y="230"/>
                      <a:pt x="173" y="230"/>
                    </a:cubicBezTo>
                    <a:cubicBezTo>
                      <a:pt x="173" y="230"/>
                      <a:pt x="173" y="230"/>
                      <a:pt x="173" y="230"/>
                    </a:cubicBezTo>
                    <a:cubicBezTo>
                      <a:pt x="173" y="230"/>
                      <a:pt x="173" y="230"/>
                      <a:pt x="173" y="230"/>
                    </a:cubicBezTo>
                    <a:cubicBezTo>
                      <a:pt x="173" y="230"/>
                      <a:pt x="173" y="230"/>
                      <a:pt x="173" y="230"/>
                    </a:cubicBezTo>
                    <a:cubicBezTo>
                      <a:pt x="173" y="230"/>
                      <a:pt x="173" y="230"/>
                      <a:pt x="173" y="230"/>
                    </a:cubicBezTo>
                    <a:cubicBezTo>
                      <a:pt x="173" y="230"/>
                      <a:pt x="173" y="230"/>
                      <a:pt x="173" y="230"/>
                    </a:cubicBezTo>
                    <a:cubicBezTo>
                      <a:pt x="173" y="230"/>
                      <a:pt x="173" y="230"/>
                      <a:pt x="173" y="230"/>
                    </a:cubicBezTo>
                    <a:cubicBezTo>
                      <a:pt x="173" y="230"/>
                      <a:pt x="173" y="230"/>
                      <a:pt x="173" y="230"/>
                    </a:cubicBezTo>
                    <a:cubicBezTo>
                      <a:pt x="173" y="230"/>
                      <a:pt x="173" y="230"/>
                      <a:pt x="173" y="230"/>
                    </a:cubicBezTo>
                    <a:cubicBezTo>
                      <a:pt x="173" y="230"/>
                      <a:pt x="173" y="230"/>
                      <a:pt x="173" y="230"/>
                    </a:cubicBezTo>
                    <a:cubicBezTo>
                      <a:pt x="173" y="230"/>
                      <a:pt x="173" y="230"/>
                      <a:pt x="173" y="230"/>
                    </a:cubicBezTo>
                    <a:cubicBezTo>
                      <a:pt x="173" y="230"/>
                      <a:pt x="173" y="230"/>
                      <a:pt x="173" y="230"/>
                    </a:cubicBezTo>
                    <a:cubicBezTo>
                      <a:pt x="173" y="230"/>
                      <a:pt x="174" y="230"/>
                      <a:pt x="174" y="230"/>
                    </a:cubicBezTo>
                    <a:cubicBezTo>
                      <a:pt x="174" y="230"/>
                      <a:pt x="174" y="230"/>
                      <a:pt x="174" y="230"/>
                    </a:cubicBezTo>
                    <a:cubicBezTo>
                      <a:pt x="174" y="230"/>
                      <a:pt x="174" y="230"/>
                      <a:pt x="174" y="230"/>
                    </a:cubicBezTo>
                    <a:cubicBezTo>
                      <a:pt x="174" y="230"/>
                      <a:pt x="174" y="230"/>
                      <a:pt x="174" y="230"/>
                    </a:cubicBezTo>
                    <a:cubicBezTo>
                      <a:pt x="174" y="230"/>
                      <a:pt x="174" y="230"/>
                      <a:pt x="174" y="230"/>
                    </a:cubicBezTo>
                    <a:cubicBezTo>
                      <a:pt x="174" y="230"/>
                      <a:pt x="174" y="230"/>
                      <a:pt x="174" y="230"/>
                    </a:cubicBezTo>
                    <a:cubicBezTo>
                      <a:pt x="174" y="230"/>
                      <a:pt x="174" y="230"/>
                      <a:pt x="174" y="230"/>
                    </a:cubicBezTo>
                    <a:cubicBezTo>
                      <a:pt x="174" y="230"/>
                      <a:pt x="175" y="230"/>
                      <a:pt x="175" y="230"/>
                    </a:cubicBezTo>
                    <a:cubicBezTo>
                      <a:pt x="175" y="230"/>
                      <a:pt x="175" y="230"/>
                      <a:pt x="175" y="230"/>
                    </a:cubicBezTo>
                    <a:cubicBezTo>
                      <a:pt x="175" y="230"/>
                      <a:pt x="175" y="230"/>
                      <a:pt x="175" y="230"/>
                    </a:cubicBezTo>
                    <a:cubicBezTo>
                      <a:pt x="175" y="230"/>
                      <a:pt x="175" y="230"/>
                      <a:pt x="175" y="230"/>
                    </a:cubicBezTo>
                    <a:cubicBezTo>
                      <a:pt x="175" y="230"/>
                      <a:pt x="176" y="229"/>
                      <a:pt x="176" y="229"/>
                    </a:cubicBezTo>
                    <a:cubicBezTo>
                      <a:pt x="176" y="229"/>
                      <a:pt x="176" y="229"/>
                      <a:pt x="176" y="229"/>
                    </a:cubicBezTo>
                    <a:cubicBezTo>
                      <a:pt x="176" y="229"/>
                      <a:pt x="176" y="229"/>
                      <a:pt x="176" y="229"/>
                    </a:cubicBezTo>
                    <a:cubicBezTo>
                      <a:pt x="176" y="229"/>
                      <a:pt x="176" y="229"/>
                      <a:pt x="176" y="229"/>
                    </a:cubicBezTo>
                    <a:cubicBezTo>
                      <a:pt x="176" y="229"/>
                      <a:pt x="176" y="229"/>
                      <a:pt x="176" y="229"/>
                    </a:cubicBezTo>
                    <a:cubicBezTo>
                      <a:pt x="176" y="229"/>
                      <a:pt x="176" y="229"/>
                      <a:pt x="176" y="229"/>
                    </a:cubicBezTo>
                    <a:cubicBezTo>
                      <a:pt x="176" y="229"/>
                      <a:pt x="176" y="229"/>
                      <a:pt x="176" y="229"/>
                    </a:cubicBezTo>
                    <a:cubicBezTo>
                      <a:pt x="176" y="229"/>
                      <a:pt x="176" y="229"/>
                      <a:pt x="176" y="229"/>
                    </a:cubicBezTo>
                    <a:cubicBezTo>
                      <a:pt x="176" y="229"/>
                      <a:pt x="176" y="229"/>
                      <a:pt x="176" y="229"/>
                    </a:cubicBezTo>
                    <a:cubicBezTo>
                      <a:pt x="176" y="229"/>
                      <a:pt x="176" y="229"/>
                      <a:pt x="176" y="229"/>
                    </a:cubicBezTo>
                    <a:cubicBezTo>
                      <a:pt x="176" y="229"/>
                      <a:pt x="176" y="229"/>
                      <a:pt x="176" y="229"/>
                    </a:cubicBezTo>
                    <a:cubicBezTo>
                      <a:pt x="176" y="229"/>
                      <a:pt x="176" y="229"/>
                      <a:pt x="176" y="229"/>
                    </a:cubicBezTo>
                    <a:cubicBezTo>
                      <a:pt x="176" y="229"/>
                      <a:pt x="176" y="229"/>
                      <a:pt x="176" y="229"/>
                    </a:cubicBezTo>
                    <a:cubicBezTo>
                      <a:pt x="176" y="229"/>
                      <a:pt x="176" y="229"/>
                      <a:pt x="176" y="229"/>
                    </a:cubicBezTo>
                    <a:cubicBezTo>
                      <a:pt x="176" y="229"/>
                      <a:pt x="176" y="229"/>
                      <a:pt x="176" y="229"/>
                    </a:cubicBezTo>
                    <a:cubicBezTo>
                      <a:pt x="176" y="229"/>
                      <a:pt x="176" y="229"/>
                      <a:pt x="176" y="229"/>
                    </a:cubicBezTo>
                    <a:cubicBezTo>
                      <a:pt x="176" y="229"/>
                      <a:pt x="176" y="229"/>
                      <a:pt x="176" y="229"/>
                    </a:cubicBezTo>
                    <a:cubicBezTo>
                      <a:pt x="176" y="229"/>
                      <a:pt x="176" y="229"/>
                      <a:pt x="176" y="229"/>
                    </a:cubicBezTo>
                    <a:cubicBezTo>
                      <a:pt x="176" y="229"/>
                      <a:pt x="176" y="229"/>
                      <a:pt x="176" y="229"/>
                    </a:cubicBezTo>
                    <a:cubicBezTo>
                      <a:pt x="176" y="229"/>
                      <a:pt x="176" y="229"/>
                      <a:pt x="176" y="229"/>
                    </a:cubicBezTo>
                    <a:cubicBezTo>
                      <a:pt x="176" y="229"/>
                      <a:pt x="176" y="229"/>
                      <a:pt x="176" y="229"/>
                    </a:cubicBezTo>
                    <a:cubicBezTo>
                      <a:pt x="176" y="229"/>
                      <a:pt x="176" y="229"/>
                      <a:pt x="176" y="229"/>
                    </a:cubicBezTo>
                    <a:cubicBezTo>
                      <a:pt x="176" y="229"/>
                      <a:pt x="176" y="229"/>
                      <a:pt x="176" y="229"/>
                    </a:cubicBezTo>
                    <a:cubicBezTo>
                      <a:pt x="176" y="229"/>
                      <a:pt x="176" y="229"/>
                      <a:pt x="176" y="229"/>
                    </a:cubicBezTo>
                    <a:cubicBezTo>
                      <a:pt x="176" y="229"/>
                      <a:pt x="176" y="229"/>
                      <a:pt x="176" y="229"/>
                    </a:cubicBezTo>
                    <a:cubicBezTo>
                      <a:pt x="176" y="229"/>
                      <a:pt x="176" y="229"/>
                      <a:pt x="176" y="229"/>
                    </a:cubicBezTo>
                    <a:cubicBezTo>
                      <a:pt x="176" y="229"/>
                      <a:pt x="176" y="229"/>
                      <a:pt x="176" y="229"/>
                    </a:cubicBezTo>
                    <a:cubicBezTo>
                      <a:pt x="177" y="229"/>
                      <a:pt x="177" y="229"/>
                      <a:pt x="177" y="229"/>
                    </a:cubicBezTo>
                    <a:cubicBezTo>
                      <a:pt x="177" y="229"/>
                      <a:pt x="177" y="229"/>
                      <a:pt x="177" y="229"/>
                    </a:cubicBezTo>
                    <a:cubicBezTo>
                      <a:pt x="177" y="229"/>
                      <a:pt x="177" y="229"/>
                      <a:pt x="177" y="229"/>
                    </a:cubicBezTo>
                    <a:cubicBezTo>
                      <a:pt x="177" y="229"/>
                      <a:pt x="177" y="229"/>
                      <a:pt x="177" y="229"/>
                    </a:cubicBezTo>
                    <a:cubicBezTo>
                      <a:pt x="177" y="229"/>
                      <a:pt x="177" y="229"/>
                      <a:pt x="177" y="229"/>
                    </a:cubicBezTo>
                    <a:cubicBezTo>
                      <a:pt x="177" y="229"/>
                      <a:pt x="177" y="229"/>
                      <a:pt x="177" y="229"/>
                    </a:cubicBezTo>
                    <a:cubicBezTo>
                      <a:pt x="177" y="229"/>
                      <a:pt x="177" y="229"/>
                      <a:pt x="177" y="229"/>
                    </a:cubicBezTo>
                    <a:cubicBezTo>
                      <a:pt x="177" y="229"/>
                      <a:pt x="177" y="229"/>
                      <a:pt x="177" y="229"/>
                    </a:cubicBezTo>
                    <a:cubicBezTo>
                      <a:pt x="177" y="229"/>
                      <a:pt x="177" y="229"/>
                      <a:pt x="177" y="229"/>
                    </a:cubicBezTo>
                    <a:cubicBezTo>
                      <a:pt x="177" y="229"/>
                      <a:pt x="177" y="229"/>
                      <a:pt x="177" y="229"/>
                    </a:cubicBezTo>
                    <a:cubicBezTo>
                      <a:pt x="177" y="229"/>
                      <a:pt x="177" y="229"/>
                      <a:pt x="177" y="229"/>
                    </a:cubicBezTo>
                    <a:cubicBezTo>
                      <a:pt x="177" y="229"/>
                      <a:pt x="177" y="229"/>
                      <a:pt x="177" y="229"/>
                    </a:cubicBezTo>
                    <a:cubicBezTo>
                      <a:pt x="177" y="229"/>
                      <a:pt x="177" y="229"/>
                      <a:pt x="177" y="229"/>
                    </a:cubicBezTo>
                    <a:cubicBezTo>
                      <a:pt x="177" y="229"/>
                      <a:pt x="177" y="229"/>
                      <a:pt x="177" y="229"/>
                    </a:cubicBezTo>
                    <a:cubicBezTo>
                      <a:pt x="177" y="229"/>
                      <a:pt x="177" y="229"/>
                      <a:pt x="177" y="229"/>
                    </a:cubicBezTo>
                    <a:cubicBezTo>
                      <a:pt x="177" y="229"/>
                      <a:pt x="177" y="229"/>
                      <a:pt x="177" y="229"/>
                    </a:cubicBezTo>
                    <a:cubicBezTo>
                      <a:pt x="177" y="229"/>
                      <a:pt x="177" y="229"/>
                      <a:pt x="177" y="229"/>
                    </a:cubicBezTo>
                    <a:cubicBezTo>
                      <a:pt x="177" y="229"/>
                      <a:pt x="177" y="229"/>
                      <a:pt x="177" y="229"/>
                    </a:cubicBezTo>
                    <a:cubicBezTo>
                      <a:pt x="177" y="229"/>
                      <a:pt x="177" y="229"/>
                      <a:pt x="177" y="229"/>
                    </a:cubicBezTo>
                    <a:cubicBezTo>
                      <a:pt x="177" y="229"/>
                      <a:pt x="177" y="229"/>
                      <a:pt x="177" y="229"/>
                    </a:cubicBezTo>
                    <a:cubicBezTo>
                      <a:pt x="177" y="229"/>
                      <a:pt x="177" y="229"/>
                      <a:pt x="177" y="229"/>
                    </a:cubicBezTo>
                    <a:cubicBezTo>
                      <a:pt x="177" y="229"/>
                      <a:pt x="177" y="229"/>
                      <a:pt x="177" y="229"/>
                    </a:cubicBezTo>
                    <a:cubicBezTo>
                      <a:pt x="177" y="229"/>
                      <a:pt x="177" y="229"/>
                      <a:pt x="177" y="229"/>
                    </a:cubicBezTo>
                    <a:cubicBezTo>
                      <a:pt x="177" y="229"/>
                      <a:pt x="177" y="229"/>
                      <a:pt x="177" y="229"/>
                    </a:cubicBezTo>
                    <a:cubicBezTo>
                      <a:pt x="177" y="229"/>
                      <a:pt x="177" y="229"/>
                      <a:pt x="177" y="229"/>
                    </a:cubicBezTo>
                    <a:cubicBezTo>
                      <a:pt x="177" y="229"/>
                      <a:pt x="177" y="229"/>
                      <a:pt x="177" y="229"/>
                    </a:cubicBezTo>
                    <a:cubicBezTo>
                      <a:pt x="177" y="229"/>
                      <a:pt x="177" y="229"/>
                      <a:pt x="177" y="229"/>
                    </a:cubicBezTo>
                    <a:cubicBezTo>
                      <a:pt x="177" y="229"/>
                      <a:pt x="177" y="229"/>
                      <a:pt x="177" y="229"/>
                    </a:cubicBezTo>
                    <a:cubicBezTo>
                      <a:pt x="177" y="229"/>
                      <a:pt x="177" y="229"/>
                      <a:pt x="177" y="229"/>
                    </a:cubicBezTo>
                    <a:cubicBezTo>
                      <a:pt x="177" y="229"/>
                      <a:pt x="177" y="229"/>
                      <a:pt x="177" y="229"/>
                    </a:cubicBezTo>
                    <a:cubicBezTo>
                      <a:pt x="177" y="229"/>
                      <a:pt x="177" y="229"/>
                      <a:pt x="177" y="229"/>
                    </a:cubicBezTo>
                    <a:cubicBezTo>
                      <a:pt x="177" y="229"/>
                      <a:pt x="177" y="229"/>
                      <a:pt x="177" y="229"/>
                    </a:cubicBezTo>
                    <a:cubicBezTo>
                      <a:pt x="177" y="229"/>
                      <a:pt x="177" y="229"/>
                      <a:pt x="177" y="229"/>
                    </a:cubicBezTo>
                    <a:cubicBezTo>
                      <a:pt x="177" y="229"/>
                      <a:pt x="177" y="229"/>
                      <a:pt x="177" y="229"/>
                    </a:cubicBezTo>
                    <a:cubicBezTo>
                      <a:pt x="177" y="229"/>
                      <a:pt x="177" y="229"/>
                      <a:pt x="177" y="229"/>
                    </a:cubicBezTo>
                    <a:cubicBezTo>
                      <a:pt x="177" y="229"/>
                      <a:pt x="177" y="229"/>
                      <a:pt x="177" y="229"/>
                    </a:cubicBezTo>
                    <a:cubicBezTo>
                      <a:pt x="178" y="229"/>
                      <a:pt x="178" y="229"/>
                      <a:pt x="178" y="229"/>
                    </a:cubicBezTo>
                    <a:cubicBezTo>
                      <a:pt x="178" y="229"/>
                      <a:pt x="178" y="229"/>
                      <a:pt x="178" y="229"/>
                    </a:cubicBezTo>
                    <a:cubicBezTo>
                      <a:pt x="178" y="229"/>
                      <a:pt x="178" y="229"/>
                      <a:pt x="178" y="229"/>
                    </a:cubicBezTo>
                    <a:cubicBezTo>
                      <a:pt x="178" y="229"/>
                      <a:pt x="178" y="229"/>
                      <a:pt x="178" y="229"/>
                    </a:cubicBezTo>
                    <a:cubicBezTo>
                      <a:pt x="178" y="229"/>
                      <a:pt x="178" y="229"/>
                      <a:pt x="178" y="229"/>
                    </a:cubicBezTo>
                    <a:cubicBezTo>
                      <a:pt x="178" y="229"/>
                      <a:pt x="178" y="229"/>
                      <a:pt x="178" y="229"/>
                    </a:cubicBezTo>
                    <a:cubicBezTo>
                      <a:pt x="178" y="229"/>
                      <a:pt x="178" y="229"/>
                      <a:pt x="178" y="229"/>
                    </a:cubicBezTo>
                    <a:cubicBezTo>
                      <a:pt x="178" y="229"/>
                      <a:pt x="178" y="229"/>
                      <a:pt x="178" y="229"/>
                    </a:cubicBezTo>
                    <a:cubicBezTo>
                      <a:pt x="178" y="229"/>
                      <a:pt x="178" y="229"/>
                      <a:pt x="178" y="229"/>
                    </a:cubicBezTo>
                    <a:cubicBezTo>
                      <a:pt x="178" y="229"/>
                      <a:pt x="178" y="229"/>
                      <a:pt x="178" y="229"/>
                    </a:cubicBezTo>
                    <a:cubicBezTo>
                      <a:pt x="178" y="229"/>
                      <a:pt x="178" y="229"/>
                      <a:pt x="178" y="229"/>
                    </a:cubicBezTo>
                    <a:cubicBezTo>
                      <a:pt x="178" y="229"/>
                      <a:pt x="178" y="229"/>
                      <a:pt x="178" y="229"/>
                    </a:cubicBezTo>
                    <a:cubicBezTo>
                      <a:pt x="178" y="229"/>
                      <a:pt x="178" y="229"/>
                      <a:pt x="178" y="229"/>
                    </a:cubicBezTo>
                    <a:cubicBezTo>
                      <a:pt x="178" y="229"/>
                      <a:pt x="178" y="229"/>
                      <a:pt x="178" y="229"/>
                    </a:cubicBezTo>
                    <a:cubicBezTo>
                      <a:pt x="178" y="229"/>
                      <a:pt x="178" y="229"/>
                      <a:pt x="178" y="229"/>
                    </a:cubicBezTo>
                    <a:cubicBezTo>
                      <a:pt x="178" y="229"/>
                      <a:pt x="178" y="229"/>
                      <a:pt x="178" y="229"/>
                    </a:cubicBezTo>
                    <a:cubicBezTo>
                      <a:pt x="178" y="229"/>
                      <a:pt x="178" y="229"/>
                      <a:pt x="178" y="229"/>
                    </a:cubicBezTo>
                    <a:cubicBezTo>
                      <a:pt x="178" y="229"/>
                      <a:pt x="178" y="229"/>
                      <a:pt x="178" y="229"/>
                    </a:cubicBezTo>
                    <a:cubicBezTo>
                      <a:pt x="178" y="229"/>
                      <a:pt x="178" y="229"/>
                      <a:pt x="178" y="229"/>
                    </a:cubicBezTo>
                    <a:cubicBezTo>
                      <a:pt x="178" y="229"/>
                      <a:pt x="178" y="229"/>
                      <a:pt x="178" y="229"/>
                    </a:cubicBezTo>
                    <a:cubicBezTo>
                      <a:pt x="178" y="229"/>
                      <a:pt x="178" y="229"/>
                      <a:pt x="178" y="229"/>
                    </a:cubicBezTo>
                    <a:cubicBezTo>
                      <a:pt x="178" y="229"/>
                      <a:pt x="178" y="229"/>
                      <a:pt x="178" y="229"/>
                    </a:cubicBezTo>
                    <a:cubicBezTo>
                      <a:pt x="178" y="229"/>
                      <a:pt x="178" y="229"/>
                      <a:pt x="178" y="229"/>
                    </a:cubicBezTo>
                    <a:cubicBezTo>
                      <a:pt x="178" y="229"/>
                      <a:pt x="178" y="229"/>
                      <a:pt x="178" y="229"/>
                    </a:cubicBezTo>
                    <a:cubicBezTo>
                      <a:pt x="178" y="229"/>
                      <a:pt x="178" y="229"/>
                      <a:pt x="178" y="229"/>
                    </a:cubicBezTo>
                    <a:cubicBezTo>
                      <a:pt x="178" y="229"/>
                      <a:pt x="178" y="229"/>
                      <a:pt x="178" y="229"/>
                    </a:cubicBezTo>
                    <a:cubicBezTo>
                      <a:pt x="178" y="229"/>
                      <a:pt x="178" y="229"/>
                      <a:pt x="178" y="229"/>
                    </a:cubicBezTo>
                    <a:cubicBezTo>
                      <a:pt x="178" y="229"/>
                      <a:pt x="178" y="229"/>
                      <a:pt x="178" y="229"/>
                    </a:cubicBezTo>
                    <a:cubicBezTo>
                      <a:pt x="178" y="229"/>
                      <a:pt x="178" y="229"/>
                      <a:pt x="178" y="229"/>
                    </a:cubicBezTo>
                    <a:cubicBezTo>
                      <a:pt x="178" y="228"/>
                      <a:pt x="178" y="228"/>
                      <a:pt x="178" y="228"/>
                    </a:cubicBezTo>
                    <a:cubicBezTo>
                      <a:pt x="178" y="228"/>
                      <a:pt x="178" y="228"/>
                      <a:pt x="178" y="228"/>
                    </a:cubicBezTo>
                    <a:cubicBezTo>
                      <a:pt x="178" y="228"/>
                      <a:pt x="178" y="228"/>
                      <a:pt x="178" y="228"/>
                    </a:cubicBezTo>
                    <a:cubicBezTo>
                      <a:pt x="178" y="228"/>
                      <a:pt x="178" y="228"/>
                      <a:pt x="178" y="228"/>
                    </a:cubicBezTo>
                    <a:cubicBezTo>
                      <a:pt x="178" y="228"/>
                      <a:pt x="178" y="228"/>
                      <a:pt x="178" y="228"/>
                    </a:cubicBezTo>
                    <a:cubicBezTo>
                      <a:pt x="178" y="228"/>
                      <a:pt x="178" y="228"/>
                      <a:pt x="178" y="228"/>
                    </a:cubicBezTo>
                    <a:cubicBezTo>
                      <a:pt x="178" y="228"/>
                      <a:pt x="178" y="228"/>
                      <a:pt x="178" y="228"/>
                    </a:cubicBezTo>
                    <a:cubicBezTo>
                      <a:pt x="179" y="228"/>
                      <a:pt x="179" y="228"/>
                      <a:pt x="179" y="228"/>
                    </a:cubicBezTo>
                    <a:cubicBezTo>
                      <a:pt x="179" y="228"/>
                      <a:pt x="179" y="228"/>
                      <a:pt x="179" y="228"/>
                    </a:cubicBezTo>
                    <a:cubicBezTo>
                      <a:pt x="179" y="228"/>
                      <a:pt x="179" y="228"/>
                      <a:pt x="179" y="228"/>
                    </a:cubicBezTo>
                    <a:cubicBezTo>
                      <a:pt x="179" y="228"/>
                      <a:pt x="179" y="228"/>
                      <a:pt x="179" y="228"/>
                    </a:cubicBezTo>
                    <a:cubicBezTo>
                      <a:pt x="179" y="228"/>
                      <a:pt x="179" y="228"/>
                      <a:pt x="179" y="228"/>
                    </a:cubicBezTo>
                    <a:cubicBezTo>
                      <a:pt x="179" y="228"/>
                      <a:pt x="179" y="228"/>
                      <a:pt x="179" y="228"/>
                    </a:cubicBezTo>
                    <a:cubicBezTo>
                      <a:pt x="179" y="228"/>
                      <a:pt x="179" y="228"/>
                      <a:pt x="179" y="228"/>
                    </a:cubicBezTo>
                    <a:cubicBezTo>
                      <a:pt x="179" y="228"/>
                      <a:pt x="179" y="228"/>
                      <a:pt x="179" y="228"/>
                    </a:cubicBezTo>
                    <a:cubicBezTo>
                      <a:pt x="179" y="228"/>
                      <a:pt x="179" y="228"/>
                      <a:pt x="179" y="228"/>
                    </a:cubicBezTo>
                    <a:cubicBezTo>
                      <a:pt x="179" y="228"/>
                      <a:pt x="179" y="228"/>
                      <a:pt x="179" y="228"/>
                    </a:cubicBezTo>
                    <a:cubicBezTo>
                      <a:pt x="179" y="228"/>
                      <a:pt x="179" y="228"/>
                      <a:pt x="179" y="228"/>
                    </a:cubicBezTo>
                    <a:cubicBezTo>
                      <a:pt x="179" y="228"/>
                      <a:pt x="179" y="228"/>
                      <a:pt x="179" y="228"/>
                    </a:cubicBezTo>
                    <a:cubicBezTo>
                      <a:pt x="179" y="228"/>
                      <a:pt x="179" y="228"/>
                      <a:pt x="179" y="228"/>
                    </a:cubicBezTo>
                    <a:cubicBezTo>
                      <a:pt x="179" y="228"/>
                      <a:pt x="179" y="228"/>
                      <a:pt x="179" y="228"/>
                    </a:cubicBezTo>
                    <a:cubicBezTo>
                      <a:pt x="179" y="228"/>
                      <a:pt x="179" y="228"/>
                      <a:pt x="179" y="228"/>
                    </a:cubicBezTo>
                    <a:cubicBezTo>
                      <a:pt x="179" y="228"/>
                      <a:pt x="179" y="228"/>
                      <a:pt x="179" y="228"/>
                    </a:cubicBezTo>
                    <a:cubicBezTo>
                      <a:pt x="179" y="228"/>
                      <a:pt x="179" y="228"/>
                      <a:pt x="179" y="228"/>
                    </a:cubicBezTo>
                    <a:cubicBezTo>
                      <a:pt x="179" y="228"/>
                      <a:pt x="179" y="228"/>
                      <a:pt x="179" y="228"/>
                    </a:cubicBezTo>
                    <a:cubicBezTo>
                      <a:pt x="179" y="228"/>
                      <a:pt x="179" y="228"/>
                      <a:pt x="179" y="228"/>
                    </a:cubicBezTo>
                    <a:cubicBezTo>
                      <a:pt x="179" y="228"/>
                      <a:pt x="179" y="228"/>
                      <a:pt x="179" y="228"/>
                    </a:cubicBezTo>
                    <a:cubicBezTo>
                      <a:pt x="179" y="228"/>
                      <a:pt x="179" y="228"/>
                      <a:pt x="179" y="228"/>
                    </a:cubicBezTo>
                    <a:cubicBezTo>
                      <a:pt x="179" y="228"/>
                      <a:pt x="179" y="228"/>
                      <a:pt x="179" y="228"/>
                    </a:cubicBezTo>
                    <a:cubicBezTo>
                      <a:pt x="179" y="228"/>
                      <a:pt x="179" y="228"/>
                      <a:pt x="179" y="228"/>
                    </a:cubicBezTo>
                    <a:cubicBezTo>
                      <a:pt x="179" y="228"/>
                      <a:pt x="179" y="228"/>
                      <a:pt x="179" y="228"/>
                    </a:cubicBezTo>
                    <a:cubicBezTo>
                      <a:pt x="179" y="228"/>
                      <a:pt x="179" y="228"/>
                      <a:pt x="179" y="228"/>
                    </a:cubicBezTo>
                    <a:cubicBezTo>
                      <a:pt x="179" y="228"/>
                      <a:pt x="179" y="228"/>
                      <a:pt x="179" y="228"/>
                    </a:cubicBezTo>
                    <a:cubicBezTo>
                      <a:pt x="179" y="228"/>
                      <a:pt x="179" y="228"/>
                      <a:pt x="179" y="228"/>
                    </a:cubicBezTo>
                    <a:cubicBezTo>
                      <a:pt x="179" y="228"/>
                      <a:pt x="179" y="228"/>
                      <a:pt x="179" y="228"/>
                    </a:cubicBezTo>
                    <a:cubicBezTo>
                      <a:pt x="179" y="228"/>
                      <a:pt x="179" y="228"/>
                      <a:pt x="179" y="228"/>
                    </a:cubicBezTo>
                    <a:cubicBezTo>
                      <a:pt x="179" y="228"/>
                      <a:pt x="179" y="228"/>
                      <a:pt x="179" y="228"/>
                    </a:cubicBezTo>
                    <a:cubicBezTo>
                      <a:pt x="179" y="228"/>
                      <a:pt x="179" y="228"/>
                      <a:pt x="179" y="228"/>
                    </a:cubicBezTo>
                    <a:cubicBezTo>
                      <a:pt x="179" y="228"/>
                      <a:pt x="179" y="228"/>
                      <a:pt x="179" y="228"/>
                    </a:cubicBezTo>
                    <a:cubicBezTo>
                      <a:pt x="179" y="228"/>
                      <a:pt x="179" y="228"/>
                      <a:pt x="179" y="228"/>
                    </a:cubicBezTo>
                    <a:cubicBezTo>
                      <a:pt x="179" y="228"/>
                      <a:pt x="179" y="228"/>
                      <a:pt x="179" y="228"/>
                    </a:cubicBezTo>
                    <a:cubicBezTo>
                      <a:pt x="179" y="228"/>
                      <a:pt x="179" y="228"/>
                      <a:pt x="179" y="228"/>
                    </a:cubicBezTo>
                    <a:cubicBezTo>
                      <a:pt x="179" y="228"/>
                      <a:pt x="179" y="228"/>
                      <a:pt x="179" y="228"/>
                    </a:cubicBezTo>
                    <a:cubicBezTo>
                      <a:pt x="179" y="228"/>
                      <a:pt x="180" y="228"/>
                      <a:pt x="180" y="228"/>
                    </a:cubicBezTo>
                    <a:cubicBezTo>
                      <a:pt x="180" y="228"/>
                      <a:pt x="180" y="228"/>
                      <a:pt x="180" y="228"/>
                    </a:cubicBezTo>
                    <a:cubicBezTo>
                      <a:pt x="180" y="228"/>
                      <a:pt x="180" y="228"/>
                      <a:pt x="180" y="228"/>
                    </a:cubicBezTo>
                    <a:cubicBezTo>
                      <a:pt x="180" y="228"/>
                      <a:pt x="180" y="228"/>
                      <a:pt x="180" y="228"/>
                    </a:cubicBezTo>
                    <a:cubicBezTo>
                      <a:pt x="180" y="228"/>
                      <a:pt x="180" y="228"/>
                      <a:pt x="180" y="228"/>
                    </a:cubicBezTo>
                    <a:cubicBezTo>
                      <a:pt x="180" y="228"/>
                      <a:pt x="180" y="228"/>
                      <a:pt x="180" y="228"/>
                    </a:cubicBezTo>
                    <a:cubicBezTo>
                      <a:pt x="180" y="228"/>
                      <a:pt x="180" y="228"/>
                      <a:pt x="180" y="228"/>
                    </a:cubicBezTo>
                    <a:cubicBezTo>
                      <a:pt x="180" y="228"/>
                      <a:pt x="180" y="228"/>
                      <a:pt x="180" y="228"/>
                    </a:cubicBezTo>
                    <a:cubicBezTo>
                      <a:pt x="180" y="228"/>
                      <a:pt x="180" y="228"/>
                      <a:pt x="180" y="228"/>
                    </a:cubicBezTo>
                    <a:cubicBezTo>
                      <a:pt x="180" y="228"/>
                      <a:pt x="180" y="228"/>
                      <a:pt x="180" y="228"/>
                    </a:cubicBezTo>
                    <a:cubicBezTo>
                      <a:pt x="180" y="228"/>
                      <a:pt x="180" y="228"/>
                      <a:pt x="180" y="228"/>
                    </a:cubicBezTo>
                    <a:cubicBezTo>
                      <a:pt x="180" y="228"/>
                      <a:pt x="180" y="228"/>
                      <a:pt x="180" y="228"/>
                    </a:cubicBezTo>
                    <a:cubicBezTo>
                      <a:pt x="180" y="228"/>
                      <a:pt x="180" y="228"/>
                      <a:pt x="180" y="228"/>
                    </a:cubicBezTo>
                    <a:cubicBezTo>
                      <a:pt x="180" y="228"/>
                      <a:pt x="180" y="228"/>
                      <a:pt x="180" y="228"/>
                    </a:cubicBezTo>
                    <a:cubicBezTo>
                      <a:pt x="180" y="228"/>
                      <a:pt x="180" y="228"/>
                      <a:pt x="180" y="228"/>
                    </a:cubicBezTo>
                    <a:cubicBezTo>
                      <a:pt x="180" y="228"/>
                      <a:pt x="180" y="228"/>
                      <a:pt x="180" y="228"/>
                    </a:cubicBezTo>
                    <a:cubicBezTo>
                      <a:pt x="180" y="228"/>
                      <a:pt x="180" y="228"/>
                      <a:pt x="180" y="228"/>
                    </a:cubicBezTo>
                    <a:cubicBezTo>
                      <a:pt x="180" y="228"/>
                      <a:pt x="180" y="228"/>
                      <a:pt x="180" y="228"/>
                    </a:cubicBezTo>
                    <a:cubicBezTo>
                      <a:pt x="180" y="228"/>
                      <a:pt x="180" y="228"/>
                      <a:pt x="180" y="228"/>
                    </a:cubicBezTo>
                    <a:cubicBezTo>
                      <a:pt x="180" y="228"/>
                      <a:pt x="180" y="228"/>
                      <a:pt x="180" y="228"/>
                    </a:cubicBezTo>
                    <a:cubicBezTo>
                      <a:pt x="180" y="228"/>
                      <a:pt x="180" y="228"/>
                      <a:pt x="180" y="228"/>
                    </a:cubicBezTo>
                    <a:cubicBezTo>
                      <a:pt x="180" y="228"/>
                      <a:pt x="180" y="228"/>
                      <a:pt x="180" y="228"/>
                    </a:cubicBezTo>
                    <a:cubicBezTo>
                      <a:pt x="180" y="228"/>
                      <a:pt x="180" y="228"/>
                      <a:pt x="180" y="228"/>
                    </a:cubicBezTo>
                    <a:cubicBezTo>
                      <a:pt x="180" y="228"/>
                      <a:pt x="180" y="228"/>
                      <a:pt x="180" y="228"/>
                    </a:cubicBezTo>
                    <a:cubicBezTo>
                      <a:pt x="180" y="228"/>
                      <a:pt x="180" y="228"/>
                      <a:pt x="180" y="228"/>
                    </a:cubicBezTo>
                    <a:cubicBezTo>
                      <a:pt x="180" y="228"/>
                      <a:pt x="180" y="228"/>
                      <a:pt x="180" y="228"/>
                    </a:cubicBezTo>
                    <a:cubicBezTo>
                      <a:pt x="180" y="228"/>
                      <a:pt x="180" y="228"/>
                      <a:pt x="180" y="228"/>
                    </a:cubicBezTo>
                    <a:cubicBezTo>
                      <a:pt x="180" y="228"/>
                      <a:pt x="180" y="228"/>
                      <a:pt x="180" y="228"/>
                    </a:cubicBezTo>
                    <a:cubicBezTo>
                      <a:pt x="180" y="228"/>
                      <a:pt x="180" y="228"/>
                      <a:pt x="180" y="228"/>
                    </a:cubicBezTo>
                    <a:cubicBezTo>
                      <a:pt x="180" y="228"/>
                      <a:pt x="180" y="228"/>
                      <a:pt x="180" y="228"/>
                    </a:cubicBezTo>
                    <a:cubicBezTo>
                      <a:pt x="180" y="228"/>
                      <a:pt x="180" y="228"/>
                      <a:pt x="180" y="228"/>
                    </a:cubicBezTo>
                    <a:cubicBezTo>
                      <a:pt x="180" y="228"/>
                      <a:pt x="180" y="228"/>
                      <a:pt x="180" y="228"/>
                    </a:cubicBezTo>
                    <a:cubicBezTo>
                      <a:pt x="180" y="228"/>
                      <a:pt x="180" y="228"/>
                      <a:pt x="180" y="228"/>
                    </a:cubicBezTo>
                    <a:cubicBezTo>
                      <a:pt x="180" y="228"/>
                      <a:pt x="180" y="228"/>
                      <a:pt x="180" y="228"/>
                    </a:cubicBezTo>
                    <a:cubicBezTo>
                      <a:pt x="180" y="228"/>
                      <a:pt x="180" y="228"/>
                      <a:pt x="180" y="228"/>
                    </a:cubicBezTo>
                    <a:cubicBezTo>
                      <a:pt x="180" y="228"/>
                      <a:pt x="180" y="228"/>
                      <a:pt x="180" y="228"/>
                    </a:cubicBezTo>
                    <a:cubicBezTo>
                      <a:pt x="180" y="228"/>
                      <a:pt x="181" y="228"/>
                      <a:pt x="181" y="228"/>
                    </a:cubicBezTo>
                    <a:cubicBezTo>
                      <a:pt x="181" y="228"/>
                      <a:pt x="181" y="228"/>
                      <a:pt x="181" y="228"/>
                    </a:cubicBezTo>
                    <a:cubicBezTo>
                      <a:pt x="181" y="228"/>
                      <a:pt x="181" y="228"/>
                      <a:pt x="181" y="228"/>
                    </a:cubicBezTo>
                    <a:cubicBezTo>
                      <a:pt x="181" y="227"/>
                      <a:pt x="181" y="227"/>
                      <a:pt x="181" y="227"/>
                    </a:cubicBezTo>
                    <a:cubicBezTo>
                      <a:pt x="181" y="227"/>
                      <a:pt x="181" y="227"/>
                      <a:pt x="181" y="227"/>
                    </a:cubicBezTo>
                    <a:cubicBezTo>
                      <a:pt x="181" y="227"/>
                      <a:pt x="181" y="227"/>
                      <a:pt x="181" y="227"/>
                    </a:cubicBezTo>
                    <a:cubicBezTo>
                      <a:pt x="181" y="227"/>
                      <a:pt x="181" y="227"/>
                      <a:pt x="181" y="227"/>
                    </a:cubicBezTo>
                    <a:cubicBezTo>
                      <a:pt x="181" y="227"/>
                      <a:pt x="181" y="227"/>
                      <a:pt x="181" y="227"/>
                    </a:cubicBezTo>
                    <a:cubicBezTo>
                      <a:pt x="181" y="227"/>
                      <a:pt x="181" y="227"/>
                      <a:pt x="181" y="227"/>
                    </a:cubicBezTo>
                    <a:cubicBezTo>
                      <a:pt x="181" y="227"/>
                      <a:pt x="181" y="227"/>
                      <a:pt x="181" y="227"/>
                    </a:cubicBezTo>
                    <a:cubicBezTo>
                      <a:pt x="181" y="227"/>
                      <a:pt x="181" y="227"/>
                      <a:pt x="181" y="227"/>
                    </a:cubicBezTo>
                    <a:cubicBezTo>
                      <a:pt x="181" y="227"/>
                      <a:pt x="181" y="227"/>
                      <a:pt x="181" y="227"/>
                    </a:cubicBezTo>
                    <a:cubicBezTo>
                      <a:pt x="181" y="227"/>
                      <a:pt x="181" y="227"/>
                      <a:pt x="181" y="227"/>
                    </a:cubicBezTo>
                    <a:cubicBezTo>
                      <a:pt x="181" y="227"/>
                      <a:pt x="181" y="227"/>
                      <a:pt x="181" y="227"/>
                    </a:cubicBezTo>
                    <a:cubicBezTo>
                      <a:pt x="181" y="227"/>
                      <a:pt x="181" y="227"/>
                      <a:pt x="181" y="227"/>
                    </a:cubicBezTo>
                    <a:cubicBezTo>
                      <a:pt x="181" y="227"/>
                      <a:pt x="181" y="227"/>
                      <a:pt x="181" y="227"/>
                    </a:cubicBezTo>
                    <a:cubicBezTo>
                      <a:pt x="181" y="227"/>
                      <a:pt x="181" y="227"/>
                      <a:pt x="181" y="227"/>
                    </a:cubicBezTo>
                    <a:cubicBezTo>
                      <a:pt x="181" y="227"/>
                      <a:pt x="181" y="227"/>
                      <a:pt x="181" y="227"/>
                    </a:cubicBezTo>
                    <a:cubicBezTo>
                      <a:pt x="181" y="227"/>
                      <a:pt x="181" y="227"/>
                      <a:pt x="181" y="227"/>
                    </a:cubicBezTo>
                    <a:cubicBezTo>
                      <a:pt x="181" y="227"/>
                      <a:pt x="181" y="227"/>
                      <a:pt x="181" y="227"/>
                    </a:cubicBezTo>
                    <a:cubicBezTo>
                      <a:pt x="181" y="227"/>
                      <a:pt x="181" y="227"/>
                      <a:pt x="181" y="227"/>
                    </a:cubicBezTo>
                    <a:cubicBezTo>
                      <a:pt x="181" y="227"/>
                      <a:pt x="181" y="227"/>
                      <a:pt x="181" y="227"/>
                    </a:cubicBezTo>
                    <a:cubicBezTo>
                      <a:pt x="181" y="227"/>
                      <a:pt x="181" y="227"/>
                      <a:pt x="181" y="227"/>
                    </a:cubicBezTo>
                    <a:cubicBezTo>
                      <a:pt x="181" y="227"/>
                      <a:pt x="181" y="227"/>
                      <a:pt x="181" y="227"/>
                    </a:cubicBezTo>
                    <a:cubicBezTo>
                      <a:pt x="181" y="227"/>
                      <a:pt x="181" y="227"/>
                      <a:pt x="181" y="227"/>
                    </a:cubicBezTo>
                    <a:cubicBezTo>
                      <a:pt x="181" y="227"/>
                      <a:pt x="181" y="227"/>
                      <a:pt x="181" y="227"/>
                    </a:cubicBezTo>
                    <a:cubicBezTo>
                      <a:pt x="181" y="227"/>
                      <a:pt x="181" y="227"/>
                      <a:pt x="181" y="227"/>
                    </a:cubicBezTo>
                    <a:cubicBezTo>
                      <a:pt x="181" y="227"/>
                      <a:pt x="181" y="227"/>
                      <a:pt x="181" y="227"/>
                    </a:cubicBezTo>
                    <a:cubicBezTo>
                      <a:pt x="181" y="227"/>
                      <a:pt x="181" y="227"/>
                      <a:pt x="181" y="227"/>
                    </a:cubicBezTo>
                    <a:cubicBezTo>
                      <a:pt x="181" y="227"/>
                      <a:pt x="181" y="227"/>
                      <a:pt x="181" y="227"/>
                    </a:cubicBezTo>
                    <a:cubicBezTo>
                      <a:pt x="181" y="227"/>
                      <a:pt x="181" y="227"/>
                      <a:pt x="181" y="227"/>
                    </a:cubicBezTo>
                    <a:cubicBezTo>
                      <a:pt x="181" y="227"/>
                      <a:pt x="181" y="227"/>
                      <a:pt x="181" y="227"/>
                    </a:cubicBezTo>
                    <a:cubicBezTo>
                      <a:pt x="181" y="227"/>
                      <a:pt x="181" y="227"/>
                      <a:pt x="181" y="227"/>
                    </a:cubicBezTo>
                    <a:cubicBezTo>
                      <a:pt x="181" y="227"/>
                      <a:pt x="181" y="227"/>
                      <a:pt x="181" y="227"/>
                    </a:cubicBezTo>
                    <a:cubicBezTo>
                      <a:pt x="181" y="227"/>
                      <a:pt x="181" y="227"/>
                      <a:pt x="181" y="227"/>
                    </a:cubicBezTo>
                    <a:cubicBezTo>
                      <a:pt x="181" y="227"/>
                      <a:pt x="181" y="227"/>
                      <a:pt x="181" y="227"/>
                    </a:cubicBezTo>
                    <a:cubicBezTo>
                      <a:pt x="181" y="227"/>
                      <a:pt x="181" y="227"/>
                      <a:pt x="181" y="227"/>
                    </a:cubicBezTo>
                    <a:cubicBezTo>
                      <a:pt x="181" y="227"/>
                      <a:pt x="181" y="227"/>
                      <a:pt x="181" y="227"/>
                    </a:cubicBezTo>
                    <a:cubicBezTo>
                      <a:pt x="181" y="227"/>
                      <a:pt x="181" y="227"/>
                      <a:pt x="181" y="227"/>
                    </a:cubicBezTo>
                    <a:cubicBezTo>
                      <a:pt x="181" y="227"/>
                      <a:pt x="181" y="227"/>
                      <a:pt x="181" y="227"/>
                    </a:cubicBezTo>
                    <a:cubicBezTo>
                      <a:pt x="181" y="227"/>
                      <a:pt x="181" y="227"/>
                      <a:pt x="181" y="227"/>
                    </a:cubicBezTo>
                    <a:cubicBezTo>
                      <a:pt x="181" y="227"/>
                      <a:pt x="181" y="227"/>
                      <a:pt x="181" y="227"/>
                    </a:cubicBezTo>
                    <a:cubicBezTo>
                      <a:pt x="181" y="227"/>
                      <a:pt x="181" y="227"/>
                      <a:pt x="181" y="227"/>
                    </a:cubicBezTo>
                    <a:cubicBezTo>
                      <a:pt x="181" y="227"/>
                      <a:pt x="181" y="227"/>
                      <a:pt x="181" y="227"/>
                    </a:cubicBezTo>
                    <a:cubicBezTo>
                      <a:pt x="181" y="227"/>
                      <a:pt x="181" y="227"/>
                      <a:pt x="181" y="227"/>
                    </a:cubicBezTo>
                    <a:cubicBezTo>
                      <a:pt x="181" y="227"/>
                      <a:pt x="181" y="227"/>
                      <a:pt x="181" y="227"/>
                    </a:cubicBezTo>
                    <a:cubicBezTo>
                      <a:pt x="182" y="227"/>
                      <a:pt x="182" y="227"/>
                      <a:pt x="182" y="227"/>
                    </a:cubicBezTo>
                    <a:cubicBezTo>
                      <a:pt x="182" y="227"/>
                      <a:pt x="182" y="227"/>
                      <a:pt x="182" y="227"/>
                    </a:cubicBezTo>
                    <a:cubicBezTo>
                      <a:pt x="182" y="227"/>
                      <a:pt x="182" y="227"/>
                      <a:pt x="182" y="227"/>
                    </a:cubicBezTo>
                    <a:cubicBezTo>
                      <a:pt x="182" y="227"/>
                      <a:pt x="182" y="227"/>
                      <a:pt x="182" y="227"/>
                    </a:cubicBezTo>
                    <a:cubicBezTo>
                      <a:pt x="182" y="227"/>
                      <a:pt x="182" y="227"/>
                      <a:pt x="182" y="227"/>
                    </a:cubicBezTo>
                    <a:cubicBezTo>
                      <a:pt x="182" y="227"/>
                      <a:pt x="182" y="227"/>
                      <a:pt x="182" y="227"/>
                    </a:cubicBezTo>
                    <a:cubicBezTo>
                      <a:pt x="182" y="227"/>
                      <a:pt x="182" y="227"/>
                      <a:pt x="182" y="227"/>
                    </a:cubicBezTo>
                    <a:cubicBezTo>
                      <a:pt x="182" y="227"/>
                      <a:pt x="182" y="227"/>
                      <a:pt x="182" y="227"/>
                    </a:cubicBezTo>
                    <a:cubicBezTo>
                      <a:pt x="182" y="227"/>
                      <a:pt x="182" y="227"/>
                      <a:pt x="182" y="227"/>
                    </a:cubicBezTo>
                    <a:cubicBezTo>
                      <a:pt x="182" y="227"/>
                      <a:pt x="182" y="227"/>
                      <a:pt x="182" y="227"/>
                    </a:cubicBezTo>
                    <a:cubicBezTo>
                      <a:pt x="182" y="227"/>
                      <a:pt x="182" y="227"/>
                      <a:pt x="182" y="227"/>
                    </a:cubicBezTo>
                    <a:cubicBezTo>
                      <a:pt x="182" y="227"/>
                      <a:pt x="182" y="227"/>
                      <a:pt x="182" y="227"/>
                    </a:cubicBezTo>
                    <a:cubicBezTo>
                      <a:pt x="182" y="227"/>
                      <a:pt x="182" y="227"/>
                      <a:pt x="182" y="227"/>
                    </a:cubicBezTo>
                    <a:cubicBezTo>
                      <a:pt x="182" y="227"/>
                      <a:pt x="182" y="227"/>
                      <a:pt x="182" y="227"/>
                    </a:cubicBezTo>
                    <a:cubicBezTo>
                      <a:pt x="182" y="227"/>
                      <a:pt x="182" y="227"/>
                      <a:pt x="182" y="227"/>
                    </a:cubicBezTo>
                    <a:cubicBezTo>
                      <a:pt x="182" y="227"/>
                      <a:pt x="182" y="227"/>
                      <a:pt x="182" y="227"/>
                    </a:cubicBezTo>
                    <a:cubicBezTo>
                      <a:pt x="182" y="227"/>
                      <a:pt x="182" y="227"/>
                      <a:pt x="182" y="227"/>
                    </a:cubicBezTo>
                    <a:cubicBezTo>
                      <a:pt x="182" y="227"/>
                      <a:pt x="182" y="227"/>
                      <a:pt x="182" y="227"/>
                    </a:cubicBezTo>
                    <a:cubicBezTo>
                      <a:pt x="182" y="227"/>
                      <a:pt x="182" y="227"/>
                      <a:pt x="182" y="227"/>
                    </a:cubicBezTo>
                    <a:cubicBezTo>
                      <a:pt x="182" y="227"/>
                      <a:pt x="182" y="227"/>
                      <a:pt x="182" y="227"/>
                    </a:cubicBezTo>
                    <a:cubicBezTo>
                      <a:pt x="182" y="227"/>
                      <a:pt x="182" y="227"/>
                      <a:pt x="182" y="227"/>
                    </a:cubicBezTo>
                    <a:cubicBezTo>
                      <a:pt x="182" y="227"/>
                      <a:pt x="182" y="227"/>
                      <a:pt x="182" y="227"/>
                    </a:cubicBezTo>
                    <a:cubicBezTo>
                      <a:pt x="182" y="227"/>
                      <a:pt x="182" y="227"/>
                      <a:pt x="182" y="227"/>
                    </a:cubicBezTo>
                    <a:cubicBezTo>
                      <a:pt x="182" y="227"/>
                      <a:pt x="182" y="227"/>
                      <a:pt x="182" y="227"/>
                    </a:cubicBezTo>
                    <a:cubicBezTo>
                      <a:pt x="182" y="227"/>
                      <a:pt x="182" y="227"/>
                      <a:pt x="182" y="227"/>
                    </a:cubicBezTo>
                    <a:cubicBezTo>
                      <a:pt x="182" y="227"/>
                      <a:pt x="182" y="227"/>
                      <a:pt x="182" y="227"/>
                    </a:cubicBezTo>
                    <a:cubicBezTo>
                      <a:pt x="182" y="227"/>
                      <a:pt x="182" y="227"/>
                      <a:pt x="182" y="227"/>
                    </a:cubicBezTo>
                    <a:cubicBezTo>
                      <a:pt x="182" y="227"/>
                      <a:pt x="182" y="227"/>
                      <a:pt x="182" y="227"/>
                    </a:cubicBezTo>
                    <a:cubicBezTo>
                      <a:pt x="182" y="227"/>
                      <a:pt x="182" y="227"/>
                      <a:pt x="182" y="227"/>
                    </a:cubicBezTo>
                    <a:cubicBezTo>
                      <a:pt x="182" y="227"/>
                      <a:pt x="182" y="227"/>
                      <a:pt x="182" y="227"/>
                    </a:cubicBezTo>
                    <a:cubicBezTo>
                      <a:pt x="182" y="227"/>
                      <a:pt x="182" y="227"/>
                      <a:pt x="182" y="227"/>
                    </a:cubicBezTo>
                    <a:cubicBezTo>
                      <a:pt x="182" y="227"/>
                      <a:pt x="182" y="227"/>
                      <a:pt x="182" y="227"/>
                    </a:cubicBezTo>
                    <a:cubicBezTo>
                      <a:pt x="182" y="227"/>
                      <a:pt x="182" y="227"/>
                      <a:pt x="182" y="227"/>
                    </a:cubicBezTo>
                    <a:cubicBezTo>
                      <a:pt x="182" y="227"/>
                      <a:pt x="182" y="227"/>
                      <a:pt x="182" y="227"/>
                    </a:cubicBezTo>
                    <a:cubicBezTo>
                      <a:pt x="182" y="227"/>
                      <a:pt x="182" y="227"/>
                      <a:pt x="182" y="227"/>
                    </a:cubicBezTo>
                    <a:cubicBezTo>
                      <a:pt x="182" y="227"/>
                      <a:pt x="182" y="227"/>
                      <a:pt x="182" y="227"/>
                    </a:cubicBezTo>
                    <a:cubicBezTo>
                      <a:pt x="182" y="227"/>
                      <a:pt x="182" y="227"/>
                      <a:pt x="182" y="227"/>
                    </a:cubicBezTo>
                    <a:cubicBezTo>
                      <a:pt x="182" y="227"/>
                      <a:pt x="182" y="227"/>
                      <a:pt x="182" y="227"/>
                    </a:cubicBezTo>
                    <a:cubicBezTo>
                      <a:pt x="182" y="227"/>
                      <a:pt x="182" y="227"/>
                      <a:pt x="182" y="227"/>
                    </a:cubicBezTo>
                    <a:cubicBezTo>
                      <a:pt x="182" y="227"/>
                      <a:pt x="182" y="227"/>
                      <a:pt x="182" y="227"/>
                    </a:cubicBezTo>
                    <a:cubicBezTo>
                      <a:pt x="182" y="227"/>
                      <a:pt x="182" y="227"/>
                      <a:pt x="182" y="227"/>
                    </a:cubicBezTo>
                    <a:cubicBezTo>
                      <a:pt x="182" y="227"/>
                      <a:pt x="182" y="227"/>
                      <a:pt x="182" y="227"/>
                    </a:cubicBezTo>
                    <a:cubicBezTo>
                      <a:pt x="183" y="227"/>
                      <a:pt x="183" y="227"/>
                      <a:pt x="183" y="227"/>
                    </a:cubicBezTo>
                    <a:cubicBezTo>
                      <a:pt x="183" y="227"/>
                      <a:pt x="183" y="227"/>
                      <a:pt x="183" y="227"/>
                    </a:cubicBezTo>
                    <a:cubicBezTo>
                      <a:pt x="183" y="227"/>
                      <a:pt x="183" y="227"/>
                      <a:pt x="183" y="227"/>
                    </a:cubicBezTo>
                    <a:cubicBezTo>
                      <a:pt x="183" y="226"/>
                      <a:pt x="183" y="226"/>
                      <a:pt x="183" y="226"/>
                    </a:cubicBezTo>
                    <a:cubicBezTo>
                      <a:pt x="183" y="226"/>
                      <a:pt x="183" y="226"/>
                      <a:pt x="183" y="226"/>
                    </a:cubicBezTo>
                    <a:cubicBezTo>
                      <a:pt x="183" y="226"/>
                      <a:pt x="183" y="226"/>
                      <a:pt x="183" y="226"/>
                    </a:cubicBezTo>
                    <a:cubicBezTo>
                      <a:pt x="183" y="226"/>
                      <a:pt x="183" y="226"/>
                      <a:pt x="183" y="226"/>
                    </a:cubicBezTo>
                    <a:cubicBezTo>
                      <a:pt x="183" y="226"/>
                      <a:pt x="183" y="226"/>
                      <a:pt x="183" y="226"/>
                    </a:cubicBezTo>
                    <a:cubicBezTo>
                      <a:pt x="183" y="226"/>
                      <a:pt x="183" y="226"/>
                      <a:pt x="183" y="226"/>
                    </a:cubicBezTo>
                    <a:cubicBezTo>
                      <a:pt x="183" y="226"/>
                      <a:pt x="183" y="226"/>
                      <a:pt x="183" y="226"/>
                    </a:cubicBezTo>
                    <a:cubicBezTo>
                      <a:pt x="183" y="226"/>
                      <a:pt x="183" y="226"/>
                      <a:pt x="183" y="226"/>
                    </a:cubicBezTo>
                    <a:cubicBezTo>
                      <a:pt x="183" y="226"/>
                      <a:pt x="183" y="226"/>
                      <a:pt x="183" y="226"/>
                    </a:cubicBezTo>
                    <a:cubicBezTo>
                      <a:pt x="183" y="226"/>
                      <a:pt x="183" y="226"/>
                      <a:pt x="183" y="226"/>
                    </a:cubicBezTo>
                    <a:cubicBezTo>
                      <a:pt x="183" y="226"/>
                      <a:pt x="183" y="226"/>
                      <a:pt x="183" y="226"/>
                    </a:cubicBezTo>
                    <a:cubicBezTo>
                      <a:pt x="183" y="226"/>
                      <a:pt x="183" y="226"/>
                      <a:pt x="183" y="226"/>
                    </a:cubicBezTo>
                    <a:cubicBezTo>
                      <a:pt x="183" y="226"/>
                      <a:pt x="183" y="226"/>
                      <a:pt x="183" y="226"/>
                    </a:cubicBezTo>
                    <a:cubicBezTo>
                      <a:pt x="183" y="226"/>
                      <a:pt x="183" y="226"/>
                      <a:pt x="183" y="226"/>
                    </a:cubicBezTo>
                    <a:cubicBezTo>
                      <a:pt x="183" y="226"/>
                      <a:pt x="183" y="226"/>
                      <a:pt x="183" y="226"/>
                    </a:cubicBezTo>
                    <a:cubicBezTo>
                      <a:pt x="183" y="226"/>
                      <a:pt x="183" y="226"/>
                      <a:pt x="183" y="226"/>
                    </a:cubicBezTo>
                    <a:cubicBezTo>
                      <a:pt x="183" y="226"/>
                      <a:pt x="183" y="226"/>
                      <a:pt x="183" y="226"/>
                    </a:cubicBezTo>
                    <a:cubicBezTo>
                      <a:pt x="183" y="226"/>
                      <a:pt x="183" y="226"/>
                      <a:pt x="183" y="226"/>
                    </a:cubicBezTo>
                    <a:cubicBezTo>
                      <a:pt x="183" y="226"/>
                      <a:pt x="183" y="226"/>
                      <a:pt x="183" y="226"/>
                    </a:cubicBezTo>
                    <a:cubicBezTo>
                      <a:pt x="183" y="226"/>
                      <a:pt x="183" y="226"/>
                      <a:pt x="183" y="226"/>
                    </a:cubicBezTo>
                    <a:cubicBezTo>
                      <a:pt x="183" y="226"/>
                      <a:pt x="183" y="226"/>
                      <a:pt x="183" y="226"/>
                    </a:cubicBezTo>
                    <a:cubicBezTo>
                      <a:pt x="183" y="226"/>
                      <a:pt x="183" y="226"/>
                      <a:pt x="183" y="226"/>
                    </a:cubicBezTo>
                    <a:cubicBezTo>
                      <a:pt x="183" y="226"/>
                      <a:pt x="183" y="226"/>
                      <a:pt x="183" y="226"/>
                    </a:cubicBezTo>
                    <a:cubicBezTo>
                      <a:pt x="183" y="226"/>
                      <a:pt x="183" y="226"/>
                      <a:pt x="183" y="226"/>
                    </a:cubicBezTo>
                    <a:cubicBezTo>
                      <a:pt x="183" y="226"/>
                      <a:pt x="183" y="226"/>
                      <a:pt x="183" y="226"/>
                    </a:cubicBezTo>
                    <a:cubicBezTo>
                      <a:pt x="183" y="226"/>
                      <a:pt x="183" y="226"/>
                      <a:pt x="183" y="226"/>
                    </a:cubicBezTo>
                    <a:cubicBezTo>
                      <a:pt x="183" y="226"/>
                      <a:pt x="183" y="226"/>
                      <a:pt x="183" y="226"/>
                    </a:cubicBezTo>
                    <a:cubicBezTo>
                      <a:pt x="183" y="226"/>
                      <a:pt x="183" y="226"/>
                      <a:pt x="183" y="226"/>
                    </a:cubicBezTo>
                    <a:cubicBezTo>
                      <a:pt x="183" y="226"/>
                      <a:pt x="183" y="226"/>
                      <a:pt x="183" y="226"/>
                    </a:cubicBezTo>
                    <a:cubicBezTo>
                      <a:pt x="183" y="226"/>
                      <a:pt x="183" y="226"/>
                      <a:pt x="183" y="226"/>
                    </a:cubicBezTo>
                    <a:cubicBezTo>
                      <a:pt x="183" y="226"/>
                      <a:pt x="183" y="226"/>
                      <a:pt x="183" y="226"/>
                    </a:cubicBezTo>
                    <a:cubicBezTo>
                      <a:pt x="183" y="226"/>
                      <a:pt x="183" y="226"/>
                      <a:pt x="183" y="226"/>
                    </a:cubicBezTo>
                    <a:cubicBezTo>
                      <a:pt x="183" y="226"/>
                      <a:pt x="183" y="226"/>
                      <a:pt x="183" y="226"/>
                    </a:cubicBezTo>
                    <a:cubicBezTo>
                      <a:pt x="183" y="226"/>
                      <a:pt x="183" y="226"/>
                      <a:pt x="183" y="226"/>
                    </a:cubicBezTo>
                    <a:cubicBezTo>
                      <a:pt x="183" y="226"/>
                      <a:pt x="183" y="226"/>
                      <a:pt x="183" y="226"/>
                    </a:cubicBezTo>
                    <a:cubicBezTo>
                      <a:pt x="183" y="226"/>
                      <a:pt x="183" y="226"/>
                      <a:pt x="184" y="226"/>
                    </a:cubicBezTo>
                    <a:cubicBezTo>
                      <a:pt x="184" y="226"/>
                      <a:pt x="184" y="226"/>
                      <a:pt x="184" y="226"/>
                    </a:cubicBezTo>
                    <a:cubicBezTo>
                      <a:pt x="184" y="226"/>
                      <a:pt x="184" y="226"/>
                      <a:pt x="184" y="226"/>
                    </a:cubicBezTo>
                    <a:cubicBezTo>
                      <a:pt x="184" y="226"/>
                      <a:pt x="184" y="226"/>
                      <a:pt x="184" y="226"/>
                    </a:cubicBezTo>
                    <a:cubicBezTo>
                      <a:pt x="184" y="226"/>
                      <a:pt x="184" y="226"/>
                      <a:pt x="184" y="226"/>
                    </a:cubicBezTo>
                    <a:cubicBezTo>
                      <a:pt x="184" y="226"/>
                      <a:pt x="184" y="226"/>
                      <a:pt x="184" y="226"/>
                    </a:cubicBezTo>
                    <a:cubicBezTo>
                      <a:pt x="184" y="226"/>
                      <a:pt x="184" y="226"/>
                      <a:pt x="184" y="226"/>
                    </a:cubicBezTo>
                    <a:cubicBezTo>
                      <a:pt x="184" y="226"/>
                      <a:pt x="184" y="226"/>
                      <a:pt x="184" y="226"/>
                    </a:cubicBezTo>
                    <a:cubicBezTo>
                      <a:pt x="184" y="226"/>
                      <a:pt x="184" y="226"/>
                      <a:pt x="184" y="226"/>
                    </a:cubicBezTo>
                    <a:cubicBezTo>
                      <a:pt x="184" y="226"/>
                      <a:pt x="184" y="226"/>
                      <a:pt x="184" y="226"/>
                    </a:cubicBezTo>
                    <a:cubicBezTo>
                      <a:pt x="184" y="226"/>
                      <a:pt x="184" y="226"/>
                      <a:pt x="184" y="226"/>
                    </a:cubicBezTo>
                    <a:cubicBezTo>
                      <a:pt x="184" y="226"/>
                      <a:pt x="184" y="226"/>
                      <a:pt x="184" y="226"/>
                    </a:cubicBezTo>
                    <a:cubicBezTo>
                      <a:pt x="184" y="226"/>
                      <a:pt x="184" y="226"/>
                      <a:pt x="184" y="226"/>
                    </a:cubicBezTo>
                    <a:cubicBezTo>
                      <a:pt x="184" y="226"/>
                      <a:pt x="184" y="226"/>
                      <a:pt x="184" y="226"/>
                    </a:cubicBezTo>
                    <a:cubicBezTo>
                      <a:pt x="184" y="226"/>
                      <a:pt x="184" y="226"/>
                      <a:pt x="184" y="226"/>
                    </a:cubicBezTo>
                    <a:cubicBezTo>
                      <a:pt x="184" y="226"/>
                      <a:pt x="184" y="226"/>
                      <a:pt x="184" y="226"/>
                    </a:cubicBezTo>
                    <a:cubicBezTo>
                      <a:pt x="184" y="226"/>
                      <a:pt x="184" y="226"/>
                      <a:pt x="184" y="226"/>
                    </a:cubicBezTo>
                    <a:cubicBezTo>
                      <a:pt x="184" y="226"/>
                      <a:pt x="184" y="226"/>
                      <a:pt x="184" y="226"/>
                    </a:cubicBezTo>
                    <a:cubicBezTo>
                      <a:pt x="184" y="226"/>
                      <a:pt x="184" y="226"/>
                      <a:pt x="184" y="226"/>
                    </a:cubicBezTo>
                    <a:cubicBezTo>
                      <a:pt x="184" y="226"/>
                      <a:pt x="184" y="226"/>
                      <a:pt x="184" y="225"/>
                    </a:cubicBezTo>
                    <a:cubicBezTo>
                      <a:pt x="184" y="225"/>
                      <a:pt x="184" y="225"/>
                      <a:pt x="184" y="225"/>
                    </a:cubicBezTo>
                    <a:cubicBezTo>
                      <a:pt x="184" y="225"/>
                      <a:pt x="184" y="225"/>
                      <a:pt x="184" y="225"/>
                    </a:cubicBezTo>
                    <a:cubicBezTo>
                      <a:pt x="184" y="225"/>
                      <a:pt x="184" y="225"/>
                      <a:pt x="184" y="225"/>
                    </a:cubicBezTo>
                    <a:cubicBezTo>
                      <a:pt x="184" y="225"/>
                      <a:pt x="184" y="225"/>
                      <a:pt x="184" y="225"/>
                    </a:cubicBezTo>
                    <a:cubicBezTo>
                      <a:pt x="185" y="225"/>
                      <a:pt x="185" y="225"/>
                      <a:pt x="185" y="225"/>
                    </a:cubicBezTo>
                    <a:cubicBezTo>
                      <a:pt x="185" y="225"/>
                      <a:pt x="185" y="225"/>
                      <a:pt x="185" y="225"/>
                    </a:cubicBezTo>
                    <a:cubicBezTo>
                      <a:pt x="185" y="225"/>
                      <a:pt x="185" y="225"/>
                      <a:pt x="185" y="225"/>
                    </a:cubicBezTo>
                    <a:cubicBezTo>
                      <a:pt x="185" y="225"/>
                      <a:pt x="185" y="225"/>
                      <a:pt x="185" y="225"/>
                    </a:cubicBezTo>
                    <a:cubicBezTo>
                      <a:pt x="185" y="225"/>
                      <a:pt x="185" y="225"/>
                      <a:pt x="185" y="225"/>
                    </a:cubicBezTo>
                    <a:cubicBezTo>
                      <a:pt x="185" y="225"/>
                      <a:pt x="185" y="225"/>
                      <a:pt x="185" y="225"/>
                    </a:cubicBezTo>
                    <a:cubicBezTo>
                      <a:pt x="185" y="225"/>
                      <a:pt x="185" y="225"/>
                      <a:pt x="185" y="225"/>
                    </a:cubicBezTo>
                    <a:cubicBezTo>
                      <a:pt x="185" y="225"/>
                      <a:pt x="185" y="225"/>
                      <a:pt x="185" y="225"/>
                    </a:cubicBezTo>
                    <a:cubicBezTo>
                      <a:pt x="185" y="225"/>
                      <a:pt x="185" y="225"/>
                      <a:pt x="185" y="225"/>
                    </a:cubicBezTo>
                    <a:cubicBezTo>
                      <a:pt x="185" y="225"/>
                      <a:pt x="185" y="225"/>
                      <a:pt x="185" y="225"/>
                    </a:cubicBezTo>
                    <a:cubicBezTo>
                      <a:pt x="185" y="225"/>
                      <a:pt x="185" y="225"/>
                      <a:pt x="185" y="225"/>
                    </a:cubicBezTo>
                    <a:cubicBezTo>
                      <a:pt x="185" y="225"/>
                      <a:pt x="185" y="225"/>
                      <a:pt x="185" y="225"/>
                    </a:cubicBezTo>
                    <a:cubicBezTo>
                      <a:pt x="185" y="225"/>
                      <a:pt x="185" y="225"/>
                      <a:pt x="185" y="225"/>
                    </a:cubicBezTo>
                    <a:cubicBezTo>
                      <a:pt x="185" y="225"/>
                      <a:pt x="185" y="225"/>
                      <a:pt x="185" y="225"/>
                    </a:cubicBezTo>
                    <a:cubicBezTo>
                      <a:pt x="185" y="225"/>
                      <a:pt x="185" y="225"/>
                      <a:pt x="185" y="225"/>
                    </a:cubicBezTo>
                    <a:cubicBezTo>
                      <a:pt x="185" y="225"/>
                      <a:pt x="185" y="225"/>
                      <a:pt x="185" y="225"/>
                    </a:cubicBezTo>
                    <a:cubicBezTo>
                      <a:pt x="185" y="225"/>
                      <a:pt x="185" y="225"/>
                      <a:pt x="185" y="225"/>
                    </a:cubicBezTo>
                    <a:cubicBezTo>
                      <a:pt x="185" y="225"/>
                      <a:pt x="185" y="225"/>
                      <a:pt x="185" y="225"/>
                    </a:cubicBezTo>
                    <a:cubicBezTo>
                      <a:pt x="185" y="225"/>
                      <a:pt x="185" y="225"/>
                      <a:pt x="185" y="225"/>
                    </a:cubicBezTo>
                    <a:cubicBezTo>
                      <a:pt x="185" y="225"/>
                      <a:pt x="185" y="225"/>
                      <a:pt x="185" y="225"/>
                    </a:cubicBezTo>
                    <a:cubicBezTo>
                      <a:pt x="185" y="225"/>
                      <a:pt x="185" y="225"/>
                      <a:pt x="185" y="225"/>
                    </a:cubicBezTo>
                    <a:cubicBezTo>
                      <a:pt x="185" y="225"/>
                      <a:pt x="185" y="225"/>
                      <a:pt x="185" y="225"/>
                    </a:cubicBezTo>
                    <a:cubicBezTo>
                      <a:pt x="185" y="225"/>
                      <a:pt x="185" y="225"/>
                      <a:pt x="185" y="225"/>
                    </a:cubicBezTo>
                    <a:cubicBezTo>
                      <a:pt x="185" y="225"/>
                      <a:pt x="185" y="225"/>
                      <a:pt x="185" y="225"/>
                    </a:cubicBezTo>
                    <a:cubicBezTo>
                      <a:pt x="185" y="225"/>
                      <a:pt x="185" y="225"/>
                      <a:pt x="185" y="225"/>
                    </a:cubicBezTo>
                    <a:cubicBezTo>
                      <a:pt x="185" y="225"/>
                      <a:pt x="185" y="225"/>
                      <a:pt x="185" y="225"/>
                    </a:cubicBezTo>
                    <a:cubicBezTo>
                      <a:pt x="185" y="225"/>
                      <a:pt x="185" y="225"/>
                      <a:pt x="185" y="225"/>
                    </a:cubicBezTo>
                    <a:cubicBezTo>
                      <a:pt x="185" y="225"/>
                      <a:pt x="185" y="225"/>
                      <a:pt x="185" y="225"/>
                    </a:cubicBezTo>
                    <a:cubicBezTo>
                      <a:pt x="185" y="225"/>
                      <a:pt x="185" y="225"/>
                      <a:pt x="185" y="225"/>
                    </a:cubicBezTo>
                    <a:cubicBezTo>
                      <a:pt x="185" y="225"/>
                      <a:pt x="185" y="225"/>
                      <a:pt x="185" y="225"/>
                    </a:cubicBezTo>
                    <a:cubicBezTo>
                      <a:pt x="185" y="225"/>
                      <a:pt x="185" y="225"/>
                      <a:pt x="185" y="225"/>
                    </a:cubicBezTo>
                    <a:cubicBezTo>
                      <a:pt x="185" y="225"/>
                      <a:pt x="185" y="225"/>
                      <a:pt x="185" y="225"/>
                    </a:cubicBezTo>
                    <a:cubicBezTo>
                      <a:pt x="186" y="225"/>
                      <a:pt x="186" y="225"/>
                      <a:pt x="186" y="225"/>
                    </a:cubicBezTo>
                    <a:cubicBezTo>
                      <a:pt x="186" y="225"/>
                      <a:pt x="186" y="225"/>
                      <a:pt x="186" y="225"/>
                    </a:cubicBezTo>
                    <a:cubicBezTo>
                      <a:pt x="186" y="225"/>
                      <a:pt x="186" y="225"/>
                      <a:pt x="186" y="225"/>
                    </a:cubicBezTo>
                    <a:cubicBezTo>
                      <a:pt x="186" y="225"/>
                      <a:pt x="186" y="225"/>
                      <a:pt x="186" y="225"/>
                    </a:cubicBezTo>
                    <a:cubicBezTo>
                      <a:pt x="186" y="225"/>
                      <a:pt x="186" y="225"/>
                      <a:pt x="186" y="225"/>
                    </a:cubicBezTo>
                    <a:cubicBezTo>
                      <a:pt x="186" y="225"/>
                      <a:pt x="186" y="225"/>
                      <a:pt x="186" y="225"/>
                    </a:cubicBezTo>
                    <a:cubicBezTo>
                      <a:pt x="186" y="225"/>
                      <a:pt x="186" y="225"/>
                      <a:pt x="186" y="225"/>
                    </a:cubicBezTo>
                    <a:cubicBezTo>
                      <a:pt x="186" y="225"/>
                      <a:pt x="186" y="225"/>
                      <a:pt x="186" y="225"/>
                    </a:cubicBezTo>
                    <a:cubicBezTo>
                      <a:pt x="186" y="225"/>
                      <a:pt x="186" y="225"/>
                      <a:pt x="186" y="225"/>
                    </a:cubicBezTo>
                    <a:cubicBezTo>
                      <a:pt x="186" y="225"/>
                      <a:pt x="186" y="225"/>
                      <a:pt x="186" y="225"/>
                    </a:cubicBezTo>
                    <a:cubicBezTo>
                      <a:pt x="186" y="225"/>
                      <a:pt x="186" y="225"/>
                      <a:pt x="186" y="225"/>
                    </a:cubicBezTo>
                    <a:cubicBezTo>
                      <a:pt x="186" y="225"/>
                      <a:pt x="186" y="225"/>
                      <a:pt x="186" y="225"/>
                    </a:cubicBezTo>
                    <a:cubicBezTo>
                      <a:pt x="186" y="225"/>
                      <a:pt x="186" y="225"/>
                      <a:pt x="186" y="225"/>
                    </a:cubicBezTo>
                    <a:cubicBezTo>
                      <a:pt x="186" y="225"/>
                      <a:pt x="186" y="225"/>
                      <a:pt x="186" y="225"/>
                    </a:cubicBezTo>
                    <a:cubicBezTo>
                      <a:pt x="186" y="225"/>
                      <a:pt x="186" y="225"/>
                      <a:pt x="186" y="225"/>
                    </a:cubicBezTo>
                    <a:cubicBezTo>
                      <a:pt x="186" y="225"/>
                      <a:pt x="186" y="225"/>
                      <a:pt x="186" y="225"/>
                    </a:cubicBezTo>
                    <a:cubicBezTo>
                      <a:pt x="186" y="225"/>
                      <a:pt x="186" y="225"/>
                      <a:pt x="186" y="225"/>
                    </a:cubicBezTo>
                    <a:cubicBezTo>
                      <a:pt x="186" y="224"/>
                      <a:pt x="186" y="224"/>
                      <a:pt x="186" y="224"/>
                    </a:cubicBezTo>
                    <a:cubicBezTo>
                      <a:pt x="186" y="224"/>
                      <a:pt x="186" y="224"/>
                      <a:pt x="186" y="224"/>
                    </a:cubicBezTo>
                    <a:cubicBezTo>
                      <a:pt x="186" y="224"/>
                      <a:pt x="186" y="224"/>
                      <a:pt x="186" y="224"/>
                    </a:cubicBezTo>
                    <a:cubicBezTo>
                      <a:pt x="186" y="224"/>
                      <a:pt x="186" y="224"/>
                      <a:pt x="186" y="224"/>
                    </a:cubicBezTo>
                    <a:cubicBezTo>
                      <a:pt x="186" y="224"/>
                      <a:pt x="186" y="224"/>
                      <a:pt x="186" y="224"/>
                    </a:cubicBezTo>
                    <a:cubicBezTo>
                      <a:pt x="186" y="224"/>
                      <a:pt x="186" y="224"/>
                      <a:pt x="186" y="224"/>
                    </a:cubicBezTo>
                    <a:cubicBezTo>
                      <a:pt x="186" y="224"/>
                      <a:pt x="186" y="224"/>
                      <a:pt x="186" y="224"/>
                    </a:cubicBezTo>
                    <a:cubicBezTo>
                      <a:pt x="186" y="224"/>
                      <a:pt x="186" y="224"/>
                      <a:pt x="186" y="224"/>
                    </a:cubicBezTo>
                    <a:cubicBezTo>
                      <a:pt x="186" y="224"/>
                      <a:pt x="186" y="224"/>
                      <a:pt x="186" y="224"/>
                    </a:cubicBezTo>
                    <a:cubicBezTo>
                      <a:pt x="186" y="224"/>
                      <a:pt x="186" y="224"/>
                      <a:pt x="186" y="224"/>
                    </a:cubicBezTo>
                    <a:cubicBezTo>
                      <a:pt x="186" y="224"/>
                      <a:pt x="186" y="224"/>
                      <a:pt x="186" y="224"/>
                    </a:cubicBezTo>
                    <a:cubicBezTo>
                      <a:pt x="186" y="224"/>
                      <a:pt x="186" y="224"/>
                      <a:pt x="186" y="224"/>
                    </a:cubicBezTo>
                    <a:cubicBezTo>
                      <a:pt x="186" y="224"/>
                      <a:pt x="186" y="224"/>
                      <a:pt x="186" y="224"/>
                    </a:cubicBezTo>
                    <a:cubicBezTo>
                      <a:pt x="186" y="224"/>
                      <a:pt x="186" y="224"/>
                      <a:pt x="186" y="224"/>
                    </a:cubicBezTo>
                    <a:cubicBezTo>
                      <a:pt x="186" y="224"/>
                      <a:pt x="186" y="224"/>
                      <a:pt x="186" y="224"/>
                    </a:cubicBezTo>
                    <a:cubicBezTo>
                      <a:pt x="186" y="224"/>
                      <a:pt x="186" y="224"/>
                      <a:pt x="186" y="224"/>
                    </a:cubicBezTo>
                    <a:cubicBezTo>
                      <a:pt x="186" y="224"/>
                      <a:pt x="186" y="224"/>
                      <a:pt x="186" y="224"/>
                    </a:cubicBezTo>
                    <a:cubicBezTo>
                      <a:pt x="186" y="224"/>
                      <a:pt x="186" y="224"/>
                      <a:pt x="186" y="224"/>
                    </a:cubicBezTo>
                    <a:cubicBezTo>
                      <a:pt x="186" y="224"/>
                      <a:pt x="186" y="224"/>
                      <a:pt x="186" y="224"/>
                    </a:cubicBezTo>
                    <a:cubicBezTo>
                      <a:pt x="186" y="224"/>
                      <a:pt x="186" y="224"/>
                      <a:pt x="186" y="224"/>
                    </a:cubicBezTo>
                    <a:cubicBezTo>
                      <a:pt x="186" y="224"/>
                      <a:pt x="186" y="224"/>
                      <a:pt x="186" y="224"/>
                    </a:cubicBezTo>
                    <a:cubicBezTo>
                      <a:pt x="186" y="224"/>
                      <a:pt x="186" y="224"/>
                      <a:pt x="186" y="224"/>
                    </a:cubicBezTo>
                    <a:cubicBezTo>
                      <a:pt x="186" y="224"/>
                      <a:pt x="186" y="224"/>
                      <a:pt x="186" y="224"/>
                    </a:cubicBezTo>
                    <a:cubicBezTo>
                      <a:pt x="187" y="224"/>
                      <a:pt x="187" y="224"/>
                      <a:pt x="187" y="224"/>
                    </a:cubicBezTo>
                    <a:cubicBezTo>
                      <a:pt x="187" y="224"/>
                      <a:pt x="187" y="224"/>
                      <a:pt x="187" y="224"/>
                    </a:cubicBezTo>
                    <a:cubicBezTo>
                      <a:pt x="187" y="224"/>
                      <a:pt x="187" y="224"/>
                      <a:pt x="187" y="224"/>
                    </a:cubicBezTo>
                    <a:cubicBezTo>
                      <a:pt x="187" y="224"/>
                      <a:pt x="187" y="224"/>
                      <a:pt x="187" y="224"/>
                    </a:cubicBezTo>
                    <a:cubicBezTo>
                      <a:pt x="187" y="224"/>
                      <a:pt x="187" y="224"/>
                      <a:pt x="187" y="224"/>
                    </a:cubicBezTo>
                    <a:cubicBezTo>
                      <a:pt x="187" y="224"/>
                      <a:pt x="187" y="224"/>
                      <a:pt x="187" y="224"/>
                    </a:cubicBezTo>
                    <a:cubicBezTo>
                      <a:pt x="187" y="224"/>
                      <a:pt x="187" y="224"/>
                      <a:pt x="187" y="224"/>
                    </a:cubicBezTo>
                    <a:cubicBezTo>
                      <a:pt x="187" y="224"/>
                      <a:pt x="187" y="224"/>
                      <a:pt x="187" y="224"/>
                    </a:cubicBezTo>
                    <a:cubicBezTo>
                      <a:pt x="187" y="224"/>
                      <a:pt x="187" y="224"/>
                      <a:pt x="187" y="224"/>
                    </a:cubicBezTo>
                    <a:cubicBezTo>
                      <a:pt x="187" y="224"/>
                      <a:pt x="187" y="224"/>
                      <a:pt x="187" y="224"/>
                    </a:cubicBezTo>
                    <a:cubicBezTo>
                      <a:pt x="187" y="224"/>
                      <a:pt x="187" y="224"/>
                      <a:pt x="187" y="224"/>
                    </a:cubicBezTo>
                    <a:cubicBezTo>
                      <a:pt x="187" y="224"/>
                      <a:pt x="187" y="224"/>
                      <a:pt x="187" y="224"/>
                    </a:cubicBezTo>
                    <a:cubicBezTo>
                      <a:pt x="187" y="224"/>
                      <a:pt x="187" y="224"/>
                      <a:pt x="187" y="224"/>
                    </a:cubicBezTo>
                    <a:cubicBezTo>
                      <a:pt x="187" y="224"/>
                      <a:pt x="187" y="224"/>
                      <a:pt x="187" y="224"/>
                    </a:cubicBezTo>
                    <a:cubicBezTo>
                      <a:pt x="187" y="224"/>
                      <a:pt x="187" y="224"/>
                      <a:pt x="187" y="224"/>
                    </a:cubicBezTo>
                    <a:cubicBezTo>
                      <a:pt x="187" y="224"/>
                      <a:pt x="187" y="224"/>
                      <a:pt x="187" y="224"/>
                    </a:cubicBezTo>
                    <a:cubicBezTo>
                      <a:pt x="187" y="224"/>
                      <a:pt x="187" y="224"/>
                      <a:pt x="187" y="224"/>
                    </a:cubicBezTo>
                    <a:cubicBezTo>
                      <a:pt x="187" y="224"/>
                      <a:pt x="187" y="224"/>
                      <a:pt x="187" y="224"/>
                    </a:cubicBezTo>
                    <a:cubicBezTo>
                      <a:pt x="187" y="224"/>
                      <a:pt x="187" y="224"/>
                      <a:pt x="187" y="224"/>
                    </a:cubicBezTo>
                    <a:cubicBezTo>
                      <a:pt x="187" y="224"/>
                      <a:pt x="187" y="224"/>
                      <a:pt x="187" y="224"/>
                    </a:cubicBezTo>
                    <a:cubicBezTo>
                      <a:pt x="187" y="224"/>
                      <a:pt x="187" y="224"/>
                      <a:pt x="187" y="224"/>
                    </a:cubicBezTo>
                    <a:cubicBezTo>
                      <a:pt x="187" y="224"/>
                      <a:pt x="187" y="224"/>
                      <a:pt x="187" y="224"/>
                    </a:cubicBezTo>
                    <a:cubicBezTo>
                      <a:pt x="187" y="224"/>
                      <a:pt x="187" y="224"/>
                      <a:pt x="187" y="224"/>
                    </a:cubicBezTo>
                    <a:cubicBezTo>
                      <a:pt x="187" y="224"/>
                      <a:pt x="187" y="224"/>
                      <a:pt x="187" y="224"/>
                    </a:cubicBezTo>
                    <a:cubicBezTo>
                      <a:pt x="187" y="224"/>
                      <a:pt x="187" y="224"/>
                      <a:pt x="187" y="224"/>
                    </a:cubicBezTo>
                    <a:cubicBezTo>
                      <a:pt x="187" y="224"/>
                      <a:pt x="187" y="224"/>
                      <a:pt x="187" y="224"/>
                    </a:cubicBezTo>
                    <a:cubicBezTo>
                      <a:pt x="187" y="224"/>
                      <a:pt x="187" y="224"/>
                      <a:pt x="187" y="224"/>
                    </a:cubicBezTo>
                    <a:cubicBezTo>
                      <a:pt x="187" y="224"/>
                      <a:pt x="187" y="224"/>
                      <a:pt x="187" y="224"/>
                    </a:cubicBezTo>
                    <a:cubicBezTo>
                      <a:pt x="187" y="224"/>
                      <a:pt x="187" y="224"/>
                      <a:pt x="187" y="224"/>
                    </a:cubicBezTo>
                    <a:cubicBezTo>
                      <a:pt x="187" y="224"/>
                      <a:pt x="187" y="224"/>
                      <a:pt x="187" y="224"/>
                    </a:cubicBezTo>
                    <a:cubicBezTo>
                      <a:pt x="187" y="224"/>
                      <a:pt x="187" y="224"/>
                      <a:pt x="187" y="224"/>
                    </a:cubicBezTo>
                    <a:cubicBezTo>
                      <a:pt x="187" y="223"/>
                      <a:pt x="187" y="223"/>
                      <a:pt x="187" y="223"/>
                    </a:cubicBezTo>
                    <a:cubicBezTo>
                      <a:pt x="187" y="223"/>
                      <a:pt x="187" y="223"/>
                      <a:pt x="187" y="223"/>
                    </a:cubicBezTo>
                    <a:cubicBezTo>
                      <a:pt x="187" y="223"/>
                      <a:pt x="187" y="223"/>
                      <a:pt x="187" y="223"/>
                    </a:cubicBezTo>
                    <a:cubicBezTo>
                      <a:pt x="187" y="223"/>
                      <a:pt x="187" y="223"/>
                      <a:pt x="187" y="223"/>
                    </a:cubicBezTo>
                    <a:cubicBezTo>
                      <a:pt x="187" y="223"/>
                      <a:pt x="187" y="223"/>
                      <a:pt x="187" y="223"/>
                    </a:cubicBezTo>
                    <a:cubicBezTo>
                      <a:pt x="188" y="223"/>
                      <a:pt x="188" y="223"/>
                      <a:pt x="188" y="223"/>
                    </a:cubicBezTo>
                    <a:cubicBezTo>
                      <a:pt x="188" y="223"/>
                      <a:pt x="188" y="223"/>
                      <a:pt x="188" y="223"/>
                    </a:cubicBezTo>
                    <a:cubicBezTo>
                      <a:pt x="188" y="223"/>
                      <a:pt x="188" y="223"/>
                      <a:pt x="188" y="223"/>
                    </a:cubicBezTo>
                    <a:cubicBezTo>
                      <a:pt x="188" y="223"/>
                      <a:pt x="188" y="223"/>
                      <a:pt x="188" y="223"/>
                    </a:cubicBezTo>
                    <a:cubicBezTo>
                      <a:pt x="188" y="223"/>
                      <a:pt x="188" y="223"/>
                      <a:pt x="188" y="223"/>
                    </a:cubicBezTo>
                    <a:cubicBezTo>
                      <a:pt x="188" y="223"/>
                      <a:pt x="188" y="223"/>
                      <a:pt x="188" y="223"/>
                    </a:cubicBezTo>
                    <a:cubicBezTo>
                      <a:pt x="188" y="223"/>
                      <a:pt x="188" y="223"/>
                      <a:pt x="188" y="223"/>
                    </a:cubicBezTo>
                    <a:cubicBezTo>
                      <a:pt x="188" y="223"/>
                      <a:pt x="188" y="223"/>
                      <a:pt x="188" y="223"/>
                    </a:cubicBezTo>
                    <a:cubicBezTo>
                      <a:pt x="188" y="223"/>
                      <a:pt x="188" y="223"/>
                      <a:pt x="188" y="223"/>
                    </a:cubicBezTo>
                    <a:cubicBezTo>
                      <a:pt x="188" y="223"/>
                      <a:pt x="188" y="223"/>
                      <a:pt x="188" y="223"/>
                    </a:cubicBezTo>
                    <a:cubicBezTo>
                      <a:pt x="188" y="223"/>
                      <a:pt x="188" y="223"/>
                      <a:pt x="188" y="223"/>
                    </a:cubicBezTo>
                    <a:cubicBezTo>
                      <a:pt x="188" y="223"/>
                      <a:pt x="188" y="223"/>
                      <a:pt x="188" y="223"/>
                    </a:cubicBezTo>
                    <a:cubicBezTo>
                      <a:pt x="188" y="223"/>
                      <a:pt x="188" y="223"/>
                      <a:pt x="188" y="223"/>
                    </a:cubicBezTo>
                    <a:cubicBezTo>
                      <a:pt x="188" y="223"/>
                      <a:pt x="188" y="223"/>
                      <a:pt x="188" y="223"/>
                    </a:cubicBezTo>
                    <a:cubicBezTo>
                      <a:pt x="188" y="223"/>
                      <a:pt x="188" y="223"/>
                      <a:pt x="188" y="223"/>
                    </a:cubicBezTo>
                    <a:cubicBezTo>
                      <a:pt x="188" y="223"/>
                      <a:pt x="188" y="223"/>
                      <a:pt x="188" y="223"/>
                    </a:cubicBezTo>
                    <a:cubicBezTo>
                      <a:pt x="188" y="223"/>
                      <a:pt x="188" y="223"/>
                      <a:pt x="188" y="223"/>
                    </a:cubicBezTo>
                    <a:cubicBezTo>
                      <a:pt x="188" y="223"/>
                      <a:pt x="188" y="223"/>
                      <a:pt x="188" y="223"/>
                    </a:cubicBezTo>
                    <a:cubicBezTo>
                      <a:pt x="188" y="223"/>
                      <a:pt x="188" y="223"/>
                      <a:pt x="188" y="223"/>
                    </a:cubicBezTo>
                    <a:cubicBezTo>
                      <a:pt x="188" y="223"/>
                      <a:pt x="188" y="223"/>
                      <a:pt x="188" y="223"/>
                    </a:cubicBezTo>
                    <a:cubicBezTo>
                      <a:pt x="188" y="223"/>
                      <a:pt x="188" y="223"/>
                      <a:pt x="188" y="223"/>
                    </a:cubicBezTo>
                    <a:cubicBezTo>
                      <a:pt x="188" y="223"/>
                      <a:pt x="188" y="223"/>
                      <a:pt x="188" y="223"/>
                    </a:cubicBezTo>
                    <a:cubicBezTo>
                      <a:pt x="188" y="223"/>
                      <a:pt x="188" y="223"/>
                      <a:pt x="188" y="223"/>
                    </a:cubicBezTo>
                    <a:cubicBezTo>
                      <a:pt x="188" y="223"/>
                      <a:pt x="188" y="223"/>
                      <a:pt x="188" y="223"/>
                    </a:cubicBezTo>
                    <a:cubicBezTo>
                      <a:pt x="188" y="223"/>
                      <a:pt x="188" y="223"/>
                      <a:pt x="188" y="223"/>
                    </a:cubicBezTo>
                    <a:cubicBezTo>
                      <a:pt x="188" y="223"/>
                      <a:pt x="188" y="223"/>
                      <a:pt x="188" y="223"/>
                    </a:cubicBezTo>
                    <a:cubicBezTo>
                      <a:pt x="188" y="223"/>
                      <a:pt x="188" y="223"/>
                      <a:pt x="188" y="223"/>
                    </a:cubicBezTo>
                    <a:cubicBezTo>
                      <a:pt x="188" y="223"/>
                      <a:pt x="188" y="223"/>
                      <a:pt x="188" y="223"/>
                    </a:cubicBezTo>
                    <a:cubicBezTo>
                      <a:pt x="188" y="223"/>
                      <a:pt x="188" y="223"/>
                      <a:pt x="188" y="223"/>
                    </a:cubicBezTo>
                    <a:cubicBezTo>
                      <a:pt x="188" y="223"/>
                      <a:pt x="188" y="223"/>
                      <a:pt x="188" y="223"/>
                    </a:cubicBezTo>
                    <a:cubicBezTo>
                      <a:pt x="189" y="223"/>
                      <a:pt x="189" y="223"/>
                      <a:pt x="189" y="223"/>
                    </a:cubicBezTo>
                    <a:cubicBezTo>
                      <a:pt x="189" y="223"/>
                      <a:pt x="189" y="223"/>
                      <a:pt x="189" y="223"/>
                    </a:cubicBezTo>
                    <a:cubicBezTo>
                      <a:pt x="189" y="223"/>
                      <a:pt x="189" y="223"/>
                      <a:pt x="189" y="223"/>
                    </a:cubicBezTo>
                    <a:cubicBezTo>
                      <a:pt x="189" y="223"/>
                      <a:pt x="189" y="223"/>
                      <a:pt x="189" y="223"/>
                    </a:cubicBezTo>
                    <a:cubicBezTo>
                      <a:pt x="189" y="223"/>
                      <a:pt x="189" y="223"/>
                      <a:pt x="189" y="223"/>
                    </a:cubicBezTo>
                    <a:cubicBezTo>
                      <a:pt x="189" y="223"/>
                      <a:pt x="189" y="223"/>
                      <a:pt x="189" y="222"/>
                    </a:cubicBezTo>
                    <a:cubicBezTo>
                      <a:pt x="189" y="222"/>
                      <a:pt x="189" y="222"/>
                      <a:pt x="189" y="222"/>
                    </a:cubicBezTo>
                    <a:cubicBezTo>
                      <a:pt x="189" y="222"/>
                      <a:pt x="189" y="222"/>
                      <a:pt x="189" y="222"/>
                    </a:cubicBezTo>
                    <a:cubicBezTo>
                      <a:pt x="189" y="222"/>
                      <a:pt x="189" y="222"/>
                      <a:pt x="189" y="222"/>
                    </a:cubicBezTo>
                    <a:cubicBezTo>
                      <a:pt x="189" y="222"/>
                      <a:pt x="189" y="222"/>
                      <a:pt x="189" y="222"/>
                    </a:cubicBezTo>
                    <a:cubicBezTo>
                      <a:pt x="189" y="222"/>
                      <a:pt x="189" y="222"/>
                      <a:pt x="189" y="222"/>
                    </a:cubicBezTo>
                    <a:cubicBezTo>
                      <a:pt x="189" y="222"/>
                      <a:pt x="189" y="222"/>
                      <a:pt x="189" y="222"/>
                    </a:cubicBezTo>
                    <a:cubicBezTo>
                      <a:pt x="189" y="222"/>
                      <a:pt x="189" y="222"/>
                      <a:pt x="189" y="222"/>
                    </a:cubicBezTo>
                    <a:cubicBezTo>
                      <a:pt x="189" y="222"/>
                      <a:pt x="189" y="222"/>
                      <a:pt x="189" y="222"/>
                    </a:cubicBezTo>
                    <a:cubicBezTo>
                      <a:pt x="189" y="222"/>
                      <a:pt x="189" y="222"/>
                      <a:pt x="189" y="222"/>
                    </a:cubicBezTo>
                    <a:cubicBezTo>
                      <a:pt x="189" y="222"/>
                      <a:pt x="189" y="222"/>
                      <a:pt x="189" y="222"/>
                    </a:cubicBezTo>
                    <a:cubicBezTo>
                      <a:pt x="189" y="222"/>
                      <a:pt x="189" y="222"/>
                      <a:pt x="189" y="222"/>
                    </a:cubicBezTo>
                    <a:cubicBezTo>
                      <a:pt x="189" y="222"/>
                      <a:pt x="189" y="222"/>
                      <a:pt x="189" y="222"/>
                    </a:cubicBezTo>
                    <a:cubicBezTo>
                      <a:pt x="189" y="222"/>
                      <a:pt x="189" y="222"/>
                      <a:pt x="189" y="222"/>
                    </a:cubicBezTo>
                    <a:cubicBezTo>
                      <a:pt x="189" y="222"/>
                      <a:pt x="189" y="222"/>
                      <a:pt x="189" y="222"/>
                    </a:cubicBezTo>
                    <a:cubicBezTo>
                      <a:pt x="189" y="222"/>
                      <a:pt x="189" y="222"/>
                      <a:pt x="189" y="222"/>
                    </a:cubicBezTo>
                    <a:cubicBezTo>
                      <a:pt x="189" y="222"/>
                      <a:pt x="189" y="222"/>
                      <a:pt x="189" y="222"/>
                    </a:cubicBezTo>
                    <a:cubicBezTo>
                      <a:pt x="189" y="222"/>
                      <a:pt x="189" y="222"/>
                      <a:pt x="189" y="222"/>
                    </a:cubicBezTo>
                    <a:cubicBezTo>
                      <a:pt x="189" y="222"/>
                      <a:pt x="189" y="222"/>
                      <a:pt x="189" y="222"/>
                    </a:cubicBezTo>
                    <a:cubicBezTo>
                      <a:pt x="189" y="222"/>
                      <a:pt x="189" y="222"/>
                      <a:pt x="189" y="222"/>
                    </a:cubicBezTo>
                    <a:cubicBezTo>
                      <a:pt x="189" y="222"/>
                      <a:pt x="189" y="222"/>
                      <a:pt x="189" y="222"/>
                    </a:cubicBezTo>
                    <a:cubicBezTo>
                      <a:pt x="189" y="222"/>
                      <a:pt x="189" y="222"/>
                      <a:pt x="189" y="222"/>
                    </a:cubicBezTo>
                    <a:cubicBezTo>
                      <a:pt x="189" y="222"/>
                      <a:pt x="189" y="222"/>
                      <a:pt x="189" y="222"/>
                    </a:cubicBezTo>
                    <a:cubicBezTo>
                      <a:pt x="189" y="222"/>
                      <a:pt x="189" y="222"/>
                      <a:pt x="189" y="222"/>
                    </a:cubicBezTo>
                    <a:cubicBezTo>
                      <a:pt x="189" y="222"/>
                      <a:pt x="189" y="222"/>
                      <a:pt x="189" y="222"/>
                    </a:cubicBezTo>
                    <a:cubicBezTo>
                      <a:pt x="189" y="222"/>
                      <a:pt x="189" y="222"/>
                      <a:pt x="189" y="222"/>
                    </a:cubicBezTo>
                    <a:cubicBezTo>
                      <a:pt x="190" y="222"/>
                      <a:pt x="190" y="222"/>
                      <a:pt x="190" y="222"/>
                    </a:cubicBezTo>
                    <a:cubicBezTo>
                      <a:pt x="190" y="222"/>
                      <a:pt x="190" y="222"/>
                      <a:pt x="190" y="222"/>
                    </a:cubicBezTo>
                    <a:cubicBezTo>
                      <a:pt x="190" y="222"/>
                      <a:pt x="190" y="222"/>
                      <a:pt x="190" y="222"/>
                    </a:cubicBezTo>
                    <a:cubicBezTo>
                      <a:pt x="190" y="222"/>
                      <a:pt x="190" y="222"/>
                      <a:pt x="190" y="222"/>
                    </a:cubicBezTo>
                    <a:cubicBezTo>
                      <a:pt x="190" y="222"/>
                      <a:pt x="190" y="222"/>
                      <a:pt x="190" y="222"/>
                    </a:cubicBezTo>
                    <a:cubicBezTo>
                      <a:pt x="190" y="222"/>
                      <a:pt x="190" y="222"/>
                      <a:pt x="190" y="222"/>
                    </a:cubicBezTo>
                    <a:cubicBezTo>
                      <a:pt x="190" y="222"/>
                      <a:pt x="190" y="222"/>
                      <a:pt x="190" y="222"/>
                    </a:cubicBezTo>
                    <a:cubicBezTo>
                      <a:pt x="190" y="222"/>
                      <a:pt x="190" y="222"/>
                      <a:pt x="190" y="222"/>
                    </a:cubicBezTo>
                    <a:cubicBezTo>
                      <a:pt x="190" y="222"/>
                      <a:pt x="190" y="222"/>
                      <a:pt x="190" y="221"/>
                    </a:cubicBezTo>
                    <a:cubicBezTo>
                      <a:pt x="190" y="221"/>
                      <a:pt x="190" y="221"/>
                      <a:pt x="190" y="221"/>
                    </a:cubicBezTo>
                    <a:cubicBezTo>
                      <a:pt x="190" y="221"/>
                      <a:pt x="190" y="221"/>
                      <a:pt x="190" y="221"/>
                    </a:cubicBezTo>
                    <a:cubicBezTo>
                      <a:pt x="190" y="221"/>
                      <a:pt x="190" y="221"/>
                      <a:pt x="190" y="221"/>
                    </a:cubicBezTo>
                    <a:cubicBezTo>
                      <a:pt x="190" y="221"/>
                      <a:pt x="190" y="221"/>
                      <a:pt x="190" y="221"/>
                    </a:cubicBezTo>
                    <a:cubicBezTo>
                      <a:pt x="190" y="221"/>
                      <a:pt x="190" y="221"/>
                      <a:pt x="190" y="221"/>
                    </a:cubicBezTo>
                    <a:cubicBezTo>
                      <a:pt x="190" y="221"/>
                      <a:pt x="190" y="221"/>
                      <a:pt x="190" y="221"/>
                    </a:cubicBezTo>
                    <a:cubicBezTo>
                      <a:pt x="190" y="221"/>
                      <a:pt x="190" y="221"/>
                      <a:pt x="190" y="221"/>
                    </a:cubicBezTo>
                    <a:cubicBezTo>
                      <a:pt x="190" y="221"/>
                      <a:pt x="190" y="221"/>
                      <a:pt x="190" y="221"/>
                    </a:cubicBezTo>
                    <a:cubicBezTo>
                      <a:pt x="190" y="221"/>
                      <a:pt x="190" y="221"/>
                      <a:pt x="190" y="221"/>
                    </a:cubicBezTo>
                    <a:cubicBezTo>
                      <a:pt x="190" y="221"/>
                      <a:pt x="191" y="221"/>
                      <a:pt x="191" y="221"/>
                    </a:cubicBezTo>
                    <a:cubicBezTo>
                      <a:pt x="191" y="221"/>
                      <a:pt x="191" y="221"/>
                      <a:pt x="191" y="221"/>
                    </a:cubicBezTo>
                    <a:cubicBezTo>
                      <a:pt x="191" y="221"/>
                      <a:pt x="191" y="221"/>
                      <a:pt x="191" y="221"/>
                    </a:cubicBezTo>
                    <a:cubicBezTo>
                      <a:pt x="191" y="221"/>
                      <a:pt x="191" y="221"/>
                      <a:pt x="191" y="221"/>
                    </a:cubicBezTo>
                    <a:cubicBezTo>
                      <a:pt x="191" y="221"/>
                      <a:pt x="191" y="221"/>
                      <a:pt x="191" y="221"/>
                    </a:cubicBezTo>
                    <a:cubicBezTo>
                      <a:pt x="191" y="221"/>
                      <a:pt x="191" y="221"/>
                      <a:pt x="191" y="221"/>
                    </a:cubicBezTo>
                    <a:cubicBezTo>
                      <a:pt x="191" y="221"/>
                      <a:pt x="191" y="221"/>
                      <a:pt x="191" y="221"/>
                    </a:cubicBezTo>
                    <a:cubicBezTo>
                      <a:pt x="191" y="221"/>
                      <a:pt x="191" y="221"/>
                      <a:pt x="191" y="221"/>
                    </a:cubicBezTo>
                    <a:cubicBezTo>
                      <a:pt x="191" y="220"/>
                      <a:pt x="191" y="220"/>
                      <a:pt x="191" y="220"/>
                    </a:cubicBezTo>
                    <a:cubicBezTo>
                      <a:pt x="191" y="220"/>
                      <a:pt x="191" y="220"/>
                      <a:pt x="191" y="220"/>
                    </a:cubicBezTo>
                    <a:cubicBezTo>
                      <a:pt x="191" y="220"/>
                      <a:pt x="191" y="220"/>
                      <a:pt x="191" y="220"/>
                    </a:cubicBezTo>
                    <a:cubicBezTo>
                      <a:pt x="191" y="220"/>
                      <a:pt x="191" y="220"/>
                      <a:pt x="191" y="220"/>
                    </a:cubicBezTo>
                    <a:cubicBezTo>
                      <a:pt x="191" y="220"/>
                      <a:pt x="191" y="220"/>
                      <a:pt x="191" y="220"/>
                    </a:cubicBezTo>
                    <a:cubicBezTo>
                      <a:pt x="191" y="220"/>
                      <a:pt x="191" y="220"/>
                      <a:pt x="191" y="220"/>
                    </a:cubicBezTo>
                    <a:cubicBezTo>
                      <a:pt x="191" y="220"/>
                      <a:pt x="191" y="220"/>
                      <a:pt x="191" y="220"/>
                    </a:cubicBezTo>
                    <a:cubicBezTo>
                      <a:pt x="191" y="220"/>
                      <a:pt x="192" y="220"/>
                      <a:pt x="192" y="220"/>
                    </a:cubicBezTo>
                    <a:cubicBezTo>
                      <a:pt x="192" y="220"/>
                      <a:pt x="192" y="220"/>
                      <a:pt x="192" y="220"/>
                    </a:cubicBezTo>
                    <a:cubicBezTo>
                      <a:pt x="192" y="220"/>
                      <a:pt x="192" y="220"/>
                      <a:pt x="192" y="220"/>
                    </a:cubicBezTo>
                    <a:cubicBezTo>
                      <a:pt x="192" y="220"/>
                      <a:pt x="192" y="220"/>
                      <a:pt x="192" y="220"/>
                    </a:cubicBezTo>
                    <a:cubicBezTo>
                      <a:pt x="192" y="220"/>
                      <a:pt x="192" y="220"/>
                      <a:pt x="192" y="220"/>
                    </a:cubicBezTo>
                    <a:cubicBezTo>
                      <a:pt x="192" y="220"/>
                      <a:pt x="192" y="220"/>
                      <a:pt x="192" y="220"/>
                    </a:cubicBezTo>
                    <a:cubicBezTo>
                      <a:pt x="192" y="220"/>
                      <a:pt x="192" y="220"/>
                      <a:pt x="192" y="220"/>
                    </a:cubicBezTo>
                    <a:cubicBezTo>
                      <a:pt x="192" y="219"/>
                      <a:pt x="192" y="219"/>
                      <a:pt x="192" y="219"/>
                    </a:cubicBezTo>
                    <a:cubicBezTo>
                      <a:pt x="193" y="219"/>
                      <a:pt x="193" y="219"/>
                      <a:pt x="193" y="219"/>
                    </a:cubicBezTo>
                    <a:cubicBezTo>
                      <a:pt x="193" y="219"/>
                      <a:pt x="193" y="219"/>
                      <a:pt x="193" y="219"/>
                    </a:cubicBezTo>
                    <a:cubicBezTo>
                      <a:pt x="193" y="219"/>
                      <a:pt x="193" y="218"/>
                      <a:pt x="193" y="218"/>
                    </a:cubicBezTo>
                    <a:cubicBezTo>
                      <a:pt x="193" y="218"/>
                      <a:pt x="193" y="218"/>
                      <a:pt x="193" y="218"/>
                    </a:cubicBezTo>
                    <a:cubicBezTo>
                      <a:pt x="193" y="218"/>
                      <a:pt x="193" y="218"/>
                      <a:pt x="193" y="218"/>
                    </a:cubicBezTo>
                    <a:cubicBezTo>
                      <a:pt x="193" y="218"/>
                      <a:pt x="193" y="218"/>
                      <a:pt x="193" y="218"/>
                    </a:cubicBezTo>
                    <a:cubicBezTo>
                      <a:pt x="193" y="218"/>
                      <a:pt x="193" y="218"/>
                      <a:pt x="193" y="219"/>
                    </a:cubicBezTo>
                    <a:cubicBezTo>
                      <a:pt x="193" y="219"/>
                      <a:pt x="193" y="219"/>
                      <a:pt x="193" y="219"/>
                    </a:cubicBezTo>
                    <a:cubicBezTo>
                      <a:pt x="193" y="219"/>
                      <a:pt x="193" y="219"/>
                      <a:pt x="193" y="219"/>
                    </a:cubicBezTo>
                    <a:cubicBezTo>
                      <a:pt x="193" y="219"/>
                      <a:pt x="193" y="219"/>
                      <a:pt x="193" y="219"/>
                    </a:cubicBezTo>
                    <a:cubicBezTo>
                      <a:pt x="193" y="219"/>
                      <a:pt x="193" y="219"/>
                      <a:pt x="193" y="219"/>
                    </a:cubicBezTo>
                    <a:cubicBezTo>
                      <a:pt x="193" y="219"/>
                      <a:pt x="193" y="219"/>
                      <a:pt x="193" y="219"/>
                    </a:cubicBezTo>
                    <a:cubicBezTo>
                      <a:pt x="193" y="219"/>
                      <a:pt x="193" y="219"/>
                      <a:pt x="193" y="219"/>
                    </a:cubicBezTo>
                    <a:cubicBezTo>
                      <a:pt x="193" y="219"/>
                      <a:pt x="193" y="219"/>
                      <a:pt x="193" y="219"/>
                    </a:cubicBezTo>
                    <a:cubicBezTo>
                      <a:pt x="193" y="219"/>
                      <a:pt x="193" y="219"/>
                      <a:pt x="193" y="219"/>
                    </a:cubicBezTo>
                    <a:cubicBezTo>
                      <a:pt x="193" y="220"/>
                      <a:pt x="193" y="220"/>
                      <a:pt x="193" y="220"/>
                    </a:cubicBezTo>
                    <a:cubicBezTo>
                      <a:pt x="193" y="220"/>
                      <a:pt x="193" y="220"/>
                      <a:pt x="193" y="220"/>
                    </a:cubicBezTo>
                    <a:cubicBezTo>
                      <a:pt x="193" y="220"/>
                      <a:pt x="193" y="220"/>
                      <a:pt x="193" y="220"/>
                    </a:cubicBezTo>
                    <a:cubicBezTo>
                      <a:pt x="193" y="220"/>
                      <a:pt x="193" y="220"/>
                      <a:pt x="193" y="220"/>
                    </a:cubicBezTo>
                    <a:cubicBezTo>
                      <a:pt x="193" y="220"/>
                      <a:pt x="193" y="220"/>
                      <a:pt x="193" y="220"/>
                    </a:cubicBezTo>
                    <a:cubicBezTo>
                      <a:pt x="193" y="220"/>
                      <a:pt x="193" y="220"/>
                      <a:pt x="193" y="220"/>
                    </a:cubicBezTo>
                    <a:cubicBezTo>
                      <a:pt x="193" y="220"/>
                      <a:pt x="193" y="220"/>
                      <a:pt x="193" y="220"/>
                    </a:cubicBezTo>
                    <a:cubicBezTo>
                      <a:pt x="193" y="220"/>
                      <a:pt x="193" y="220"/>
                      <a:pt x="193" y="220"/>
                    </a:cubicBezTo>
                    <a:cubicBezTo>
                      <a:pt x="193" y="220"/>
                      <a:pt x="193" y="220"/>
                      <a:pt x="193" y="220"/>
                    </a:cubicBezTo>
                    <a:cubicBezTo>
                      <a:pt x="193" y="220"/>
                      <a:pt x="193" y="220"/>
                      <a:pt x="193" y="220"/>
                    </a:cubicBezTo>
                    <a:cubicBezTo>
                      <a:pt x="193" y="221"/>
                      <a:pt x="193" y="221"/>
                      <a:pt x="193" y="221"/>
                    </a:cubicBezTo>
                    <a:cubicBezTo>
                      <a:pt x="193" y="221"/>
                      <a:pt x="193" y="221"/>
                      <a:pt x="193" y="221"/>
                    </a:cubicBezTo>
                    <a:cubicBezTo>
                      <a:pt x="193" y="221"/>
                      <a:pt x="193" y="221"/>
                      <a:pt x="193" y="221"/>
                    </a:cubicBezTo>
                    <a:cubicBezTo>
                      <a:pt x="193" y="221"/>
                      <a:pt x="193" y="221"/>
                      <a:pt x="193" y="221"/>
                    </a:cubicBezTo>
                    <a:cubicBezTo>
                      <a:pt x="193" y="221"/>
                      <a:pt x="193" y="221"/>
                      <a:pt x="193" y="221"/>
                    </a:cubicBezTo>
                    <a:cubicBezTo>
                      <a:pt x="193" y="221"/>
                      <a:pt x="193" y="221"/>
                      <a:pt x="193" y="221"/>
                    </a:cubicBezTo>
                    <a:cubicBezTo>
                      <a:pt x="193" y="221"/>
                      <a:pt x="193" y="221"/>
                      <a:pt x="193" y="221"/>
                    </a:cubicBezTo>
                    <a:cubicBezTo>
                      <a:pt x="193" y="221"/>
                      <a:pt x="193" y="221"/>
                      <a:pt x="193" y="221"/>
                    </a:cubicBezTo>
                    <a:cubicBezTo>
                      <a:pt x="193" y="221"/>
                      <a:pt x="193" y="221"/>
                      <a:pt x="193" y="221"/>
                    </a:cubicBezTo>
                    <a:cubicBezTo>
                      <a:pt x="193" y="221"/>
                      <a:pt x="193" y="221"/>
                      <a:pt x="193" y="221"/>
                    </a:cubicBezTo>
                    <a:cubicBezTo>
                      <a:pt x="193" y="222"/>
                      <a:pt x="193" y="222"/>
                      <a:pt x="193" y="222"/>
                    </a:cubicBezTo>
                    <a:cubicBezTo>
                      <a:pt x="193" y="222"/>
                      <a:pt x="193" y="222"/>
                      <a:pt x="193" y="222"/>
                    </a:cubicBezTo>
                    <a:cubicBezTo>
                      <a:pt x="193" y="222"/>
                      <a:pt x="193" y="222"/>
                      <a:pt x="193" y="222"/>
                    </a:cubicBezTo>
                    <a:cubicBezTo>
                      <a:pt x="193" y="222"/>
                      <a:pt x="193" y="222"/>
                      <a:pt x="193" y="222"/>
                    </a:cubicBezTo>
                    <a:cubicBezTo>
                      <a:pt x="193" y="222"/>
                      <a:pt x="193" y="222"/>
                      <a:pt x="193" y="222"/>
                    </a:cubicBezTo>
                    <a:cubicBezTo>
                      <a:pt x="193" y="222"/>
                      <a:pt x="193" y="222"/>
                      <a:pt x="193" y="222"/>
                    </a:cubicBezTo>
                    <a:cubicBezTo>
                      <a:pt x="193" y="223"/>
                      <a:pt x="193" y="223"/>
                      <a:pt x="193" y="223"/>
                    </a:cubicBezTo>
                    <a:cubicBezTo>
                      <a:pt x="193" y="223"/>
                      <a:pt x="193" y="223"/>
                      <a:pt x="193" y="223"/>
                    </a:cubicBezTo>
                    <a:cubicBezTo>
                      <a:pt x="193" y="224"/>
                      <a:pt x="193" y="224"/>
                      <a:pt x="193" y="224"/>
                    </a:cubicBezTo>
                    <a:cubicBezTo>
                      <a:pt x="193" y="224"/>
                      <a:pt x="193" y="224"/>
                      <a:pt x="193" y="224"/>
                    </a:cubicBezTo>
                    <a:cubicBezTo>
                      <a:pt x="193" y="224"/>
                      <a:pt x="193" y="224"/>
                      <a:pt x="193" y="224"/>
                    </a:cubicBezTo>
                    <a:cubicBezTo>
                      <a:pt x="193" y="224"/>
                      <a:pt x="193" y="224"/>
                      <a:pt x="193" y="224"/>
                    </a:cubicBezTo>
                    <a:cubicBezTo>
                      <a:pt x="193" y="224"/>
                      <a:pt x="193" y="224"/>
                      <a:pt x="193" y="224"/>
                    </a:cubicBezTo>
                    <a:cubicBezTo>
                      <a:pt x="193" y="224"/>
                      <a:pt x="193" y="224"/>
                      <a:pt x="193" y="224"/>
                    </a:cubicBezTo>
                    <a:cubicBezTo>
                      <a:pt x="193" y="224"/>
                      <a:pt x="193" y="224"/>
                      <a:pt x="193" y="224"/>
                    </a:cubicBezTo>
                    <a:cubicBezTo>
                      <a:pt x="193" y="224"/>
                      <a:pt x="193" y="224"/>
                      <a:pt x="193" y="224"/>
                    </a:cubicBezTo>
                    <a:cubicBezTo>
                      <a:pt x="193" y="224"/>
                      <a:pt x="193" y="224"/>
                      <a:pt x="193" y="224"/>
                    </a:cubicBezTo>
                    <a:cubicBezTo>
                      <a:pt x="193" y="224"/>
                      <a:pt x="193" y="224"/>
                      <a:pt x="193" y="224"/>
                    </a:cubicBezTo>
                    <a:cubicBezTo>
                      <a:pt x="193" y="225"/>
                      <a:pt x="193" y="225"/>
                      <a:pt x="193" y="225"/>
                    </a:cubicBezTo>
                    <a:cubicBezTo>
                      <a:pt x="193" y="225"/>
                      <a:pt x="193" y="225"/>
                      <a:pt x="193" y="225"/>
                    </a:cubicBezTo>
                    <a:cubicBezTo>
                      <a:pt x="193" y="225"/>
                      <a:pt x="193" y="225"/>
                      <a:pt x="193" y="225"/>
                    </a:cubicBezTo>
                    <a:cubicBezTo>
                      <a:pt x="193" y="225"/>
                      <a:pt x="193" y="225"/>
                      <a:pt x="193" y="225"/>
                    </a:cubicBezTo>
                    <a:cubicBezTo>
                      <a:pt x="193" y="225"/>
                      <a:pt x="193" y="225"/>
                      <a:pt x="193" y="225"/>
                    </a:cubicBezTo>
                    <a:cubicBezTo>
                      <a:pt x="193" y="225"/>
                      <a:pt x="193" y="225"/>
                      <a:pt x="193" y="225"/>
                    </a:cubicBezTo>
                    <a:cubicBezTo>
                      <a:pt x="193" y="225"/>
                      <a:pt x="193" y="225"/>
                      <a:pt x="193" y="225"/>
                    </a:cubicBezTo>
                    <a:cubicBezTo>
                      <a:pt x="193" y="225"/>
                      <a:pt x="193" y="225"/>
                      <a:pt x="193" y="225"/>
                    </a:cubicBezTo>
                    <a:cubicBezTo>
                      <a:pt x="193" y="226"/>
                      <a:pt x="193" y="226"/>
                      <a:pt x="193" y="226"/>
                    </a:cubicBezTo>
                    <a:cubicBezTo>
                      <a:pt x="193" y="226"/>
                      <a:pt x="193" y="226"/>
                      <a:pt x="193" y="226"/>
                    </a:cubicBezTo>
                    <a:cubicBezTo>
                      <a:pt x="193" y="226"/>
                      <a:pt x="193" y="226"/>
                      <a:pt x="193" y="226"/>
                    </a:cubicBezTo>
                    <a:cubicBezTo>
                      <a:pt x="193" y="226"/>
                      <a:pt x="193" y="226"/>
                      <a:pt x="193" y="226"/>
                    </a:cubicBezTo>
                    <a:cubicBezTo>
                      <a:pt x="193" y="226"/>
                      <a:pt x="193" y="226"/>
                      <a:pt x="193" y="226"/>
                    </a:cubicBezTo>
                    <a:cubicBezTo>
                      <a:pt x="193" y="226"/>
                      <a:pt x="193" y="226"/>
                      <a:pt x="193" y="226"/>
                    </a:cubicBezTo>
                    <a:cubicBezTo>
                      <a:pt x="193" y="226"/>
                      <a:pt x="193" y="226"/>
                      <a:pt x="193" y="226"/>
                    </a:cubicBezTo>
                    <a:cubicBezTo>
                      <a:pt x="193" y="226"/>
                      <a:pt x="193" y="226"/>
                      <a:pt x="193" y="226"/>
                    </a:cubicBezTo>
                    <a:cubicBezTo>
                      <a:pt x="193" y="227"/>
                      <a:pt x="193" y="227"/>
                      <a:pt x="193" y="227"/>
                    </a:cubicBezTo>
                    <a:cubicBezTo>
                      <a:pt x="193" y="227"/>
                      <a:pt x="193" y="227"/>
                      <a:pt x="193" y="227"/>
                    </a:cubicBezTo>
                    <a:cubicBezTo>
                      <a:pt x="193" y="227"/>
                      <a:pt x="193" y="227"/>
                      <a:pt x="193" y="227"/>
                    </a:cubicBezTo>
                    <a:cubicBezTo>
                      <a:pt x="193" y="227"/>
                      <a:pt x="193" y="227"/>
                      <a:pt x="193" y="227"/>
                    </a:cubicBezTo>
                    <a:cubicBezTo>
                      <a:pt x="193" y="227"/>
                      <a:pt x="193" y="227"/>
                      <a:pt x="193" y="227"/>
                    </a:cubicBezTo>
                    <a:cubicBezTo>
                      <a:pt x="193" y="227"/>
                      <a:pt x="193" y="227"/>
                      <a:pt x="193" y="227"/>
                    </a:cubicBezTo>
                    <a:cubicBezTo>
                      <a:pt x="193" y="227"/>
                      <a:pt x="193" y="227"/>
                      <a:pt x="193" y="227"/>
                    </a:cubicBezTo>
                    <a:cubicBezTo>
                      <a:pt x="193" y="227"/>
                      <a:pt x="193" y="227"/>
                      <a:pt x="193" y="227"/>
                    </a:cubicBezTo>
                    <a:cubicBezTo>
                      <a:pt x="193" y="227"/>
                      <a:pt x="193" y="227"/>
                      <a:pt x="193" y="227"/>
                    </a:cubicBezTo>
                    <a:cubicBezTo>
                      <a:pt x="193" y="227"/>
                      <a:pt x="193" y="227"/>
                      <a:pt x="193" y="227"/>
                    </a:cubicBezTo>
                    <a:cubicBezTo>
                      <a:pt x="193" y="228"/>
                      <a:pt x="193" y="228"/>
                      <a:pt x="193" y="228"/>
                    </a:cubicBezTo>
                    <a:cubicBezTo>
                      <a:pt x="193" y="228"/>
                      <a:pt x="193" y="228"/>
                      <a:pt x="193" y="228"/>
                    </a:cubicBezTo>
                    <a:cubicBezTo>
                      <a:pt x="193" y="228"/>
                      <a:pt x="193" y="228"/>
                      <a:pt x="193" y="228"/>
                    </a:cubicBezTo>
                    <a:cubicBezTo>
                      <a:pt x="193" y="228"/>
                      <a:pt x="193" y="228"/>
                      <a:pt x="193" y="228"/>
                    </a:cubicBezTo>
                    <a:cubicBezTo>
                      <a:pt x="193" y="228"/>
                      <a:pt x="193" y="228"/>
                      <a:pt x="193" y="228"/>
                    </a:cubicBezTo>
                    <a:cubicBezTo>
                      <a:pt x="193" y="228"/>
                      <a:pt x="193" y="228"/>
                      <a:pt x="193" y="228"/>
                    </a:cubicBezTo>
                    <a:cubicBezTo>
                      <a:pt x="193" y="228"/>
                      <a:pt x="193" y="228"/>
                      <a:pt x="193" y="228"/>
                    </a:cubicBezTo>
                    <a:cubicBezTo>
                      <a:pt x="193" y="228"/>
                      <a:pt x="193" y="228"/>
                      <a:pt x="193" y="228"/>
                    </a:cubicBezTo>
                    <a:cubicBezTo>
                      <a:pt x="193" y="228"/>
                      <a:pt x="193" y="228"/>
                      <a:pt x="193" y="228"/>
                    </a:cubicBezTo>
                    <a:cubicBezTo>
                      <a:pt x="193" y="228"/>
                      <a:pt x="193" y="228"/>
                      <a:pt x="193" y="228"/>
                    </a:cubicBezTo>
                    <a:cubicBezTo>
                      <a:pt x="193" y="229"/>
                      <a:pt x="193" y="229"/>
                      <a:pt x="193" y="229"/>
                    </a:cubicBezTo>
                    <a:cubicBezTo>
                      <a:pt x="193" y="229"/>
                      <a:pt x="193" y="229"/>
                      <a:pt x="193" y="229"/>
                    </a:cubicBezTo>
                    <a:cubicBezTo>
                      <a:pt x="193" y="229"/>
                      <a:pt x="193" y="229"/>
                      <a:pt x="193" y="229"/>
                    </a:cubicBezTo>
                    <a:cubicBezTo>
                      <a:pt x="193" y="229"/>
                      <a:pt x="193" y="229"/>
                      <a:pt x="193" y="229"/>
                    </a:cubicBezTo>
                    <a:cubicBezTo>
                      <a:pt x="193" y="229"/>
                      <a:pt x="193" y="229"/>
                      <a:pt x="193" y="229"/>
                    </a:cubicBezTo>
                    <a:cubicBezTo>
                      <a:pt x="193" y="229"/>
                      <a:pt x="193" y="229"/>
                      <a:pt x="193" y="229"/>
                    </a:cubicBezTo>
                    <a:cubicBezTo>
                      <a:pt x="193" y="229"/>
                      <a:pt x="193" y="229"/>
                      <a:pt x="193" y="229"/>
                    </a:cubicBezTo>
                    <a:cubicBezTo>
                      <a:pt x="214" y="229"/>
                      <a:pt x="214" y="229"/>
                      <a:pt x="214" y="229"/>
                    </a:cubicBezTo>
                    <a:cubicBezTo>
                      <a:pt x="217" y="209"/>
                      <a:pt x="221" y="189"/>
                      <a:pt x="224" y="169"/>
                    </a:cubicBezTo>
                    <a:cubicBezTo>
                      <a:pt x="180" y="169"/>
                      <a:pt x="180" y="169"/>
                      <a:pt x="180" y="169"/>
                    </a:cubicBezTo>
                    <a:cubicBezTo>
                      <a:pt x="180" y="169"/>
                      <a:pt x="180" y="169"/>
                      <a:pt x="180" y="169"/>
                    </a:cubicBezTo>
                    <a:cubicBezTo>
                      <a:pt x="180" y="169"/>
                      <a:pt x="180" y="169"/>
                      <a:pt x="180" y="170"/>
                    </a:cubicBezTo>
                    <a:cubicBezTo>
                      <a:pt x="180" y="170"/>
                      <a:pt x="180" y="170"/>
                      <a:pt x="180" y="170"/>
                    </a:cubicBezTo>
                    <a:cubicBezTo>
                      <a:pt x="180" y="170"/>
                      <a:pt x="180" y="170"/>
                      <a:pt x="180" y="170"/>
                    </a:cubicBezTo>
                    <a:cubicBezTo>
                      <a:pt x="180" y="170"/>
                      <a:pt x="180" y="170"/>
                      <a:pt x="180" y="170"/>
                    </a:cubicBezTo>
                    <a:cubicBezTo>
                      <a:pt x="180" y="170"/>
                      <a:pt x="180" y="170"/>
                      <a:pt x="180" y="170"/>
                    </a:cubicBezTo>
                    <a:cubicBezTo>
                      <a:pt x="180" y="170"/>
                      <a:pt x="180" y="170"/>
                      <a:pt x="180" y="171"/>
                    </a:cubicBezTo>
                    <a:cubicBezTo>
                      <a:pt x="180" y="171"/>
                      <a:pt x="179" y="171"/>
                      <a:pt x="179" y="171"/>
                    </a:cubicBezTo>
                    <a:cubicBezTo>
                      <a:pt x="179" y="171"/>
                      <a:pt x="179" y="171"/>
                      <a:pt x="179" y="172"/>
                    </a:cubicBezTo>
                    <a:cubicBezTo>
                      <a:pt x="179" y="172"/>
                      <a:pt x="179" y="172"/>
                      <a:pt x="179" y="172"/>
                    </a:cubicBezTo>
                    <a:cubicBezTo>
                      <a:pt x="179" y="172"/>
                      <a:pt x="179" y="172"/>
                      <a:pt x="179" y="172"/>
                    </a:cubicBezTo>
                    <a:cubicBezTo>
                      <a:pt x="179" y="172"/>
                      <a:pt x="179" y="172"/>
                      <a:pt x="179" y="172"/>
                    </a:cubicBezTo>
                    <a:cubicBezTo>
                      <a:pt x="179" y="172"/>
                      <a:pt x="179" y="172"/>
                      <a:pt x="179" y="172"/>
                    </a:cubicBezTo>
                    <a:cubicBezTo>
                      <a:pt x="179" y="172"/>
                      <a:pt x="179" y="172"/>
                      <a:pt x="179" y="172"/>
                    </a:cubicBezTo>
                    <a:cubicBezTo>
                      <a:pt x="179" y="172"/>
                      <a:pt x="179" y="172"/>
                      <a:pt x="179" y="172"/>
                    </a:cubicBezTo>
                    <a:cubicBezTo>
                      <a:pt x="179" y="172"/>
                      <a:pt x="179" y="172"/>
                      <a:pt x="179" y="172"/>
                    </a:cubicBezTo>
                    <a:cubicBezTo>
                      <a:pt x="179" y="172"/>
                      <a:pt x="179" y="172"/>
                      <a:pt x="179" y="172"/>
                    </a:cubicBezTo>
                    <a:cubicBezTo>
                      <a:pt x="179" y="172"/>
                      <a:pt x="179" y="172"/>
                      <a:pt x="179" y="172"/>
                    </a:cubicBezTo>
                    <a:cubicBezTo>
                      <a:pt x="179" y="172"/>
                      <a:pt x="179" y="172"/>
                      <a:pt x="179" y="172"/>
                    </a:cubicBezTo>
                    <a:cubicBezTo>
                      <a:pt x="179" y="172"/>
                      <a:pt x="179" y="172"/>
                      <a:pt x="179" y="172"/>
                    </a:cubicBezTo>
                    <a:cubicBezTo>
                      <a:pt x="179" y="172"/>
                      <a:pt x="179" y="172"/>
                      <a:pt x="179" y="172"/>
                    </a:cubicBezTo>
                    <a:cubicBezTo>
                      <a:pt x="179" y="172"/>
                      <a:pt x="179" y="172"/>
                      <a:pt x="179" y="172"/>
                    </a:cubicBezTo>
                    <a:cubicBezTo>
                      <a:pt x="179" y="173"/>
                      <a:pt x="179" y="173"/>
                      <a:pt x="179" y="173"/>
                    </a:cubicBezTo>
                    <a:cubicBezTo>
                      <a:pt x="179" y="173"/>
                      <a:pt x="179" y="173"/>
                      <a:pt x="179" y="173"/>
                    </a:cubicBezTo>
                    <a:cubicBezTo>
                      <a:pt x="179" y="173"/>
                      <a:pt x="179" y="173"/>
                      <a:pt x="179" y="173"/>
                    </a:cubicBezTo>
                    <a:cubicBezTo>
                      <a:pt x="179" y="173"/>
                      <a:pt x="179" y="174"/>
                      <a:pt x="179" y="174"/>
                    </a:cubicBezTo>
                    <a:cubicBezTo>
                      <a:pt x="179" y="174"/>
                      <a:pt x="179" y="174"/>
                      <a:pt x="179" y="174"/>
                    </a:cubicBezTo>
                    <a:cubicBezTo>
                      <a:pt x="179" y="174"/>
                      <a:pt x="179" y="174"/>
                      <a:pt x="179" y="174"/>
                    </a:cubicBezTo>
                    <a:cubicBezTo>
                      <a:pt x="179" y="175"/>
                      <a:pt x="179" y="175"/>
                      <a:pt x="179" y="175"/>
                    </a:cubicBezTo>
                    <a:cubicBezTo>
                      <a:pt x="179" y="175"/>
                      <a:pt x="179" y="175"/>
                      <a:pt x="179" y="175"/>
                    </a:cubicBezTo>
                    <a:cubicBezTo>
                      <a:pt x="179" y="176"/>
                      <a:pt x="179" y="176"/>
                      <a:pt x="179" y="176"/>
                    </a:cubicBezTo>
                    <a:cubicBezTo>
                      <a:pt x="179" y="176"/>
                      <a:pt x="179" y="176"/>
                      <a:pt x="179" y="176"/>
                    </a:cubicBezTo>
                    <a:cubicBezTo>
                      <a:pt x="179" y="176"/>
                      <a:pt x="179" y="176"/>
                      <a:pt x="179" y="176"/>
                    </a:cubicBezTo>
                    <a:cubicBezTo>
                      <a:pt x="179" y="176"/>
                      <a:pt x="179" y="176"/>
                      <a:pt x="179" y="176"/>
                    </a:cubicBezTo>
                    <a:cubicBezTo>
                      <a:pt x="178" y="176"/>
                      <a:pt x="178" y="176"/>
                      <a:pt x="178" y="176"/>
                    </a:cubicBezTo>
                    <a:cubicBezTo>
                      <a:pt x="178" y="176"/>
                      <a:pt x="178" y="176"/>
                      <a:pt x="178" y="176"/>
                    </a:cubicBezTo>
                    <a:cubicBezTo>
                      <a:pt x="178" y="176"/>
                      <a:pt x="178" y="176"/>
                      <a:pt x="178" y="176"/>
                    </a:cubicBezTo>
                    <a:cubicBezTo>
                      <a:pt x="178" y="177"/>
                      <a:pt x="178" y="177"/>
                      <a:pt x="178" y="177"/>
                    </a:cubicBezTo>
                    <a:cubicBezTo>
                      <a:pt x="178" y="177"/>
                      <a:pt x="178" y="177"/>
                      <a:pt x="178" y="177"/>
                    </a:cubicBezTo>
                    <a:cubicBezTo>
                      <a:pt x="178" y="177"/>
                      <a:pt x="178" y="177"/>
                      <a:pt x="178" y="177"/>
                    </a:cubicBezTo>
                    <a:cubicBezTo>
                      <a:pt x="178" y="177"/>
                      <a:pt x="178" y="177"/>
                      <a:pt x="178" y="177"/>
                    </a:cubicBezTo>
                    <a:cubicBezTo>
                      <a:pt x="178" y="178"/>
                      <a:pt x="178" y="178"/>
                      <a:pt x="178" y="178"/>
                    </a:cubicBezTo>
                    <a:cubicBezTo>
                      <a:pt x="178" y="178"/>
                      <a:pt x="178" y="178"/>
                      <a:pt x="178" y="178"/>
                    </a:cubicBezTo>
                    <a:cubicBezTo>
                      <a:pt x="178" y="178"/>
                      <a:pt x="178" y="178"/>
                      <a:pt x="178" y="178"/>
                    </a:cubicBezTo>
                    <a:cubicBezTo>
                      <a:pt x="178" y="179"/>
                      <a:pt x="178" y="179"/>
                      <a:pt x="178" y="179"/>
                    </a:cubicBezTo>
                    <a:cubicBezTo>
                      <a:pt x="178" y="179"/>
                      <a:pt x="178" y="179"/>
                      <a:pt x="178" y="179"/>
                    </a:cubicBezTo>
                    <a:cubicBezTo>
                      <a:pt x="178" y="180"/>
                      <a:pt x="178" y="180"/>
                      <a:pt x="178" y="180"/>
                    </a:cubicBezTo>
                    <a:cubicBezTo>
                      <a:pt x="178" y="180"/>
                      <a:pt x="178" y="180"/>
                      <a:pt x="178" y="181"/>
                    </a:cubicBezTo>
                    <a:cubicBezTo>
                      <a:pt x="178" y="181"/>
                      <a:pt x="178" y="181"/>
                      <a:pt x="178" y="182"/>
                    </a:cubicBezTo>
                    <a:cubicBezTo>
                      <a:pt x="178" y="182"/>
                      <a:pt x="178" y="182"/>
                      <a:pt x="178" y="182"/>
                    </a:cubicBezTo>
                    <a:cubicBezTo>
                      <a:pt x="177" y="182"/>
                      <a:pt x="177" y="183"/>
                      <a:pt x="177" y="183"/>
                    </a:cubicBezTo>
                    <a:cubicBezTo>
                      <a:pt x="177" y="183"/>
                      <a:pt x="177" y="183"/>
                      <a:pt x="177" y="183"/>
                    </a:cubicBezTo>
                    <a:cubicBezTo>
                      <a:pt x="177" y="183"/>
                      <a:pt x="177" y="183"/>
                      <a:pt x="177" y="183"/>
                    </a:cubicBezTo>
                    <a:cubicBezTo>
                      <a:pt x="177" y="183"/>
                      <a:pt x="177" y="183"/>
                      <a:pt x="177" y="183"/>
                    </a:cubicBezTo>
                    <a:cubicBezTo>
                      <a:pt x="177" y="183"/>
                      <a:pt x="177" y="183"/>
                      <a:pt x="177" y="183"/>
                    </a:cubicBezTo>
                    <a:cubicBezTo>
                      <a:pt x="177" y="183"/>
                      <a:pt x="177" y="183"/>
                      <a:pt x="177" y="183"/>
                    </a:cubicBezTo>
                    <a:cubicBezTo>
                      <a:pt x="177" y="183"/>
                      <a:pt x="177" y="183"/>
                      <a:pt x="177" y="183"/>
                    </a:cubicBezTo>
                    <a:cubicBezTo>
                      <a:pt x="177" y="183"/>
                      <a:pt x="177" y="183"/>
                      <a:pt x="177" y="183"/>
                    </a:cubicBezTo>
                    <a:cubicBezTo>
                      <a:pt x="177" y="183"/>
                      <a:pt x="177" y="183"/>
                      <a:pt x="177" y="183"/>
                    </a:cubicBezTo>
                    <a:cubicBezTo>
                      <a:pt x="177" y="183"/>
                      <a:pt x="177" y="183"/>
                      <a:pt x="177" y="183"/>
                    </a:cubicBezTo>
                    <a:cubicBezTo>
                      <a:pt x="177" y="183"/>
                      <a:pt x="177" y="183"/>
                      <a:pt x="177" y="183"/>
                    </a:cubicBezTo>
                    <a:cubicBezTo>
                      <a:pt x="177" y="184"/>
                      <a:pt x="177" y="184"/>
                      <a:pt x="177" y="184"/>
                    </a:cubicBezTo>
                    <a:cubicBezTo>
                      <a:pt x="177" y="184"/>
                      <a:pt x="177" y="184"/>
                      <a:pt x="177" y="184"/>
                    </a:cubicBezTo>
                    <a:cubicBezTo>
                      <a:pt x="177" y="184"/>
                      <a:pt x="177" y="184"/>
                      <a:pt x="177" y="184"/>
                    </a:cubicBezTo>
                    <a:cubicBezTo>
                      <a:pt x="177" y="184"/>
                      <a:pt x="177" y="185"/>
                      <a:pt x="177" y="185"/>
                    </a:cubicBezTo>
                    <a:cubicBezTo>
                      <a:pt x="177" y="185"/>
                      <a:pt x="177" y="185"/>
                      <a:pt x="177" y="185"/>
                    </a:cubicBezTo>
                    <a:cubicBezTo>
                      <a:pt x="177" y="185"/>
                      <a:pt x="177" y="185"/>
                      <a:pt x="177" y="185"/>
                    </a:cubicBezTo>
                    <a:cubicBezTo>
                      <a:pt x="177" y="185"/>
                      <a:pt x="177" y="186"/>
                      <a:pt x="177" y="186"/>
                    </a:cubicBezTo>
                    <a:cubicBezTo>
                      <a:pt x="177" y="186"/>
                      <a:pt x="177" y="186"/>
                      <a:pt x="177" y="187"/>
                    </a:cubicBezTo>
                    <a:cubicBezTo>
                      <a:pt x="177" y="187"/>
                      <a:pt x="177" y="187"/>
                      <a:pt x="177" y="187"/>
                    </a:cubicBezTo>
                    <a:cubicBezTo>
                      <a:pt x="177" y="187"/>
                      <a:pt x="177" y="187"/>
                      <a:pt x="177" y="187"/>
                    </a:cubicBezTo>
                    <a:cubicBezTo>
                      <a:pt x="177" y="187"/>
                      <a:pt x="177" y="187"/>
                      <a:pt x="177" y="187"/>
                    </a:cubicBezTo>
                    <a:cubicBezTo>
                      <a:pt x="177" y="187"/>
                      <a:pt x="177" y="187"/>
                      <a:pt x="177" y="187"/>
                    </a:cubicBezTo>
                    <a:cubicBezTo>
                      <a:pt x="177" y="187"/>
                      <a:pt x="177" y="187"/>
                      <a:pt x="177" y="187"/>
                    </a:cubicBezTo>
                    <a:cubicBezTo>
                      <a:pt x="177" y="187"/>
                      <a:pt x="177" y="187"/>
                      <a:pt x="177" y="187"/>
                    </a:cubicBezTo>
                    <a:cubicBezTo>
                      <a:pt x="177" y="187"/>
                      <a:pt x="177" y="187"/>
                      <a:pt x="177" y="187"/>
                    </a:cubicBezTo>
                    <a:cubicBezTo>
                      <a:pt x="177" y="187"/>
                      <a:pt x="177" y="187"/>
                      <a:pt x="177" y="187"/>
                    </a:cubicBezTo>
                    <a:cubicBezTo>
                      <a:pt x="177" y="187"/>
                      <a:pt x="177" y="187"/>
                      <a:pt x="177" y="187"/>
                    </a:cubicBezTo>
                    <a:cubicBezTo>
                      <a:pt x="177" y="187"/>
                      <a:pt x="177" y="187"/>
                      <a:pt x="177" y="187"/>
                    </a:cubicBezTo>
                    <a:cubicBezTo>
                      <a:pt x="177" y="187"/>
                      <a:pt x="177" y="187"/>
                      <a:pt x="177" y="187"/>
                    </a:cubicBezTo>
                    <a:cubicBezTo>
                      <a:pt x="177" y="187"/>
                      <a:pt x="177" y="187"/>
                      <a:pt x="177" y="187"/>
                    </a:cubicBezTo>
                    <a:cubicBezTo>
                      <a:pt x="177" y="188"/>
                      <a:pt x="177" y="188"/>
                      <a:pt x="177" y="188"/>
                    </a:cubicBezTo>
                    <a:cubicBezTo>
                      <a:pt x="177" y="188"/>
                      <a:pt x="176" y="188"/>
                      <a:pt x="176" y="188"/>
                    </a:cubicBezTo>
                    <a:cubicBezTo>
                      <a:pt x="176" y="188"/>
                      <a:pt x="176" y="188"/>
                      <a:pt x="176" y="188"/>
                    </a:cubicBezTo>
                    <a:cubicBezTo>
                      <a:pt x="176" y="188"/>
                      <a:pt x="176" y="189"/>
                      <a:pt x="176" y="189"/>
                    </a:cubicBezTo>
                    <a:cubicBezTo>
                      <a:pt x="176" y="189"/>
                      <a:pt x="176" y="189"/>
                      <a:pt x="176" y="189"/>
                    </a:cubicBezTo>
                    <a:cubicBezTo>
                      <a:pt x="176" y="189"/>
                      <a:pt x="176" y="189"/>
                      <a:pt x="176" y="190"/>
                    </a:cubicBezTo>
                    <a:cubicBezTo>
                      <a:pt x="176" y="190"/>
                      <a:pt x="176" y="190"/>
                      <a:pt x="176" y="190"/>
                    </a:cubicBezTo>
                    <a:cubicBezTo>
                      <a:pt x="176" y="190"/>
                      <a:pt x="176" y="190"/>
                      <a:pt x="176" y="191"/>
                    </a:cubicBezTo>
                    <a:cubicBezTo>
                      <a:pt x="176" y="191"/>
                      <a:pt x="176" y="191"/>
                      <a:pt x="176" y="191"/>
                    </a:cubicBezTo>
                    <a:cubicBezTo>
                      <a:pt x="176" y="191"/>
                      <a:pt x="176" y="191"/>
                      <a:pt x="176" y="191"/>
                    </a:cubicBezTo>
                    <a:cubicBezTo>
                      <a:pt x="176" y="191"/>
                      <a:pt x="176" y="191"/>
                      <a:pt x="176" y="191"/>
                    </a:cubicBezTo>
                    <a:cubicBezTo>
                      <a:pt x="176" y="192"/>
                      <a:pt x="176" y="192"/>
                      <a:pt x="176" y="192"/>
                    </a:cubicBezTo>
                    <a:cubicBezTo>
                      <a:pt x="176" y="192"/>
                      <a:pt x="176" y="192"/>
                      <a:pt x="176" y="192"/>
                    </a:cubicBezTo>
                    <a:cubicBezTo>
                      <a:pt x="176" y="192"/>
                      <a:pt x="176" y="192"/>
                      <a:pt x="176" y="192"/>
                    </a:cubicBezTo>
                    <a:cubicBezTo>
                      <a:pt x="176" y="192"/>
                      <a:pt x="176" y="192"/>
                      <a:pt x="176" y="192"/>
                    </a:cubicBezTo>
                    <a:cubicBezTo>
                      <a:pt x="176" y="192"/>
                      <a:pt x="176" y="192"/>
                      <a:pt x="176" y="192"/>
                    </a:cubicBezTo>
                    <a:cubicBezTo>
                      <a:pt x="176" y="192"/>
                      <a:pt x="176" y="192"/>
                      <a:pt x="176" y="192"/>
                    </a:cubicBezTo>
                    <a:cubicBezTo>
                      <a:pt x="176" y="192"/>
                      <a:pt x="176" y="192"/>
                      <a:pt x="176" y="192"/>
                    </a:cubicBezTo>
                    <a:cubicBezTo>
                      <a:pt x="176" y="192"/>
                      <a:pt x="176" y="192"/>
                      <a:pt x="176" y="192"/>
                    </a:cubicBezTo>
                    <a:cubicBezTo>
                      <a:pt x="176" y="192"/>
                      <a:pt x="176" y="193"/>
                      <a:pt x="176" y="193"/>
                    </a:cubicBezTo>
                    <a:cubicBezTo>
                      <a:pt x="181" y="193"/>
                      <a:pt x="185" y="193"/>
                      <a:pt x="190" y="193"/>
                    </a:cubicBezTo>
                    <a:cubicBezTo>
                      <a:pt x="190" y="193"/>
                      <a:pt x="190" y="193"/>
                      <a:pt x="190" y="193"/>
                    </a:cubicBezTo>
                    <a:cubicBezTo>
                      <a:pt x="190" y="193"/>
                      <a:pt x="190" y="193"/>
                      <a:pt x="190" y="193"/>
                    </a:cubicBezTo>
                    <a:cubicBezTo>
                      <a:pt x="190" y="193"/>
                      <a:pt x="190" y="193"/>
                      <a:pt x="190" y="193"/>
                    </a:cubicBezTo>
                    <a:cubicBezTo>
                      <a:pt x="190" y="193"/>
                      <a:pt x="190" y="193"/>
                      <a:pt x="190" y="193"/>
                    </a:cubicBezTo>
                    <a:cubicBezTo>
                      <a:pt x="190" y="193"/>
                      <a:pt x="190" y="193"/>
                      <a:pt x="190" y="193"/>
                    </a:cubicBezTo>
                    <a:cubicBezTo>
                      <a:pt x="190" y="193"/>
                      <a:pt x="190" y="193"/>
                      <a:pt x="190" y="193"/>
                    </a:cubicBezTo>
                    <a:cubicBezTo>
                      <a:pt x="190" y="193"/>
                      <a:pt x="190" y="193"/>
                      <a:pt x="190" y="193"/>
                    </a:cubicBezTo>
                    <a:cubicBezTo>
                      <a:pt x="190" y="193"/>
                      <a:pt x="190" y="193"/>
                      <a:pt x="190" y="193"/>
                    </a:cubicBezTo>
                    <a:cubicBezTo>
                      <a:pt x="190" y="193"/>
                      <a:pt x="190" y="193"/>
                      <a:pt x="190" y="193"/>
                    </a:cubicBezTo>
                    <a:cubicBezTo>
                      <a:pt x="190" y="193"/>
                      <a:pt x="190" y="193"/>
                      <a:pt x="190" y="193"/>
                    </a:cubicBezTo>
                    <a:cubicBezTo>
                      <a:pt x="190" y="193"/>
                      <a:pt x="190" y="193"/>
                      <a:pt x="190" y="193"/>
                    </a:cubicBezTo>
                    <a:cubicBezTo>
                      <a:pt x="190" y="193"/>
                      <a:pt x="190" y="193"/>
                      <a:pt x="190" y="193"/>
                    </a:cubicBezTo>
                    <a:cubicBezTo>
                      <a:pt x="190" y="193"/>
                      <a:pt x="190" y="193"/>
                      <a:pt x="190" y="193"/>
                    </a:cubicBezTo>
                    <a:cubicBezTo>
                      <a:pt x="190" y="193"/>
                      <a:pt x="190" y="193"/>
                      <a:pt x="190" y="193"/>
                    </a:cubicBezTo>
                    <a:cubicBezTo>
                      <a:pt x="190" y="193"/>
                      <a:pt x="190" y="193"/>
                      <a:pt x="190" y="193"/>
                    </a:cubicBezTo>
                    <a:cubicBezTo>
                      <a:pt x="190" y="193"/>
                      <a:pt x="190" y="193"/>
                      <a:pt x="190" y="193"/>
                    </a:cubicBezTo>
                    <a:cubicBezTo>
                      <a:pt x="190" y="193"/>
                      <a:pt x="190" y="193"/>
                      <a:pt x="190" y="193"/>
                    </a:cubicBezTo>
                    <a:cubicBezTo>
                      <a:pt x="190" y="193"/>
                      <a:pt x="190" y="193"/>
                      <a:pt x="190" y="193"/>
                    </a:cubicBezTo>
                    <a:cubicBezTo>
                      <a:pt x="190" y="193"/>
                      <a:pt x="190" y="193"/>
                      <a:pt x="190" y="193"/>
                    </a:cubicBezTo>
                    <a:cubicBezTo>
                      <a:pt x="190" y="193"/>
                      <a:pt x="190" y="193"/>
                      <a:pt x="190" y="193"/>
                    </a:cubicBezTo>
                    <a:cubicBezTo>
                      <a:pt x="190" y="193"/>
                      <a:pt x="190" y="193"/>
                      <a:pt x="190" y="193"/>
                    </a:cubicBezTo>
                    <a:cubicBezTo>
                      <a:pt x="190" y="193"/>
                      <a:pt x="190" y="193"/>
                      <a:pt x="190" y="193"/>
                    </a:cubicBezTo>
                    <a:cubicBezTo>
                      <a:pt x="190" y="193"/>
                      <a:pt x="190" y="193"/>
                      <a:pt x="190" y="193"/>
                    </a:cubicBezTo>
                    <a:cubicBezTo>
                      <a:pt x="190" y="193"/>
                      <a:pt x="190" y="193"/>
                      <a:pt x="190" y="193"/>
                    </a:cubicBezTo>
                    <a:cubicBezTo>
                      <a:pt x="190" y="193"/>
                      <a:pt x="190" y="193"/>
                      <a:pt x="190" y="193"/>
                    </a:cubicBezTo>
                    <a:cubicBezTo>
                      <a:pt x="190" y="194"/>
                      <a:pt x="190" y="194"/>
                      <a:pt x="190" y="194"/>
                    </a:cubicBezTo>
                    <a:cubicBezTo>
                      <a:pt x="190" y="194"/>
                      <a:pt x="190" y="194"/>
                      <a:pt x="190" y="194"/>
                    </a:cubicBezTo>
                    <a:cubicBezTo>
                      <a:pt x="190" y="194"/>
                      <a:pt x="190" y="194"/>
                      <a:pt x="190" y="194"/>
                    </a:cubicBezTo>
                    <a:cubicBezTo>
                      <a:pt x="190" y="194"/>
                      <a:pt x="190" y="194"/>
                      <a:pt x="190" y="194"/>
                    </a:cubicBezTo>
                    <a:cubicBezTo>
                      <a:pt x="190" y="194"/>
                      <a:pt x="190" y="194"/>
                      <a:pt x="190" y="194"/>
                    </a:cubicBezTo>
                    <a:cubicBezTo>
                      <a:pt x="190" y="194"/>
                      <a:pt x="190" y="194"/>
                      <a:pt x="190" y="194"/>
                    </a:cubicBezTo>
                    <a:cubicBezTo>
                      <a:pt x="190" y="194"/>
                      <a:pt x="190" y="194"/>
                      <a:pt x="190" y="194"/>
                    </a:cubicBezTo>
                    <a:cubicBezTo>
                      <a:pt x="190" y="194"/>
                      <a:pt x="190" y="194"/>
                      <a:pt x="190" y="194"/>
                    </a:cubicBezTo>
                    <a:cubicBezTo>
                      <a:pt x="190" y="194"/>
                      <a:pt x="190" y="194"/>
                      <a:pt x="190" y="194"/>
                    </a:cubicBezTo>
                    <a:cubicBezTo>
                      <a:pt x="190" y="194"/>
                      <a:pt x="190" y="194"/>
                      <a:pt x="190" y="194"/>
                    </a:cubicBezTo>
                    <a:cubicBezTo>
                      <a:pt x="190" y="194"/>
                      <a:pt x="190" y="194"/>
                      <a:pt x="190" y="194"/>
                    </a:cubicBezTo>
                    <a:cubicBezTo>
                      <a:pt x="190" y="194"/>
                      <a:pt x="190" y="194"/>
                      <a:pt x="190" y="194"/>
                    </a:cubicBezTo>
                    <a:cubicBezTo>
                      <a:pt x="190" y="194"/>
                      <a:pt x="190" y="194"/>
                      <a:pt x="190" y="194"/>
                    </a:cubicBezTo>
                    <a:cubicBezTo>
                      <a:pt x="190" y="194"/>
                      <a:pt x="190" y="194"/>
                      <a:pt x="190" y="194"/>
                    </a:cubicBezTo>
                    <a:cubicBezTo>
                      <a:pt x="190" y="194"/>
                      <a:pt x="190" y="194"/>
                      <a:pt x="190" y="194"/>
                    </a:cubicBezTo>
                    <a:cubicBezTo>
                      <a:pt x="190" y="194"/>
                      <a:pt x="190" y="194"/>
                      <a:pt x="190" y="194"/>
                    </a:cubicBezTo>
                    <a:cubicBezTo>
                      <a:pt x="190" y="194"/>
                      <a:pt x="190" y="194"/>
                      <a:pt x="190" y="194"/>
                    </a:cubicBezTo>
                    <a:cubicBezTo>
                      <a:pt x="190" y="194"/>
                      <a:pt x="190" y="194"/>
                      <a:pt x="190" y="194"/>
                    </a:cubicBezTo>
                    <a:cubicBezTo>
                      <a:pt x="190" y="194"/>
                      <a:pt x="190" y="194"/>
                      <a:pt x="190" y="194"/>
                    </a:cubicBezTo>
                    <a:cubicBezTo>
                      <a:pt x="190" y="194"/>
                      <a:pt x="190" y="194"/>
                      <a:pt x="190" y="194"/>
                    </a:cubicBezTo>
                    <a:cubicBezTo>
                      <a:pt x="190" y="194"/>
                      <a:pt x="190" y="194"/>
                      <a:pt x="190" y="194"/>
                    </a:cubicBezTo>
                    <a:cubicBezTo>
                      <a:pt x="190" y="194"/>
                      <a:pt x="190" y="194"/>
                      <a:pt x="190" y="194"/>
                    </a:cubicBezTo>
                    <a:cubicBezTo>
                      <a:pt x="190" y="194"/>
                      <a:pt x="190" y="194"/>
                      <a:pt x="190" y="194"/>
                    </a:cubicBezTo>
                    <a:cubicBezTo>
                      <a:pt x="190" y="194"/>
                      <a:pt x="190" y="194"/>
                      <a:pt x="190" y="194"/>
                    </a:cubicBezTo>
                    <a:cubicBezTo>
                      <a:pt x="190" y="194"/>
                      <a:pt x="190" y="194"/>
                      <a:pt x="190" y="194"/>
                    </a:cubicBezTo>
                    <a:cubicBezTo>
                      <a:pt x="190" y="194"/>
                      <a:pt x="190" y="194"/>
                      <a:pt x="190" y="194"/>
                    </a:cubicBezTo>
                    <a:cubicBezTo>
                      <a:pt x="190" y="194"/>
                      <a:pt x="190" y="194"/>
                      <a:pt x="190" y="194"/>
                    </a:cubicBezTo>
                    <a:cubicBezTo>
                      <a:pt x="190" y="194"/>
                      <a:pt x="190" y="194"/>
                      <a:pt x="190" y="194"/>
                    </a:cubicBezTo>
                    <a:cubicBezTo>
                      <a:pt x="190" y="194"/>
                      <a:pt x="190" y="194"/>
                      <a:pt x="190" y="194"/>
                    </a:cubicBezTo>
                    <a:cubicBezTo>
                      <a:pt x="190" y="194"/>
                      <a:pt x="190" y="194"/>
                      <a:pt x="190" y="194"/>
                    </a:cubicBezTo>
                    <a:cubicBezTo>
                      <a:pt x="190" y="194"/>
                      <a:pt x="190" y="194"/>
                      <a:pt x="190" y="194"/>
                    </a:cubicBezTo>
                    <a:cubicBezTo>
                      <a:pt x="190" y="194"/>
                      <a:pt x="190" y="194"/>
                      <a:pt x="190" y="194"/>
                    </a:cubicBezTo>
                    <a:cubicBezTo>
                      <a:pt x="190" y="194"/>
                      <a:pt x="190" y="194"/>
                      <a:pt x="190" y="194"/>
                    </a:cubicBezTo>
                    <a:cubicBezTo>
                      <a:pt x="190" y="194"/>
                      <a:pt x="190" y="194"/>
                      <a:pt x="190" y="194"/>
                    </a:cubicBezTo>
                    <a:cubicBezTo>
                      <a:pt x="190" y="194"/>
                      <a:pt x="190" y="194"/>
                      <a:pt x="190" y="194"/>
                    </a:cubicBezTo>
                    <a:cubicBezTo>
                      <a:pt x="190" y="194"/>
                      <a:pt x="190" y="194"/>
                      <a:pt x="190" y="194"/>
                    </a:cubicBezTo>
                    <a:cubicBezTo>
                      <a:pt x="190" y="195"/>
                      <a:pt x="190" y="195"/>
                      <a:pt x="190" y="195"/>
                    </a:cubicBezTo>
                    <a:cubicBezTo>
                      <a:pt x="190" y="195"/>
                      <a:pt x="190" y="195"/>
                      <a:pt x="190" y="195"/>
                    </a:cubicBezTo>
                    <a:cubicBezTo>
                      <a:pt x="190" y="195"/>
                      <a:pt x="190" y="195"/>
                      <a:pt x="190" y="195"/>
                    </a:cubicBezTo>
                    <a:cubicBezTo>
                      <a:pt x="190" y="195"/>
                      <a:pt x="190" y="195"/>
                      <a:pt x="190" y="195"/>
                    </a:cubicBezTo>
                    <a:cubicBezTo>
                      <a:pt x="190" y="195"/>
                      <a:pt x="190" y="195"/>
                      <a:pt x="190" y="195"/>
                    </a:cubicBezTo>
                    <a:cubicBezTo>
                      <a:pt x="190" y="195"/>
                      <a:pt x="190" y="195"/>
                      <a:pt x="190" y="195"/>
                    </a:cubicBezTo>
                    <a:cubicBezTo>
                      <a:pt x="190" y="195"/>
                      <a:pt x="190" y="195"/>
                      <a:pt x="190" y="195"/>
                    </a:cubicBezTo>
                    <a:cubicBezTo>
                      <a:pt x="190" y="195"/>
                      <a:pt x="189" y="195"/>
                      <a:pt x="189" y="195"/>
                    </a:cubicBezTo>
                    <a:cubicBezTo>
                      <a:pt x="189" y="195"/>
                      <a:pt x="189" y="195"/>
                      <a:pt x="189" y="195"/>
                    </a:cubicBezTo>
                    <a:cubicBezTo>
                      <a:pt x="189" y="195"/>
                      <a:pt x="189" y="195"/>
                      <a:pt x="189" y="195"/>
                    </a:cubicBezTo>
                    <a:cubicBezTo>
                      <a:pt x="189" y="195"/>
                      <a:pt x="189" y="195"/>
                      <a:pt x="189" y="195"/>
                    </a:cubicBezTo>
                    <a:cubicBezTo>
                      <a:pt x="189" y="195"/>
                      <a:pt x="189" y="195"/>
                      <a:pt x="189" y="195"/>
                    </a:cubicBezTo>
                    <a:cubicBezTo>
                      <a:pt x="189" y="195"/>
                      <a:pt x="189" y="195"/>
                      <a:pt x="189" y="195"/>
                    </a:cubicBezTo>
                    <a:cubicBezTo>
                      <a:pt x="189" y="195"/>
                      <a:pt x="189" y="195"/>
                      <a:pt x="189" y="195"/>
                    </a:cubicBezTo>
                    <a:cubicBezTo>
                      <a:pt x="189" y="195"/>
                      <a:pt x="189" y="195"/>
                      <a:pt x="189" y="195"/>
                    </a:cubicBezTo>
                    <a:cubicBezTo>
                      <a:pt x="189" y="195"/>
                      <a:pt x="189" y="195"/>
                      <a:pt x="189" y="195"/>
                    </a:cubicBezTo>
                    <a:cubicBezTo>
                      <a:pt x="189" y="195"/>
                      <a:pt x="189" y="195"/>
                      <a:pt x="189" y="195"/>
                    </a:cubicBezTo>
                    <a:cubicBezTo>
                      <a:pt x="189" y="195"/>
                      <a:pt x="189" y="195"/>
                      <a:pt x="189" y="195"/>
                    </a:cubicBezTo>
                    <a:cubicBezTo>
                      <a:pt x="189" y="195"/>
                      <a:pt x="189" y="195"/>
                      <a:pt x="189" y="195"/>
                    </a:cubicBezTo>
                    <a:cubicBezTo>
                      <a:pt x="189" y="195"/>
                      <a:pt x="189" y="195"/>
                      <a:pt x="189" y="195"/>
                    </a:cubicBezTo>
                    <a:cubicBezTo>
                      <a:pt x="189" y="195"/>
                      <a:pt x="189" y="195"/>
                      <a:pt x="189" y="195"/>
                    </a:cubicBezTo>
                    <a:cubicBezTo>
                      <a:pt x="189" y="195"/>
                      <a:pt x="189" y="195"/>
                      <a:pt x="189" y="195"/>
                    </a:cubicBezTo>
                    <a:cubicBezTo>
                      <a:pt x="189" y="195"/>
                      <a:pt x="189" y="195"/>
                      <a:pt x="189" y="195"/>
                    </a:cubicBezTo>
                    <a:cubicBezTo>
                      <a:pt x="189" y="195"/>
                      <a:pt x="189" y="195"/>
                      <a:pt x="189" y="195"/>
                    </a:cubicBezTo>
                    <a:cubicBezTo>
                      <a:pt x="189" y="195"/>
                      <a:pt x="189" y="195"/>
                      <a:pt x="189" y="195"/>
                    </a:cubicBezTo>
                    <a:cubicBezTo>
                      <a:pt x="189" y="195"/>
                      <a:pt x="189" y="195"/>
                      <a:pt x="189" y="195"/>
                    </a:cubicBezTo>
                    <a:cubicBezTo>
                      <a:pt x="189" y="195"/>
                      <a:pt x="189" y="195"/>
                      <a:pt x="189" y="195"/>
                    </a:cubicBezTo>
                    <a:cubicBezTo>
                      <a:pt x="189" y="195"/>
                      <a:pt x="189" y="195"/>
                      <a:pt x="189" y="195"/>
                    </a:cubicBezTo>
                    <a:cubicBezTo>
                      <a:pt x="189" y="195"/>
                      <a:pt x="189" y="195"/>
                      <a:pt x="189" y="195"/>
                    </a:cubicBezTo>
                    <a:cubicBezTo>
                      <a:pt x="189" y="195"/>
                      <a:pt x="189" y="195"/>
                      <a:pt x="189" y="195"/>
                    </a:cubicBezTo>
                    <a:cubicBezTo>
                      <a:pt x="189" y="195"/>
                      <a:pt x="189" y="195"/>
                      <a:pt x="189" y="195"/>
                    </a:cubicBezTo>
                    <a:cubicBezTo>
                      <a:pt x="189" y="195"/>
                      <a:pt x="189" y="195"/>
                      <a:pt x="189" y="195"/>
                    </a:cubicBezTo>
                    <a:cubicBezTo>
                      <a:pt x="189" y="196"/>
                      <a:pt x="189" y="196"/>
                      <a:pt x="189" y="196"/>
                    </a:cubicBezTo>
                    <a:cubicBezTo>
                      <a:pt x="189" y="196"/>
                      <a:pt x="189" y="196"/>
                      <a:pt x="189" y="196"/>
                    </a:cubicBezTo>
                    <a:cubicBezTo>
                      <a:pt x="189" y="196"/>
                      <a:pt x="189" y="196"/>
                      <a:pt x="189" y="196"/>
                    </a:cubicBezTo>
                    <a:cubicBezTo>
                      <a:pt x="189" y="196"/>
                      <a:pt x="189" y="196"/>
                      <a:pt x="189" y="196"/>
                    </a:cubicBezTo>
                    <a:cubicBezTo>
                      <a:pt x="189" y="196"/>
                      <a:pt x="189" y="196"/>
                      <a:pt x="189" y="196"/>
                    </a:cubicBezTo>
                    <a:cubicBezTo>
                      <a:pt x="189" y="196"/>
                      <a:pt x="189" y="196"/>
                      <a:pt x="189" y="196"/>
                    </a:cubicBezTo>
                    <a:cubicBezTo>
                      <a:pt x="189" y="196"/>
                      <a:pt x="189" y="196"/>
                      <a:pt x="189" y="196"/>
                    </a:cubicBezTo>
                    <a:cubicBezTo>
                      <a:pt x="189" y="196"/>
                      <a:pt x="189" y="196"/>
                      <a:pt x="189" y="196"/>
                    </a:cubicBezTo>
                    <a:cubicBezTo>
                      <a:pt x="189" y="196"/>
                      <a:pt x="189" y="196"/>
                      <a:pt x="189" y="196"/>
                    </a:cubicBezTo>
                    <a:cubicBezTo>
                      <a:pt x="189" y="196"/>
                      <a:pt x="189" y="196"/>
                      <a:pt x="189" y="196"/>
                    </a:cubicBezTo>
                    <a:cubicBezTo>
                      <a:pt x="189" y="196"/>
                      <a:pt x="189" y="196"/>
                      <a:pt x="189" y="196"/>
                    </a:cubicBezTo>
                    <a:cubicBezTo>
                      <a:pt x="189" y="196"/>
                      <a:pt x="189" y="196"/>
                      <a:pt x="189" y="196"/>
                    </a:cubicBezTo>
                    <a:cubicBezTo>
                      <a:pt x="189" y="196"/>
                      <a:pt x="189" y="196"/>
                      <a:pt x="189" y="196"/>
                    </a:cubicBezTo>
                    <a:cubicBezTo>
                      <a:pt x="189" y="196"/>
                      <a:pt x="189" y="196"/>
                      <a:pt x="189" y="196"/>
                    </a:cubicBezTo>
                    <a:cubicBezTo>
                      <a:pt x="189" y="196"/>
                      <a:pt x="189" y="196"/>
                      <a:pt x="189" y="196"/>
                    </a:cubicBezTo>
                    <a:cubicBezTo>
                      <a:pt x="189" y="196"/>
                      <a:pt x="189" y="196"/>
                      <a:pt x="189" y="196"/>
                    </a:cubicBezTo>
                    <a:cubicBezTo>
                      <a:pt x="189" y="196"/>
                      <a:pt x="189" y="196"/>
                      <a:pt x="189" y="196"/>
                    </a:cubicBezTo>
                    <a:cubicBezTo>
                      <a:pt x="189" y="196"/>
                      <a:pt x="189" y="196"/>
                      <a:pt x="189" y="196"/>
                    </a:cubicBezTo>
                    <a:cubicBezTo>
                      <a:pt x="189" y="196"/>
                      <a:pt x="189" y="196"/>
                      <a:pt x="189" y="196"/>
                    </a:cubicBezTo>
                    <a:cubicBezTo>
                      <a:pt x="189" y="196"/>
                      <a:pt x="189" y="196"/>
                      <a:pt x="189" y="196"/>
                    </a:cubicBezTo>
                    <a:cubicBezTo>
                      <a:pt x="189" y="196"/>
                      <a:pt x="189" y="196"/>
                      <a:pt x="189" y="196"/>
                    </a:cubicBezTo>
                    <a:cubicBezTo>
                      <a:pt x="189" y="196"/>
                      <a:pt x="189" y="196"/>
                      <a:pt x="189" y="196"/>
                    </a:cubicBezTo>
                    <a:cubicBezTo>
                      <a:pt x="189" y="196"/>
                      <a:pt x="189" y="196"/>
                      <a:pt x="189" y="196"/>
                    </a:cubicBezTo>
                    <a:cubicBezTo>
                      <a:pt x="189" y="196"/>
                      <a:pt x="189" y="196"/>
                      <a:pt x="189" y="196"/>
                    </a:cubicBezTo>
                    <a:cubicBezTo>
                      <a:pt x="189" y="196"/>
                      <a:pt x="189" y="196"/>
                      <a:pt x="189" y="196"/>
                    </a:cubicBezTo>
                    <a:cubicBezTo>
                      <a:pt x="189" y="196"/>
                      <a:pt x="189" y="196"/>
                      <a:pt x="189" y="196"/>
                    </a:cubicBezTo>
                    <a:cubicBezTo>
                      <a:pt x="189" y="196"/>
                      <a:pt x="189" y="196"/>
                      <a:pt x="189" y="196"/>
                    </a:cubicBezTo>
                    <a:cubicBezTo>
                      <a:pt x="189" y="196"/>
                      <a:pt x="189" y="196"/>
                      <a:pt x="189" y="196"/>
                    </a:cubicBezTo>
                    <a:cubicBezTo>
                      <a:pt x="189" y="196"/>
                      <a:pt x="189" y="196"/>
                      <a:pt x="189" y="196"/>
                    </a:cubicBezTo>
                    <a:cubicBezTo>
                      <a:pt x="189" y="196"/>
                      <a:pt x="189" y="196"/>
                      <a:pt x="189" y="196"/>
                    </a:cubicBezTo>
                    <a:cubicBezTo>
                      <a:pt x="189" y="196"/>
                      <a:pt x="189" y="196"/>
                      <a:pt x="189" y="196"/>
                    </a:cubicBezTo>
                    <a:cubicBezTo>
                      <a:pt x="189" y="196"/>
                      <a:pt x="189" y="196"/>
                      <a:pt x="188" y="196"/>
                    </a:cubicBezTo>
                    <a:cubicBezTo>
                      <a:pt x="188" y="196"/>
                      <a:pt x="188" y="196"/>
                      <a:pt x="188" y="196"/>
                    </a:cubicBezTo>
                    <a:cubicBezTo>
                      <a:pt x="188" y="196"/>
                      <a:pt x="188" y="196"/>
                      <a:pt x="188" y="196"/>
                    </a:cubicBezTo>
                    <a:cubicBezTo>
                      <a:pt x="188" y="196"/>
                      <a:pt x="188" y="196"/>
                      <a:pt x="188" y="196"/>
                    </a:cubicBezTo>
                    <a:cubicBezTo>
                      <a:pt x="188" y="196"/>
                      <a:pt x="188" y="196"/>
                      <a:pt x="188" y="196"/>
                    </a:cubicBezTo>
                    <a:cubicBezTo>
                      <a:pt x="188" y="196"/>
                      <a:pt x="188" y="196"/>
                      <a:pt x="188" y="196"/>
                    </a:cubicBezTo>
                    <a:cubicBezTo>
                      <a:pt x="188" y="196"/>
                      <a:pt x="188" y="196"/>
                      <a:pt x="188" y="196"/>
                    </a:cubicBezTo>
                    <a:cubicBezTo>
                      <a:pt x="188" y="196"/>
                      <a:pt x="188" y="196"/>
                      <a:pt x="188" y="196"/>
                    </a:cubicBezTo>
                    <a:cubicBezTo>
                      <a:pt x="188" y="196"/>
                      <a:pt x="188" y="197"/>
                      <a:pt x="188" y="197"/>
                    </a:cubicBezTo>
                    <a:cubicBezTo>
                      <a:pt x="188" y="197"/>
                      <a:pt x="188" y="197"/>
                      <a:pt x="188" y="197"/>
                    </a:cubicBezTo>
                    <a:cubicBezTo>
                      <a:pt x="188" y="197"/>
                      <a:pt x="188" y="197"/>
                      <a:pt x="188" y="197"/>
                    </a:cubicBezTo>
                    <a:cubicBezTo>
                      <a:pt x="188" y="197"/>
                      <a:pt x="188" y="197"/>
                      <a:pt x="188" y="197"/>
                    </a:cubicBezTo>
                    <a:cubicBezTo>
                      <a:pt x="188" y="197"/>
                      <a:pt x="188" y="197"/>
                      <a:pt x="188" y="197"/>
                    </a:cubicBezTo>
                    <a:cubicBezTo>
                      <a:pt x="188" y="197"/>
                      <a:pt x="188" y="197"/>
                      <a:pt x="188" y="197"/>
                    </a:cubicBezTo>
                    <a:cubicBezTo>
                      <a:pt x="188" y="197"/>
                      <a:pt x="188" y="197"/>
                      <a:pt x="188" y="197"/>
                    </a:cubicBezTo>
                    <a:cubicBezTo>
                      <a:pt x="188" y="197"/>
                      <a:pt x="188" y="197"/>
                      <a:pt x="188" y="197"/>
                    </a:cubicBezTo>
                    <a:cubicBezTo>
                      <a:pt x="188" y="197"/>
                      <a:pt x="188" y="197"/>
                      <a:pt x="188" y="197"/>
                    </a:cubicBezTo>
                    <a:cubicBezTo>
                      <a:pt x="188" y="197"/>
                      <a:pt x="188" y="197"/>
                      <a:pt x="188" y="197"/>
                    </a:cubicBezTo>
                    <a:cubicBezTo>
                      <a:pt x="188" y="197"/>
                      <a:pt x="188" y="197"/>
                      <a:pt x="188" y="197"/>
                    </a:cubicBezTo>
                    <a:cubicBezTo>
                      <a:pt x="188" y="197"/>
                      <a:pt x="188" y="197"/>
                      <a:pt x="188" y="197"/>
                    </a:cubicBezTo>
                    <a:cubicBezTo>
                      <a:pt x="188" y="197"/>
                      <a:pt x="188" y="197"/>
                      <a:pt x="188" y="197"/>
                    </a:cubicBezTo>
                    <a:cubicBezTo>
                      <a:pt x="188" y="197"/>
                      <a:pt x="188" y="197"/>
                      <a:pt x="188" y="197"/>
                    </a:cubicBezTo>
                    <a:cubicBezTo>
                      <a:pt x="188" y="197"/>
                      <a:pt x="188" y="197"/>
                      <a:pt x="188" y="197"/>
                    </a:cubicBezTo>
                    <a:cubicBezTo>
                      <a:pt x="188" y="197"/>
                      <a:pt x="188" y="197"/>
                      <a:pt x="188" y="197"/>
                    </a:cubicBezTo>
                    <a:cubicBezTo>
                      <a:pt x="188" y="197"/>
                      <a:pt x="188" y="197"/>
                      <a:pt x="188" y="197"/>
                    </a:cubicBezTo>
                    <a:cubicBezTo>
                      <a:pt x="188" y="197"/>
                      <a:pt x="188" y="197"/>
                      <a:pt x="188" y="197"/>
                    </a:cubicBezTo>
                    <a:cubicBezTo>
                      <a:pt x="188" y="197"/>
                      <a:pt x="188" y="197"/>
                      <a:pt x="188" y="197"/>
                    </a:cubicBezTo>
                    <a:cubicBezTo>
                      <a:pt x="188" y="197"/>
                      <a:pt x="188" y="197"/>
                      <a:pt x="188" y="197"/>
                    </a:cubicBezTo>
                    <a:cubicBezTo>
                      <a:pt x="188" y="197"/>
                      <a:pt x="188" y="197"/>
                      <a:pt x="188" y="197"/>
                    </a:cubicBezTo>
                    <a:cubicBezTo>
                      <a:pt x="188" y="197"/>
                      <a:pt x="188" y="197"/>
                      <a:pt x="188" y="197"/>
                    </a:cubicBezTo>
                    <a:cubicBezTo>
                      <a:pt x="188" y="197"/>
                      <a:pt x="188" y="197"/>
                      <a:pt x="188" y="197"/>
                    </a:cubicBezTo>
                    <a:cubicBezTo>
                      <a:pt x="188" y="197"/>
                      <a:pt x="188" y="197"/>
                      <a:pt x="188" y="197"/>
                    </a:cubicBezTo>
                    <a:cubicBezTo>
                      <a:pt x="188" y="197"/>
                      <a:pt x="188" y="197"/>
                      <a:pt x="188" y="197"/>
                    </a:cubicBezTo>
                    <a:cubicBezTo>
                      <a:pt x="188" y="197"/>
                      <a:pt x="188" y="197"/>
                      <a:pt x="188" y="197"/>
                    </a:cubicBezTo>
                    <a:cubicBezTo>
                      <a:pt x="188" y="197"/>
                      <a:pt x="188" y="197"/>
                      <a:pt x="188" y="197"/>
                    </a:cubicBezTo>
                    <a:cubicBezTo>
                      <a:pt x="188" y="197"/>
                      <a:pt x="188" y="197"/>
                      <a:pt x="188" y="197"/>
                    </a:cubicBezTo>
                    <a:cubicBezTo>
                      <a:pt x="188" y="197"/>
                      <a:pt x="188" y="197"/>
                      <a:pt x="188" y="197"/>
                    </a:cubicBezTo>
                    <a:cubicBezTo>
                      <a:pt x="188" y="197"/>
                      <a:pt x="188" y="197"/>
                      <a:pt x="188" y="197"/>
                    </a:cubicBezTo>
                    <a:cubicBezTo>
                      <a:pt x="188" y="198"/>
                      <a:pt x="188" y="198"/>
                      <a:pt x="188" y="198"/>
                    </a:cubicBezTo>
                    <a:cubicBezTo>
                      <a:pt x="188" y="198"/>
                      <a:pt x="188" y="198"/>
                      <a:pt x="188" y="198"/>
                    </a:cubicBezTo>
                    <a:cubicBezTo>
                      <a:pt x="188" y="198"/>
                      <a:pt x="187" y="198"/>
                      <a:pt x="187" y="198"/>
                    </a:cubicBezTo>
                    <a:cubicBezTo>
                      <a:pt x="187" y="198"/>
                      <a:pt x="187" y="198"/>
                      <a:pt x="187" y="198"/>
                    </a:cubicBezTo>
                    <a:cubicBezTo>
                      <a:pt x="187" y="198"/>
                      <a:pt x="187" y="198"/>
                      <a:pt x="187" y="198"/>
                    </a:cubicBezTo>
                    <a:cubicBezTo>
                      <a:pt x="187" y="198"/>
                      <a:pt x="187" y="198"/>
                      <a:pt x="187" y="198"/>
                    </a:cubicBezTo>
                    <a:cubicBezTo>
                      <a:pt x="187" y="198"/>
                      <a:pt x="187" y="198"/>
                      <a:pt x="187" y="198"/>
                    </a:cubicBezTo>
                    <a:cubicBezTo>
                      <a:pt x="187" y="198"/>
                      <a:pt x="187" y="198"/>
                      <a:pt x="187" y="198"/>
                    </a:cubicBezTo>
                    <a:cubicBezTo>
                      <a:pt x="187" y="198"/>
                      <a:pt x="187" y="198"/>
                      <a:pt x="187" y="198"/>
                    </a:cubicBezTo>
                    <a:cubicBezTo>
                      <a:pt x="187" y="198"/>
                      <a:pt x="187" y="198"/>
                      <a:pt x="187" y="198"/>
                    </a:cubicBezTo>
                    <a:cubicBezTo>
                      <a:pt x="187" y="198"/>
                      <a:pt x="187" y="198"/>
                      <a:pt x="187" y="198"/>
                    </a:cubicBezTo>
                    <a:cubicBezTo>
                      <a:pt x="187" y="198"/>
                      <a:pt x="187" y="198"/>
                      <a:pt x="187" y="198"/>
                    </a:cubicBezTo>
                    <a:cubicBezTo>
                      <a:pt x="187" y="198"/>
                      <a:pt x="187" y="198"/>
                      <a:pt x="187" y="198"/>
                    </a:cubicBezTo>
                    <a:cubicBezTo>
                      <a:pt x="187" y="198"/>
                      <a:pt x="187" y="198"/>
                      <a:pt x="187" y="198"/>
                    </a:cubicBezTo>
                    <a:cubicBezTo>
                      <a:pt x="187" y="198"/>
                      <a:pt x="187" y="198"/>
                      <a:pt x="187" y="198"/>
                    </a:cubicBezTo>
                    <a:cubicBezTo>
                      <a:pt x="187" y="198"/>
                      <a:pt x="187" y="198"/>
                      <a:pt x="187" y="198"/>
                    </a:cubicBezTo>
                    <a:cubicBezTo>
                      <a:pt x="187" y="199"/>
                      <a:pt x="187" y="199"/>
                      <a:pt x="187" y="199"/>
                    </a:cubicBezTo>
                    <a:cubicBezTo>
                      <a:pt x="187" y="199"/>
                      <a:pt x="186" y="199"/>
                      <a:pt x="186" y="199"/>
                    </a:cubicBezTo>
                    <a:cubicBezTo>
                      <a:pt x="186" y="199"/>
                      <a:pt x="186" y="199"/>
                      <a:pt x="186" y="199"/>
                    </a:cubicBezTo>
                    <a:cubicBezTo>
                      <a:pt x="186" y="199"/>
                      <a:pt x="186" y="199"/>
                      <a:pt x="186" y="199"/>
                    </a:cubicBezTo>
                    <a:cubicBezTo>
                      <a:pt x="186" y="199"/>
                      <a:pt x="186" y="199"/>
                      <a:pt x="186" y="199"/>
                    </a:cubicBezTo>
                    <a:cubicBezTo>
                      <a:pt x="186" y="199"/>
                      <a:pt x="186" y="199"/>
                      <a:pt x="186" y="199"/>
                    </a:cubicBezTo>
                    <a:cubicBezTo>
                      <a:pt x="186" y="199"/>
                      <a:pt x="186" y="199"/>
                      <a:pt x="186" y="199"/>
                    </a:cubicBezTo>
                    <a:cubicBezTo>
                      <a:pt x="186" y="199"/>
                      <a:pt x="186" y="199"/>
                      <a:pt x="186" y="199"/>
                    </a:cubicBezTo>
                    <a:cubicBezTo>
                      <a:pt x="186" y="199"/>
                      <a:pt x="186" y="199"/>
                      <a:pt x="186" y="199"/>
                    </a:cubicBezTo>
                    <a:cubicBezTo>
                      <a:pt x="186" y="199"/>
                      <a:pt x="186" y="199"/>
                      <a:pt x="186" y="199"/>
                    </a:cubicBezTo>
                    <a:cubicBezTo>
                      <a:pt x="186" y="199"/>
                      <a:pt x="186" y="199"/>
                      <a:pt x="186" y="199"/>
                    </a:cubicBezTo>
                    <a:cubicBezTo>
                      <a:pt x="186" y="199"/>
                      <a:pt x="186" y="199"/>
                      <a:pt x="186" y="199"/>
                    </a:cubicBezTo>
                    <a:cubicBezTo>
                      <a:pt x="186" y="199"/>
                      <a:pt x="186" y="199"/>
                      <a:pt x="186" y="199"/>
                    </a:cubicBezTo>
                    <a:cubicBezTo>
                      <a:pt x="186" y="200"/>
                      <a:pt x="186" y="200"/>
                      <a:pt x="186" y="200"/>
                    </a:cubicBezTo>
                    <a:cubicBezTo>
                      <a:pt x="185" y="200"/>
                      <a:pt x="185" y="200"/>
                      <a:pt x="185" y="200"/>
                    </a:cubicBezTo>
                    <a:cubicBezTo>
                      <a:pt x="185" y="200"/>
                      <a:pt x="185" y="200"/>
                      <a:pt x="185" y="200"/>
                    </a:cubicBezTo>
                    <a:cubicBezTo>
                      <a:pt x="185" y="200"/>
                      <a:pt x="185" y="200"/>
                      <a:pt x="185" y="200"/>
                    </a:cubicBezTo>
                    <a:cubicBezTo>
                      <a:pt x="185" y="200"/>
                      <a:pt x="185" y="200"/>
                      <a:pt x="185" y="200"/>
                    </a:cubicBezTo>
                    <a:cubicBezTo>
                      <a:pt x="185" y="200"/>
                      <a:pt x="185" y="200"/>
                      <a:pt x="185" y="200"/>
                    </a:cubicBezTo>
                    <a:cubicBezTo>
                      <a:pt x="185" y="200"/>
                      <a:pt x="185" y="200"/>
                      <a:pt x="185" y="200"/>
                    </a:cubicBezTo>
                    <a:cubicBezTo>
                      <a:pt x="185" y="200"/>
                      <a:pt x="185" y="200"/>
                      <a:pt x="185" y="200"/>
                    </a:cubicBezTo>
                    <a:cubicBezTo>
                      <a:pt x="185" y="200"/>
                      <a:pt x="185" y="200"/>
                      <a:pt x="185" y="200"/>
                    </a:cubicBezTo>
                    <a:cubicBezTo>
                      <a:pt x="185" y="200"/>
                      <a:pt x="185" y="200"/>
                      <a:pt x="185" y="200"/>
                    </a:cubicBezTo>
                    <a:cubicBezTo>
                      <a:pt x="185" y="200"/>
                      <a:pt x="185" y="200"/>
                      <a:pt x="185" y="200"/>
                    </a:cubicBezTo>
                    <a:cubicBezTo>
                      <a:pt x="185" y="200"/>
                      <a:pt x="185" y="200"/>
                      <a:pt x="185" y="200"/>
                    </a:cubicBezTo>
                    <a:cubicBezTo>
                      <a:pt x="185" y="200"/>
                      <a:pt x="185" y="200"/>
                      <a:pt x="185" y="200"/>
                    </a:cubicBezTo>
                    <a:cubicBezTo>
                      <a:pt x="185" y="200"/>
                      <a:pt x="185" y="200"/>
                      <a:pt x="185" y="200"/>
                    </a:cubicBezTo>
                    <a:cubicBezTo>
                      <a:pt x="185" y="200"/>
                      <a:pt x="185" y="200"/>
                      <a:pt x="185" y="200"/>
                    </a:cubicBezTo>
                    <a:cubicBezTo>
                      <a:pt x="185" y="200"/>
                      <a:pt x="185" y="200"/>
                      <a:pt x="185" y="200"/>
                    </a:cubicBezTo>
                    <a:cubicBezTo>
                      <a:pt x="185" y="200"/>
                      <a:pt x="185" y="200"/>
                      <a:pt x="185" y="200"/>
                    </a:cubicBezTo>
                    <a:cubicBezTo>
                      <a:pt x="185" y="200"/>
                      <a:pt x="185" y="200"/>
                      <a:pt x="185" y="200"/>
                    </a:cubicBezTo>
                    <a:cubicBezTo>
                      <a:pt x="185" y="200"/>
                      <a:pt x="185" y="200"/>
                      <a:pt x="185" y="200"/>
                    </a:cubicBezTo>
                    <a:cubicBezTo>
                      <a:pt x="185" y="200"/>
                      <a:pt x="185" y="200"/>
                      <a:pt x="185" y="200"/>
                    </a:cubicBezTo>
                    <a:cubicBezTo>
                      <a:pt x="185" y="200"/>
                      <a:pt x="185" y="200"/>
                      <a:pt x="185" y="200"/>
                    </a:cubicBezTo>
                    <a:cubicBezTo>
                      <a:pt x="185" y="200"/>
                      <a:pt x="185" y="200"/>
                      <a:pt x="185" y="200"/>
                    </a:cubicBezTo>
                    <a:cubicBezTo>
                      <a:pt x="185" y="200"/>
                      <a:pt x="185" y="200"/>
                      <a:pt x="185" y="200"/>
                    </a:cubicBezTo>
                    <a:cubicBezTo>
                      <a:pt x="185" y="200"/>
                      <a:pt x="185" y="200"/>
                      <a:pt x="185" y="200"/>
                    </a:cubicBezTo>
                    <a:cubicBezTo>
                      <a:pt x="185" y="200"/>
                      <a:pt x="185" y="200"/>
                      <a:pt x="185" y="200"/>
                    </a:cubicBezTo>
                    <a:cubicBezTo>
                      <a:pt x="185" y="200"/>
                      <a:pt x="185" y="200"/>
                      <a:pt x="185" y="200"/>
                    </a:cubicBezTo>
                    <a:cubicBezTo>
                      <a:pt x="185" y="200"/>
                      <a:pt x="184" y="200"/>
                      <a:pt x="184" y="200"/>
                    </a:cubicBezTo>
                    <a:cubicBezTo>
                      <a:pt x="184" y="200"/>
                      <a:pt x="184" y="200"/>
                      <a:pt x="184" y="200"/>
                    </a:cubicBezTo>
                    <a:cubicBezTo>
                      <a:pt x="184" y="200"/>
                      <a:pt x="184" y="200"/>
                      <a:pt x="184" y="200"/>
                    </a:cubicBezTo>
                    <a:cubicBezTo>
                      <a:pt x="184" y="200"/>
                      <a:pt x="184" y="200"/>
                      <a:pt x="184" y="200"/>
                    </a:cubicBezTo>
                    <a:cubicBezTo>
                      <a:pt x="184" y="200"/>
                      <a:pt x="184" y="200"/>
                      <a:pt x="184" y="200"/>
                    </a:cubicBezTo>
                    <a:cubicBezTo>
                      <a:pt x="184" y="200"/>
                      <a:pt x="184" y="200"/>
                      <a:pt x="184" y="200"/>
                    </a:cubicBezTo>
                    <a:cubicBezTo>
                      <a:pt x="184" y="201"/>
                      <a:pt x="184" y="201"/>
                      <a:pt x="184" y="201"/>
                    </a:cubicBezTo>
                    <a:cubicBezTo>
                      <a:pt x="184" y="201"/>
                      <a:pt x="184" y="201"/>
                      <a:pt x="184" y="201"/>
                    </a:cubicBezTo>
                    <a:cubicBezTo>
                      <a:pt x="184" y="201"/>
                      <a:pt x="184" y="201"/>
                      <a:pt x="184" y="201"/>
                    </a:cubicBezTo>
                    <a:cubicBezTo>
                      <a:pt x="184" y="201"/>
                      <a:pt x="184" y="201"/>
                      <a:pt x="184" y="201"/>
                    </a:cubicBezTo>
                    <a:cubicBezTo>
                      <a:pt x="184" y="201"/>
                      <a:pt x="184" y="201"/>
                      <a:pt x="184" y="201"/>
                    </a:cubicBezTo>
                    <a:cubicBezTo>
                      <a:pt x="184" y="201"/>
                      <a:pt x="184" y="201"/>
                      <a:pt x="184" y="201"/>
                    </a:cubicBezTo>
                    <a:cubicBezTo>
                      <a:pt x="184" y="201"/>
                      <a:pt x="184" y="201"/>
                      <a:pt x="184" y="201"/>
                    </a:cubicBezTo>
                    <a:cubicBezTo>
                      <a:pt x="184" y="201"/>
                      <a:pt x="184" y="201"/>
                      <a:pt x="184" y="201"/>
                    </a:cubicBezTo>
                    <a:cubicBezTo>
                      <a:pt x="184" y="201"/>
                      <a:pt x="184" y="201"/>
                      <a:pt x="184" y="201"/>
                    </a:cubicBezTo>
                    <a:cubicBezTo>
                      <a:pt x="184" y="201"/>
                      <a:pt x="184" y="201"/>
                      <a:pt x="184" y="201"/>
                    </a:cubicBezTo>
                    <a:cubicBezTo>
                      <a:pt x="184" y="201"/>
                      <a:pt x="184" y="201"/>
                      <a:pt x="184" y="201"/>
                    </a:cubicBezTo>
                    <a:cubicBezTo>
                      <a:pt x="184" y="201"/>
                      <a:pt x="184" y="201"/>
                      <a:pt x="184" y="201"/>
                    </a:cubicBezTo>
                    <a:cubicBezTo>
                      <a:pt x="184" y="201"/>
                      <a:pt x="184" y="201"/>
                      <a:pt x="184" y="201"/>
                    </a:cubicBezTo>
                    <a:cubicBezTo>
                      <a:pt x="184" y="201"/>
                      <a:pt x="184" y="201"/>
                      <a:pt x="184" y="201"/>
                    </a:cubicBezTo>
                    <a:cubicBezTo>
                      <a:pt x="184" y="201"/>
                      <a:pt x="184" y="201"/>
                      <a:pt x="184" y="201"/>
                    </a:cubicBezTo>
                    <a:cubicBezTo>
                      <a:pt x="184" y="201"/>
                      <a:pt x="184" y="201"/>
                      <a:pt x="184" y="201"/>
                    </a:cubicBezTo>
                    <a:cubicBezTo>
                      <a:pt x="184" y="201"/>
                      <a:pt x="184" y="201"/>
                      <a:pt x="184" y="201"/>
                    </a:cubicBezTo>
                    <a:cubicBezTo>
                      <a:pt x="184" y="201"/>
                      <a:pt x="184" y="201"/>
                      <a:pt x="184" y="201"/>
                    </a:cubicBezTo>
                    <a:cubicBezTo>
                      <a:pt x="184" y="201"/>
                      <a:pt x="184" y="201"/>
                      <a:pt x="184" y="201"/>
                    </a:cubicBezTo>
                    <a:cubicBezTo>
                      <a:pt x="184" y="201"/>
                      <a:pt x="184" y="201"/>
                      <a:pt x="184" y="201"/>
                    </a:cubicBezTo>
                    <a:cubicBezTo>
                      <a:pt x="184" y="201"/>
                      <a:pt x="184" y="201"/>
                      <a:pt x="184" y="201"/>
                    </a:cubicBezTo>
                    <a:cubicBezTo>
                      <a:pt x="184" y="201"/>
                      <a:pt x="184" y="201"/>
                      <a:pt x="184" y="201"/>
                    </a:cubicBezTo>
                    <a:cubicBezTo>
                      <a:pt x="184" y="201"/>
                      <a:pt x="184" y="201"/>
                      <a:pt x="184" y="201"/>
                    </a:cubicBezTo>
                    <a:cubicBezTo>
                      <a:pt x="184" y="201"/>
                      <a:pt x="184" y="201"/>
                      <a:pt x="184" y="201"/>
                    </a:cubicBezTo>
                    <a:cubicBezTo>
                      <a:pt x="184" y="201"/>
                      <a:pt x="184" y="201"/>
                      <a:pt x="184" y="201"/>
                    </a:cubicBezTo>
                    <a:cubicBezTo>
                      <a:pt x="184" y="201"/>
                      <a:pt x="184" y="201"/>
                      <a:pt x="184" y="201"/>
                    </a:cubicBezTo>
                    <a:cubicBezTo>
                      <a:pt x="184" y="201"/>
                      <a:pt x="184" y="201"/>
                      <a:pt x="184" y="201"/>
                    </a:cubicBezTo>
                    <a:cubicBezTo>
                      <a:pt x="184" y="201"/>
                      <a:pt x="184" y="201"/>
                      <a:pt x="184" y="201"/>
                    </a:cubicBezTo>
                    <a:cubicBezTo>
                      <a:pt x="184" y="201"/>
                      <a:pt x="184" y="201"/>
                      <a:pt x="184" y="201"/>
                    </a:cubicBezTo>
                    <a:cubicBezTo>
                      <a:pt x="184" y="201"/>
                      <a:pt x="184" y="201"/>
                      <a:pt x="183" y="201"/>
                    </a:cubicBezTo>
                    <a:cubicBezTo>
                      <a:pt x="183" y="201"/>
                      <a:pt x="183" y="201"/>
                      <a:pt x="183" y="201"/>
                    </a:cubicBezTo>
                    <a:cubicBezTo>
                      <a:pt x="183" y="201"/>
                      <a:pt x="183" y="201"/>
                      <a:pt x="183" y="201"/>
                    </a:cubicBezTo>
                    <a:cubicBezTo>
                      <a:pt x="183" y="201"/>
                      <a:pt x="183" y="201"/>
                      <a:pt x="183" y="201"/>
                    </a:cubicBezTo>
                    <a:cubicBezTo>
                      <a:pt x="183" y="201"/>
                      <a:pt x="183" y="201"/>
                      <a:pt x="183" y="201"/>
                    </a:cubicBezTo>
                    <a:cubicBezTo>
                      <a:pt x="183" y="201"/>
                      <a:pt x="183" y="201"/>
                      <a:pt x="183" y="201"/>
                    </a:cubicBezTo>
                    <a:cubicBezTo>
                      <a:pt x="183" y="201"/>
                      <a:pt x="183" y="201"/>
                      <a:pt x="183" y="201"/>
                    </a:cubicBezTo>
                    <a:cubicBezTo>
                      <a:pt x="183" y="201"/>
                      <a:pt x="183" y="201"/>
                      <a:pt x="183" y="201"/>
                    </a:cubicBezTo>
                    <a:cubicBezTo>
                      <a:pt x="183" y="201"/>
                      <a:pt x="183" y="201"/>
                      <a:pt x="183" y="201"/>
                    </a:cubicBezTo>
                    <a:cubicBezTo>
                      <a:pt x="183" y="201"/>
                      <a:pt x="183" y="201"/>
                      <a:pt x="183" y="201"/>
                    </a:cubicBezTo>
                    <a:cubicBezTo>
                      <a:pt x="183" y="201"/>
                      <a:pt x="183" y="201"/>
                      <a:pt x="183" y="201"/>
                    </a:cubicBezTo>
                    <a:cubicBezTo>
                      <a:pt x="183" y="201"/>
                      <a:pt x="183" y="201"/>
                      <a:pt x="183" y="201"/>
                    </a:cubicBezTo>
                    <a:cubicBezTo>
                      <a:pt x="183" y="201"/>
                      <a:pt x="183" y="201"/>
                      <a:pt x="183" y="201"/>
                    </a:cubicBezTo>
                    <a:cubicBezTo>
                      <a:pt x="183" y="201"/>
                      <a:pt x="183" y="201"/>
                      <a:pt x="183" y="201"/>
                    </a:cubicBezTo>
                    <a:cubicBezTo>
                      <a:pt x="183" y="201"/>
                      <a:pt x="183" y="201"/>
                      <a:pt x="183" y="201"/>
                    </a:cubicBezTo>
                    <a:cubicBezTo>
                      <a:pt x="183" y="201"/>
                      <a:pt x="183" y="201"/>
                      <a:pt x="183" y="201"/>
                    </a:cubicBezTo>
                    <a:cubicBezTo>
                      <a:pt x="183" y="201"/>
                      <a:pt x="183" y="201"/>
                      <a:pt x="183" y="201"/>
                    </a:cubicBezTo>
                    <a:cubicBezTo>
                      <a:pt x="183" y="201"/>
                      <a:pt x="183" y="201"/>
                      <a:pt x="183" y="201"/>
                    </a:cubicBezTo>
                    <a:cubicBezTo>
                      <a:pt x="183" y="201"/>
                      <a:pt x="183" y="201"/>
                      <a:pt x="183" y="201"/>
                    </a:cubicBezTo>
                    <a:cubicBezTo>
                      <a:pt x="183" y="201"/>
                      <a:pt x="183" y="201"/>
                      <a:pt x="183" y="201"/>
                    </a:cubicBezTo>
                    <a:cubicBezTo>
                      <a:pt x="183" y="201"/>
                      <a:pt x="183" y="201"/>
                      <a:pt x="183" y="201"/>
                    </a:cubicBezTo>
                    <a:cubicBezTo>
                      <a:pt x="183" y="201"/>
                      <a:pt x="183" y="201"/>
                      <a:pt x="183" y="201"/>
                    </a:cubicBezTo>
                    <a:cubicBezTo>
                      <a:pt x="183" y="201"/>
                      <a:pt x="183" y="201"/>
                      <a:pt x="183" y="201"/>
                    </a:cubicBezTo>
                    <a:cubicBezTo>
                      <a:pt x="183" y="201"/>
                      <a:pt x="183" y="201"/>
                      <a:pt x="183" y="202"/>
                    </a:cubicBezTo>
                    <a:cubicBezTo>
                      <a:pt x="183" y="202"/>
                      <a:pt x="183" y="202"/>
                      <a:pt x="183" y="202"/>
                    </a:cubicBezTo>
                    <a:cubicBezTo>
                      <a:pt x="183" y="202"/>
                      <a:pt x="183" y="202"/>
                      <a:pt x="183" y="202"/>
                    </a:cubicBezTo>
                    <a:cubicBezTo>
                      <a:pt x="183" y="202"/>
                      <a:pt x="183" y="202"/>
                      <a:pt x="183" y="202"/>
                    </a:cubicBezTo>
                    <a:cubicBezTo>
                      <a:pt x="183" y="202"/>
                      <a:pt x="183" y="202"/>
                      <a:pt x="183" y="202"/>
                    </a:cubicBezTo>
                    <a:cubicBezTo>
                      <a:pt x="183" y="202"/>
                      <a:pt x="183" y="202"/>
                      <a:pt x="183" y="202"/>
                    </a:cubicBezTo>
                    <a:cubicBezTo>
                      <a:pt x="183" y="202"/>
                      <a:pt x="183" y="202"/>
                      <a:pt x="183" y="202"/>
                    </a:cubicBezTo>
                    <a:cubicBezTo>
                      <a:pt x="183" y="202"/>
                      <a:pt x="183" y="202"/>
                      <a:pt x="182" y="202"/>
                    </a:cubicBezTo>
                    <a:cubicBezTo>
                      <a:pt x="182" y="202"/>
                      <a:pt x="182" y="202"/>
                      <a:pt x="182" y="202"/>
                    </a:cubicBezTo>
                    <a:cubicBezTo>
                      <a:pt x="182" y="202"/>
                      <a:pt x="182" y="202"/>
                      <a:pt x="182" y="202"/>
                    </a:cubicBezTo>
                    <a:cubicBezTo>
                      <a:pt x="182" y="202"/>
                      <a:pt x="182" y="202"/>
                      <a:pt x="182" y="202"/>
                    </a:cubicBezTo>
                    <a:cubicBezTo>
                      <a:pt x="182" y="202"/>
                      <a:pt x="182" y="202"/>
                      <a:pt x="182" y="202"/>
                    </a:cubicBezTo>
                    <a:cubicBezTo>
                      <a:pt x="182" y="202"/>
                      <a:pt x="182" y="202"/>
                      <a:pt x="182" y="202"/>
                    </a:cubicBezTo>
                    <a:cubicBezTo>
                      <a:pt x="182" y="202"/>
                      <a:pt x="182" y="202"/>
                      <a:pt x="182" y="202"/>
                    </a:cubicBezTo>
                    <a:cubicBezTo>
                      <a:pt x="182" y="202"/>
                      <a:pt x="182" y="202"/>
                      <a:pt x="182" y="202"/>
                    </a:cubicBezTo>
                    <a:cubicBezTo>
                      <a:pt x="182" y="202"/>
                      <a:pt x="182" y="202"/>
                      <a:pt x="182" y="202"/>
                    </a:cubicBezTo>
                    <a:cubicBezTo>
                      <a:pt x="182" y="202"/>
                      <a:pt x="182" y="202"/>
                      <a:pt x="182" y="202"/>
                    </a:cubicBezTo>
                    <a:cubicBezTo>
                      <a:pt x="182" y="202"/>
                      <a:pt x="182" y="202"/>
                      <a:pt x="182" y="202"/>
                    </a:cubicBezTo>
                    <a:cubicBezTo>
                      <a:pt x="182" y="202"/>
                      <a:pt x="182" y="202"/>
                      <a:pt x="182" y="202"/>
                    </a:cubicBezTo>
                    <a:cubicBezTo>
                      <a:pt x="182" y="202"/>
                      <a:pt x="182" y="202"/>
                      <a:pt x="182" y="202"/>
                    </a:cubicBezTo>
                    <a:cubicBezTo>
                      <a:pt x="182" y="202"/>
                      <a:pt x="182" y="202"/>
                      <a:pt x="182" y="202"/>
                    </a:cubicBezTo>
                    <a:cubicBezTo>
                      <a:pt x="182" y="202"/>
                      <a:pt x="182" y="202"/>
                      <a:pt x="182" y="202"/>
                    </a:cubicBezTo>
                    <a:cubicBezTo>
                      <a:pt x="182" y="202"/>
                      <a:pt x="182" y="202"/>
                      <a:pt x="182" y="202"/>
                    </a:cubicBezTo>
                    <a:cubicBezTo>
                      <a:pt x="182" y="202"/>
                      <a:pt x="182" y="202"/>
                      <a:pt x="182" y="202"/>
                    </a:cubicBezTo>
                    <a:cubicBezTo>
                      <a:pt x="182" y="202"/>
                      <a:pt x="182" y="202"/>
                      <a:pt x="182" y="202"/>
                    </a:cubicBezTo>
                    <a:cubicBezTo>
                      <a:pt x="182" y="202"/>
                      <a:pt x="182" y="202"/>
                      <a:pt x="182" y="202"/>
                    </a:cubicBezTo>
                    <a:cubicBezTo>
                      <a:pt x="182" y="202"/>
                      <a:pt x="182" y="202"/>
                      <a:pt x="182" y="202"/>
                    </a:cubicBezTo>
                    <a:cubicBezTo>
                      <a:pt x="182" y="202"/>
                      <a:pt x="182" y="202"/>
                      <a:pt x="182" y="202"/>
                    </a:cubicBezTo>
                    <a:cubicBezTo>
                      <a:pt x="182" y="202"/>
                      <a:pt x="182" y="202"/>
                      <a:pt x="182" y="202"/>
                    </a:cubicBezTo>
                    <a:cubicBezTo>
                      <a:pt x="182" y="202"/>
                      <a:pt x="182" y="202"/>
                      <a:pt x="182" y="202"/>
                    </a:cubicBezTo>
                    <a:cubicBezTo>
                      <a:pt x="182" y="202"/>
                      <a:pt x="182" y="202"/>
                      <a:pt x="182" y="202"/>
                    </a:cubicBezTo>
                    <a:cubicBezTo>
                      <a:pt x="182" y="202"/>
                      <a:pt x="182" y="202"/>
                      <a:pt x="182" y="202"/>
                    </a:cubicBezTo>
                    <a:cubicBezTo>
                      <a:pt x="182" y="202"/>
                      <a:pt x="182" y="202"/>
                      <a:pt x="182" y="202"/>
                    </a:cubicBezTo>
                    <a:cubicBezTo>
                      <a:pt x="182" y="202"/>
                      <a:pt x="182" y="202"/>
                      <a:pt x="182" y="202"/>
                    </a:cubicBezTo>
                    <a:cubicBezTo>
                      <a:pt x="182" y="202"/>
                      <a:pt x="182" y="202"/>
                      <a:pt x="182" y="202"/>
                    </a:cubicBezTo>
                    <a:cubicBezTo>
                      <a:pt x="182" y="202"/>
                      <a:pt x="182" y="202"/>
                      <a:pt x="182" y="202"/>
                    </a:cubicBezTo>
                    <a:cubicBezTo>
                      <a:pt x="182" y="202"/>
                      <a:pt x="182" y="202"/>
                      <a:pt x="182" y="202"/>
                    </a:cubicBezTo>
                    <a:cubicBezTo>
                      <a:pt x="182" y="202"/>
                      <a:pt x="182" y="202"/>
                      <a:pt x="182" y="202"/>
                    </a:cubicBezTo>
                    <a:cubicBezTo>
                      <a:pt x="182" y="202"/>
                      <a:pt x="182" y="202"/>
                      <a:pt x="182" y="202"/>
                    </a:cubicBezTo>
                    <a:cubicBezTo>
                      <a:pt x="182" y="202"/>
                      <a:pt x="182" y="202"/>
                      <a:pt x="182" y="202"/>
                    </a:cubicBezTo>
                    <a:cubicBezTo>
                      <a:pt x="182" y="202"/>
                      <a:pt x="182" y="202"/>
                      <a:pt x="182" y="202"/>
                    </a:cubicBezTo>
                    <a:cubicBezTo>
                      <a:pt x="182" y="202"/>
                      <a:pt x="182" y="202"/>
                      <a:pt x="182" y="202"/>
                    </a:cubicBezTo>
                    <a:cubicBezTo>
                      <a:pt x="182" y="202"/>
                      <a:pt x="182" y="202"/>
                      <a:pt x="182" y="202"/>
                    </a:cubicBezTo>
                    <a:cubicBezTo>
                      <a:pt x="182" y="202"/>
                      <a:pt x="182" y="202"/>
                      <a:pt x="182" y="202"/>
                    </a:cubicBezTo>
                    <a:cubicBezTo>
                      <a:pt x="182" y="202"/>
                      <a:pt x="182" y="202"/>
                      <a:pt x="182" y="202"/>
                    </a:cubicBezTo>
                    <a:cubicBezTo>
                      <a:pt x="182" y="202"/>
                      <a:pt x="182" y="202"/>
                      <a:pt x="182" y="202"/>
                    </a:cubicBezTo>
                    <a:cubicBezTo>
                      <a:pt x="182" y="202"/>
                      <a:pt x="182" y="202"/>
                      <a:pt x="182" y="202"/>
                    </a:cubicBezTo>
                    <a:cubicBezTo>
                      <a:pt x="182" y="202"/>
                      <a:pt x="182" y="202"/>
                      <a:pt x="182" y="202"/>
                    </a:cubicBezTo>
                    <a:cubicBezTo>
                      <a:pt x="182" y="202"/>
                      <a:pt x="182" y="202"/>
                      <a:pt x="182" y="202"/>
                    </a:cubicBezTo>
                    <a:cubicBezTo>
                      <a:pt x="182" y="202"/>
                      <a:pt x="182" y="202"/>
                      <a:pt x="182" y="202"/>
                    </a:cubicBezTo>
                    <a:cubicBezTo>
                      <a:pt x="182" y="202"/>
                      <a:pt x="182" y="202"/>
                      <a:pt x="182" y="202"/>
                    </a:cubicBezTo>
                    <a:cubicBezTo>
                      <a:pt x="182" y="202"/>
                      <a:pt x="182" y="202"/>
                      <a:pt x="182" y="202"/>
                    </a:cubicBezTo>
                    <a:cubicBezTo>
                      <a:pt x="182" y="202"/>
                      <a:pt x="182" y="202"/>
                      <a:pt x="182" y="202"/>
                    </a:cubicBezTo>
                    <a:cubicBezTo>
                      <a:pt x="181" y="202"/>
                      <a:pt x="181" y="202"/>
                      <a:pt x="181" y="202"/>
                    </a:cubicBezTo>
                    <a:cubicBezTo>
                      <a:pt x="181" y="202"/>
                      <a:pt x="181" y="202"/>
                      <a:pt x="181" y="202"/>
                    </a:cubicBezTo>
                    <a:cubicBezTo>
                      <a:pt x="181" y="202"/>
                      <a:pt x="181" y="202"/>
                      <a:pt x="181" y="202"/>
                    </a:cubicBezTo>
                    <a:cubicBezTo>
                      <a:pt x="181" y="202"/>
                      <a:pt x="181" y="202"/>
                      <a:pt x="181" y="202"/>
                    </a:cubicBezTo>
                    <a:cubicBezTo>
                      <a:pt x="181" y="202"/>
                      <a:pt x="181" y="202"/>
                      <a:pt x="181" y="202"/>
                    </a:cubicBezTo>
                    <a:cubicBezTo>
                      <a:pt x="181" y="202"/>
                      <a:pt x="181" y="202"/>
                      <a:pt x="181" y="202"/>
                    </a:cubicBezTo>
                    <a:cubicBezTo>
                      <a:pt x="181" y="202"/>
                      <a:pt x="181" y="202"/>
                      <a:pt x="181" y="202"/>
                    </a:cubicBezTo>
                    <a:cubicBezTo>
                      <a:pt x="181" y="202"/>
                      <a:pt x="181" y="202"/>
                      <a:pt x="181" y="202"/>
                    </a:cubicBezTo>
                    <a:cubicBezTo>
                      <a:pt x="181" y="202"/>
                      <a:pt x="181" y="202"/>
                      <a:pt x="181" y="202"/>
                    </a:cubicBezTo>
                    <a:cubicBezTo>
                      <a:pt x="181" y="202"/>
                      <a:pt x="181" y="202"/>
                      <a:pt x="181" y="202"/>
                    </a:cubicBezTo>
                    <a:cubicBezTo>
                      <a:pt x="181" y="202"/>
                      <a:pt x="181" y="202"/>
                      <a:pt x="181" y="202"/>
                    </a:cubicBezTo>
                    <a:cubicBezTo>
                      <a:pt x="181" y="202"/>
                      <a:pt x="181" y="202"/>
                      <a:pt x="181" y="202"/>
                    </a:cubicBezTo>
                    <a:cubicBezTo>
                      <a:pt x="181" y="202"/>
                      <a:pt x="181" y="202"/>
                      <a:pt x="181" y="202"/>
                    </a:cubicBezTo>
                    <a:cubicBezTo>
                      <a:pt x="181" y="202"/>
                      <a:pt x="181" y="202"/>
                      <a:pt x="181" y="202"/>
                    </a:cubicBezTo>
                    <a:cubicBezTo>
                      <a:pt x="181" y="202"/>
                      <a:pt x="181" y="202"/>
                      <a:pt x="181" y="202"/>
                    </a:cubicBezTo>
                    <a:cubicBezTo>
                      <a:pt x="181" y="202"/>
                      <a:pt x="181" y="202"/>
                      <a:pt x="181" y="202"/>
                    </a:cubicBezTo>
                    <a:cubicBezTo>
                      <a:pt x="181" y="202"/>
                      <a:pt x="181" y="202"/>
                      <a:pt x="181" y="202"/>
                    </a:cubicBezTo>
                    <a:cubicBezTo>
                      <a:pt x="181" y="203"/>
                      <a:pt x="181" y="203"/>
                      <a:pt x="181" y="203"/>
                    </a:cubicBezTo>
                    <a:cubicBezTo>
                      <a:pt x="181" y="203"/>
                      <a:pt x="181" y="203"/>
                      <a:pt x="181" y="203"/>
                    </a:cubicBezTo>
                    <a:cubicBezTo>
                      <a:pt x="181" y="203"/>
                      <a:pt x="181" y="203"/>
                      <a:pt x="181" y="203"/>
                    </a:cubicBezTo>
                    <a:cubicBezTo>
                      <a:pt x="181" y="203"/>
                      <a:pt x="181" y="203"/>
                      <a:pt x="181" y="203"/>
                    </a:cubicBezTo>
                    <a:cubicBezTo>
                      <a:pt x="181" y="203"/>
                      <a:pt x="181" y="203"/>
                      <a:pt x="181" y="203"/>
                    </a:cubicBezTo>
                    <a:cubicBezTo>
                      <a:pt x="181" y="203"/>
                      <a:pt x="181" y="203"/>
                      <a:pt x="181" y="203"/>
                    </a:cubicBezTo>
                    <a:cubicBezTo>
                      <a:pt x="181" y="203"/>
                      <a:pt x="181" y="203"/>
                      <a:pt x="181" y="203"/>
                    </a:cubicBezTo>
                    <a:cubicBezTo>
                      <a:pt x="181" y="203"/>
                      <a:pt x="181" y="203"/>
                      <a:pt x="181" y="203"/>
                    </a:cubicBezTo>
                    <a:cubicBezTo>
                      <a:pt x="181" y="203"/>
                      <a:pt x="181" y="203"/>
                      <a:pt x="181" y="203"/>
                    </a:cubicBezTo>
                    <a:cubicBezTo>
                      <a:pt x="181" y="203"/>
                      <a:pt x="181" y="203"/>
                      <a:pt x="181" y="203"/>
                    </a:cubicBezTo>
                    <a:cubicBezTo>
                      <a:pt x="181" y="203"/>
                      <a:pt x="181" y="203"/>
                      <a:pt x="181" y="203"/>
                    </a:cubicBezTo>
                    <a:cubicBezTo>
                      <a:pt x="181" y="203"/>
                      <a:pt x="181" y="203"/>
                      <a:pt x="181" y="203"/>
                    </a:cubicBezTo>
                    <a:cubicBezTo>
                      <a:pt x="181" y="203"/>
                      <a:pt x="181" y="203"/>
                      <a:pt x="181" y="203"/>
                    </a:cubicBezTo>
                    <a:cubicBezTo>
                      <a:pt x="181" y="203"/>
                      <a:pt x="181" y="203"/>
                      <a:pt x="181" y="203"/>
                    </a:cubicBezTo>
                    <a:cubicBezTo>
                      <a:pt x="181" y="203"/>
                      <a:pt x="181" y="203"/>
                      <a:pt x="181" y="203"/>
                    </a:cubicBezTo>
                    <a:cubicBezTo>
                      <a:pt x="181" y="203"/>
                      <a:pt x="181" y="203"/>
                      <a:pt x="181" y="203"/>
                    </a:cubicBezTo>
                    <a:cubicBezTo>
                      <a:pt x="181" y="203"/>
                      <a:pt x="181" y="203"/>
                      <a:pt x="181" y="203"/>
                    </a:cubicBezTo>
                    <a:cubicBezTo>
                      <a:pt x="180" y="203"/>
                      <a:pt x="180" y="203"/>
                      <a:pt x="180" y="203"/>
                    </a:cubicBezTo>
                    <a:cubicBezTo>
                      <a:pt x="180" y="203"/>
                      <a:pt x="180" y="203"/>
                      <a:pt x="180" y="203"/>
                    </a:cubicBezTo>
                    <a:cubicBezTo>
                      <a:pt x="180" y="203"/>
                      <a:pt x="180" y="203"/>
                      <a:pt x="180" y="203"/>
                    </a:cubicBezTo>
                    <a:cubicBezTo>
                      <a:pt x="180" y="203"/>
                      <a:pt x="180" y="203"/>
                      <a:pt x="180" y="203"/>
                    </a:cubicBezTo>
                    <a:cubicBezTo>
                      <a:pt x="180" y="203"/>
                      <a:pt x="180" y="203"/>
                      <a:pt x="180" y="203"/>
                    </a:cubicBezTo>
                    <a:cubicBezTo>
                      <a:pt x="180" y="203"/>
                      <a:pt x="180" y="203"/>
                      <a:pt x="180" y="203"/>
                    </a:cubicBezTo>
                    <a:cubicBezTo>
                      <a:pt x="180" y="203"/>
                      <a:pt x="180" y="203"/>
                      <a:pt x="180" y="203"/>
                    </a:cubicBezTo>
                    <a:cubicBezTo>
                      <a:pt x="180" y="203"/>
                      <a:pt x="180" y="203"/>
                      <a:pt x="180" y="203"/>
                    </a:cubicBezTo>
                    <a:cubicBezTo>
                      <a:pt x="180" y="203"/>
                      <a:pt x="180" y="203"/>
                      <a:pt x="180" y="203"/>
                    </a:cubicBezTo>
                    <a:cubicBezTo>
                      <a:pt x="180" y="203"/>
                      <a:pt x="180" y="203"/>
                      <a:pt x="180" y="203"/>
                    </a:cubicBezTo>
                    <a:cubicBezTo>
                      <a:pt x="180" y="203"/>
                      <a:pt x="180" y="203"/>
                      <a:pt x="180" y="203"/>
                    </a:cubicBezTo>
                    <a:cubicBezTo>
                      <a:pt x="180" y="203"/>
                      <a:pt x="180" y="203"/>
                      <a:pt x="180" y="203"/>
                    </a:cubicBezTo>
                    <a:cubicBezTo>
                      <a:pt x="180" y="203"/>
                      <a:pt x="180" y="203"/>
                      <a:pt x="180" y="203"/>
                    </a:cubicBezTo>
                    <a:cubicBezTo>
                      <a:pt x="180" y="203"/>
                      <a:pt x="180" y="203"/>
                      <a:pt x="180" y="203"/>
                    </a:cubicBezTo>
                    <a:cubicBezTo>
                      <a:pt x="180" y="203"/>
                      <a:pt x="180" y="203"/>
                      <a:pt x="180" y="203"/>
                    </a:cubicBezTo>
                    <a:cubicBezTo>
                      <a:pt x="180" y="203"/>
                      <a:pt x="180" y="203"/>
                      <a:pt x="180" y="203"/>
                    </a:cubicBezTo>
                    <a:cubicBezTo>
                      <a:pt x="180" y="203"/>
                      <a:pt x="180" y="203"/>
                      <a:pt x="180" y="203"/>
                    </a:cubicBezTo>
                    <a:cubicBezTo>
                      <a:pt x="180" y="203"/>
                      <a:pt x="180" y="203"/>
                      <a:pt x="180" y="203"/>
                    </a:cubicBezTo>
                    <a:cubicBezTo>
                      <a:pt x="180" y="203"/>
                      <a:pt x="180" y="203"/>
                      <a:pt x="180" y="203"/>
                    </a:cubicBezTo>
                    <a:cubicBezTo>
                      <a:pt x="180" y="203"/>
                      <a:pt x="180" y="203"/>
                      <a:pt x="180" y="203"/>
                    </a:cubicBezTo>
                    <a:cubicBezTo>
                      <a:pt x="180" y="203"/>
                      <a:pt x="180" y="203"/>
                      <a:pt x="180" y="203"/>
                    </a:cubicBezTo>
                    <a:cubicBezTo>
                      <a:pt x="180" y="203"/>
                      <a:pt x="180" y="203"/>
                      <a:pt x="180" y="203"/>
                    </a:cubicBezTo>
                    <a:cubicBezTo>
                      <a:pt x="180" y="203"/>
                      <a:pt x="180" y="203"/>
                      <a:pt x="180" y="203"/>
                    </a:cubicBezTo>
                    <a:cubicBezTo>
                      <a:pt x="180" y="203"/>
                      <a:pt x="180" y="203"/>
                      <a:pt x="180" y="203"/>
                    </a:cubicBezTo>
                    <a:cubicBezTo>
                      <a:pt x="180" y="203"/>
                      <a:pt x="180" y="203"/>
                      <a:pt x="180" y="203"/>
                    </a:cubicBezTo>
                    <a:cubicBezTo>
                      <a:pt x="180" y="203"/>
                      <a:pt x="180" y="203"/>
                      <a:pt x="180" y="203"/>
                    </a:cubicBezTo>
                    <a:cubicBezTo>
                      <a:pt x="180" y="203"/>
                      <a:pt x="180" y="203"/>
                      <a:pt x="180" y="203"/>
                    </a:cubicBezTo>
                    <a:cubicBezTo>
                      <a:pt x="180" y="203"/>
                      <a:pt x="180" y="203"/>
                      <a:pt x="180" y="203"/>
                    </a:cubicBezTo>
                    <a:cubicBezTo>
                      <a:pt x="180" y="203"/>
                      <a:pt x="180" y="203"/>
                      <a:pt x="180" y="203"/>
                    </a:cubicBezTo>
                    <a:cubicBezTo>
                      <a:pt x="180" y="203"/>
                      <a:pt x="180" y="203"/>
                      <a:pt x="180" y="203"/>
                    </a:cubicBezTo>
                    <a:cubicBezTo>
                      <a:pt x="180" y="203"/>
                      <a:pt x="180" y="203"/>
                      <a:pt x="180" y="203"/>
                    </a:cubicBezTo>
                    <a:cubicBezTo>
                      <a:pt x="180" y="203"/>
                      <a:pt x="180" y="203"/>
                      <a:pt x="180" y="203"/>
                    </a:cubicBezTo>
                    <a:cubicBezTo>
                      <a:pt x="180" y="203"/>
                      <a:pt x="180" y="203"/>
                      <a:pt x="180" y="203"/>
                    </a:cubicBezTo>
                    <a:cubicBezTo>
                      <a:pt x="180" y="203"/>
                      <a:pt x="180" y="203"/>
                      <a:pt x="180" y="203"/>
                    </a:cubicBezTo>
                    <a:cubicBezTo>
                      <a:pt x="180" y="203"/>
                      <a:pt x="180" y="203"/>
                      <a:pt x="180" y="203"/>
                    </a:cubicBezTo>
                    <a:cubicBezTo>
                      <a:pt x="180" y="203"/>
                      <a:pt x="180" y="203"/>
                      <a:pt x="180" y="203"/>
                    </a:cubicBezTo>
                    <a:cubicBezTo>
                      <a:pt x="180" y="203"/>
                      <a:pt x="180" y="203"/>
                      <a:pt x="180" y="203"/>
                    </a:cubicBezTo>
                    <a:cubicBezTo>
                      <a:pt x="180" y="203"/>
                      <a:pt x="180" y="203"/>
                      <a:pt x="180" y="203"/>
                    </a:cubicBezTo>
                    <a:cubicBezTo>
                      <a:pt x="179" y="203"/>
                      <a:pt x="179" y="203"/>
                      <a:pt x="179" y="203"/>
                    </a:cubicBezTo>
                    <a:cubicBezTo>
                      <a:pt x="179" y="203"/>
                      <a:pt x="179" y="203"/>
                      <a:pt x="179" y="203"/>
                    </a:cubicBezTo>
                    <a:cubicBezTo>
                      <a:pt x="179" y="203"/>
                      <a:pt x="179" y="203"/>
                      <a:pt x="179" y="203"/>
                    </a:cubicBezTo>
                    <a:cubicBezTo>
                      <a:pt x="179" y="203"/>
                      <a:pt x="179" y="203"/>
                      <a:pt x="179" y="203"/>
                    </a:cubicBezTo>
                    <a:cubicBezTo>
                      <a:pt x="179" y="203"/>
                      <a:pt x="179" y="203"/>
                      <a:pt x="179" y="203"/>
                    </a:cubicBezTo>
                    <a:cubicBezTo>
                      <a:pt x="179" y="203"/>
                      <a:pt x="179" y="203"/>
                      <a:pt x="179" y="203"/>
                    </a:cubicBezTo>
                    <a:cubicBezTo>
                      <a:pt x="179" y="203"/>
                      <a:pt x="179" y="203"/>
                      <a:pt x="179" y="203"/>
                    </a:cubicBezTo>
                    <a:cubicBezTo>
                      <a:pt x="179" y="203"/>
                      <a:pt x="179" y="203"/>
                      <a:pt x="179" y="203"/>
                    </a:cubicBezTo>
                    <a:cubicBezTo>
                      <a:pt x="179" y="203"/>
                      <a:pt x="179" y="203"/>
                      <a:pt x="179" y="203"/>
                    </a:cubicBezTo>
                    <a:cubicBezTo>
                      <a:pt x="179" y="203"/>
                      <a:pt x="179" y="203"/>
                      <a:pt x="179" y="203"/>
                    </a:cubicBezTo>
                    <a:cubicBezTo>
                      <a:pt x="179" y="203"/>
                      <a:pt x="179" y="203"/>
                      <a:pt x="179" y="203"/>
                    </a:cubicBezTo>
                    <a:cubicBezTo>
                      <a:pt x="179" y="203"/>
                      <a:pt x="179" y="203"/>
                      <a:pt x="179" y="203"/>
                    </a:cubicBezTo>
                    <a:cubicBezTo>
                      <a:pt x="179" y="203"/>
                      <a:pt x="179" y="203"/>
                      <a:pt x="179" y="203"/>
                    </a:cubicBezTo>
                    <a:cubicBezTo>
                      <a:pt x="179" y="203"/>
                      <a:pt x="179" y="203"/>
                      <a:pt x="179" y="203"/>
                    </a:cubicBezTo>
                    <a:cubicBezTo>
                      <a:pt x="179" y="203"/>
                      <a:pt x="179" y="203"/>
                      <a:pt x="179" y="203"/>
                    </a:cubicBezTo>
                    <a:cubicBezTo>
                      <a:pt x="179" y="203"/>
                      <a:pt x="179" y="203"/>
                      <a:pt x="179" y="203"/>
                    </a:cubicBezTo>
                    <a:cubicBezTo>
                      <a:pt x="179" y="203"/>
                      <a:pt x="179" y="203"/>
                      <a:pt x="179" y="203"/>
                    </a:cubicBezTo>
                    <a:cubicBezTo>
                      <a:pt x="179" y="203"/>
                      <a:pt x="179" y="203"/>
                      <a:pt x="179" y="203"/>
                    </a:cubicBezTo>
                    <a:cubicBezTo>
                      <a:pt x="179" y="203"/>
                      <a:pt x="179" y="203"/>
                      <a:pt x="179" y="203"/>
                    </a:cubicBezTo>
                    <a:cubicBezTo>
                      <a:pt x="179" y="203"/>
                      <a:pt x="179" y="203"/>
                      <a:pt x="179" y="203"/>
                    </a:cubicBezTo>
                    <a:cubicBezTo>
                      <a:pt x="179" y="203"/>
                      <a:pt x="179" y="203"/>
                      <a:pt x="179" y="203"/>
                    </a:cubicBezTo>
                    <a:cubicBezTo>
                      <a:pt x="179" y="203"/>
                      <a:pt x="179" y="203"/>
                      <a:pt x="179" y="203"/>
                    </a:cubicBezTo>
                    <a:cubicBezTo>
                      <a:pt x="179" y="203"/>
                      <a:pt x="179" y="203"/>
                      <a:pt x="179" y="203"/>
                    </a:cubicBezTo>
                    <a:cubicBezTo>
                      <a:pt x="179" y="203"/>
                      <a:pt x="179" y="203"/>
                      <a:pt x="179" y="203"/>
                    </a:cubicBezTo>
                    <a:cubicBezTo>
                      <a:pt x="179" y="203"/>
                      <a:pt x="179" y="203"/>
                      <a:pt x="179" y="203"/>
                    </a:cubicBezTo>
                    <a:cubicBezTo>
                      <a:pt x="179" y="203"/>
                      <a:pt x="179" y="203"/>
                      <a:pt x="179" y="203"/>
                    </a:cubicBezTo>
                    <a:cubicBezTo>
                      <a:pt x="179" y="203"/>
                      <a:pt x="179" y="203"/>
                      <a:pt x="179" y="203"/>
                    </a:cubicBezTo>
                    <a:cubicBezTo>
                      <a:pt x="179" y="203"/>
                      <a:pt x="179" y="203"/>
                      <a:pt x="179" y="203"/>
                    </a:cubicBezTo>
                    <a:cubicBezTo>
                      <a:pt x="179" y="203"/>
                      <a:pt x="179" y="203"/>
                      <a:pt x="179" y="203"/>
                    </a:cubicBezTo>
                    <a:cubicBezTo>
                      <a:pt x="179" y="203"/>
                      <a:pt x="179" y="203"/>
                      <a:pt x="179" y="203"/>
                    </a:cubicBezTo>
                    <a:cubicBezTo>
                      <a:pt x="179" y="203"/>
                      <a:pt x="179" y="203"/>
                      <a:pt x="179" y="203"/>
                    </a:cubicBezTo>
                    <a:cubicBezTo>
                      <a:pt x="179" y="203"/>
                      <a:pt x="179" y="203"/>
                      <a:pt x="179" y="203"/>
                    </a:cubicBezTo>
                    <a:cubicBezTo>
                      <a:pt x="179" y="203"/>
                      <a:pt x="179" y="203"/>
                      <a:pt x="179" y="203"/>
                    </a:cubicBezTo>
                    <a:cubicBezTo>
                      <a:pt x="179" y="203"/>
                      <a:pt x="179" y="203"/>
                      <a:pt x="179" y="203"/>
                    </a:cubicBezTo>
                    <a:cubicBezTo>
                      <a:pt x="179" y="203"/>
                      <a:pt x="179" y="203"/>
                      <a:pt x="179" y="203"/>
                    </a:cubicBezTo>
                    <a:cubicBezTo>
                      <a:pt x="179" y="203"/>
                      <a:pt x="179" y="203"/>
                      <a:pt x="179" y="203"/>
                    </a:cubicBezTo>
                    <a:cubicBezTo>
                      <a:pt x="179" y="203"/>
                      <a:pt x="179" y="203"/>
                      <a:pt x="179" y="203"/>
                    </a:cubicBezTo>
                    <a:cubicBezTo>
                      <a:pt x="179" y="203"/>
                      <a:pt x="179" y="203"/>
                      <a:pt x="179" y="203"/>
                    </a:cubicBezTo>
                    <a:cubicBezTo>
                      <a:pt x="178" y="203"/>
                      <a:pt x="178" y="203"/>
                      <a:pt x="178" y="203"/>
                    </a:cubicBezTo>
                    <a:cubicBezTo>
                      <a:pt x="178" y="203"/>
                      <a:pt x="178" y="203"/>
                      <a:pt x="178" y="203"/>
                    </a:cubicBezTo>
                    <a:cubicBezTo>
                      <a:pt x="178" y="203"/>
                      <a:pt x="178" y="203"/>
                      <a:pt x="178" y="204"/>
                    </a:cubicBezTo>
                    <a:cubicBezTo>
                      <a:pt x="178" y="204"/>
                      <a:pt x="177" y="204"/>
                      <a:pt x="177" y="204"/>
                    </a:cubicBezTo>
                    <a:cubicBezTo>
                      <a:pt x="177" y="204"/>
                      <a:pt x="177" y="204"/>
                      <a:pt x="176" y="204"/>
                    </a:cubicBezTo>
                    <a:cubicBezTo>
                      <a:pt x="176" y="204"/>
                      <a:pt x="176" y="204"/>
                      <a:pt x="176" y="204"/>
                    </a:cubicBezTo>
                    <a:cubicBezTo>
                      <a:pt x="176" y="204"/>
                      <a:pt x="176" y="204"/>
                      <a:pt x="176" y="204"/>
                    </a:cubicBezTo>
                    <a:cubicBezTo>
                      <a:pt x="175" y="204"/>
                      <a:pt x="175" y="204"/>
                      <a:pt x="175" y="204"/>
                    </a:cubicBezTo>
                    <a:cubicBezTo>
                      <a:pt x="175" y="204"/>
                      <a:pt x="175" y="204"/>
                      <a:pt x="175" y="204"/>
                    </a:cubicBezTo>
                    <a:cubicBezTo>
                      <a:pt x="175" y="204"/>
                      <a:pt x="174" y="204"/>
                      <a:pt x="174" y="204"/>
                    </a:cubicBezTo>
                    <a:cubicBezTo>
                      <a:pt x="174" y="205"/>
                      <a:pt x="174" y="205"/>
                      <a:pt x="174" y="205"/>
                    </a:cubicBezTo>
                    <a:cubicBezTo>
                      <a:pt x="174" y="205"/>
                      <a:pt x="174" y="205"/>
                      <a:pt x="173" y="205"/>
                    </a:cubicBezTo>
                    <a:cubicBezTo>
                      <a:pt x="173" y="205"/>
                      <a:pt x="173" y="205"/>
                      <a:pt x="173" y="205"/>
                    </a:cubicBezTo>
                    <a:cubicBezTo>
                      <a:pt x="173" y="205"/>
                      <a:pt x="173" y="205"/>
                      <a:pt x="173" y="205"/>
                    </a:cubicBezTo>
                    <a:cubicBezTo>
                      <a:pt x="173" y="205"/>
                      <a:pt x="173" y="205"/>
                      <a:pt x="173" y="205"/>
                    </a:cubicBezTo>
                    <a:cubicBezTo>
                      <a:pt x="173" y="205"/>
                      <a:pt x="173" y="205"/>
                      <a:pt x="173" y="205"/>
                    </a:cubicBezTo>
                    <a:cubicBezTo>
                      <a:pt x="173" y="205"/>
                      <a:pt x="173" y="205"/>
                      <a:pt x="173" y="205"/>
                    </a:cubicBezTo>
                    <a:cubicBezTo>
                      <a:pt x="173" y="205"/>
                      <a:pt x="173" y="205"/>
                      <a:pt x="173" y="205"/>
                    </a:cubicBezTo>
                    <a:cubicBezTo>
                      <a:pt x="173" y="205"/>
                      <a:pt x="173" y="205"/>
                      <a:pt x="173" y="205"/>
                    </a:cubicBezTo>
                    <a:cubicBezTo>
                      <a:pt x="173" y="205"/>
                      <a:pt x="173" y="205"/>
                      <a:pt x="173" y="205"/>
                    </a:cubicBezTo>
                    <a:cubicBezTo>
                      <a:pt x="172" y="205"/>
                      <a:pt x="172" y="205"/>
                      <a:pt x="172" y="205"/>
                    </a:cubicBezTo>
                    <a:cubicBezTo>
                      <a:pt x="172" y="205"/>
                      <a:pt x="172" y="205"/>
                      <a:pt x="172" y="205"/>
                    </a:cubicBezTo>
                    <a:cubicBezTo>
                      <a:pt x="172" y="205"/>
                      <a:pt x="172" y="205"/>
                      <a:pt x="172" y="205"/>
                    </a:cubicBezTo>
                    <a:cubicBezTo>
                      <a:pt x="172" y="205"/>
                      <a:pt x="172" y="205"/>
                      <a:pt x="172" y="205"/>
                    </a:cubicBezTo>
                    <a:cubicBezTo>
                      <a:pt x="172" y="205"/>
                      <a:pt x="172" y="205"/>
                      <a:pt x="171" y="205"/>
                    </a:cubicBezTo>
                    <a:cubicBezTo>
                      <a:pt x="171" y="205"/>
                      <a:pt x="171" y="205"/>
                      <a:pt x="171" y="205"/>
                    </a:cubicBezTo>
                    <a:cubicBezTo>
                      <a:pt x="171" y="205"/>
                      <a:pt x="171" y="205"/>
                      <a:pt x="171" y="205"/>
                    </a:cubicBezTo>
                    <a:cubicBezTo>
                      <a:pt x="171" y="205"/>
                      <a:pt x="171" y="205"/>
                      <a:pt x="171" y="205"/>
                    </a:cubicBezTo>
                    <a:cubicBezTo>
                      <a:pt x="171" y="205"/>
                      <a:pt x="171" y="205"/>
                      <a:pt x="171" y="205"/>
                    </a:cubicBezTo>
                    <a:cubicBezTo>
                      <a:pt x="170" y="205"/>
                      <a:pt x="170" y="205"/>
                      <a:pt x="170" y="205"/>
                    </a:cubicBezTo>
                    <a:cubicBezTo>
                      <a:pt x="170" y="205"/>
                      <a:pt x="170" y="205"/>
                      <a:pt x="170" y="205"/>
                    </a:cubicBezTo>
                    <a:cubicBezTo>
                      <a:pt x="170" y="205"/>
                      <a:pt x="169" y="205"/>
                      <a:pt x="169" y="205"/>
                    </a:cubicBezTo>
                    <a:cubicBezTo>
                      <a:pt x="169" y="205"/>
                      <a:pt x="169" y="205"/>
                      <a:pt x="169" y="205"/>
                    </a:cubicBezTo>
                    <a:cubicBezTo>
                      <a:pt x="169" y="205"/>
                      <a:pt x="169" y="205"/>
                      <a:pt x="169" y="205"/>
                    </a:cubicBezTo>
                    <a:cubicBezTo>
                      <a:pt x="169" y="205"/>
                      <a:pt x="169" y="205"/>
                      <a:pt x="169" y="205"/>
                    </a:cubicBezTo>
                    <a:cubicBezTo>
                      <a:pt x="169" y="205"/>
                      <a:pt x="169" y="205"/>
                      <a:pt x="169" y="205"/>
                    </a:cubicBezTo>
                    <a:cubicBezTo>
                      <a:pt x="168" y="205"/>
                      <a:pt x="168" y="205"/>
                      <a:pt x="168" y="205"/>
                    </a:cubicBezTo>
                    <a:cubicBezTo>
                      <a:pt x="168" y="205"/>
                      <a:pt x="168" y="205"/>
                      <a:pt x="168" y="205"/>
                    </a:cubicBezTo>
                    <a:cubicBezTo>
                      <a:pt x="168" y="205"/>
                      <a:pt x="168" y="205"/>
                      <a:pt x="168" y="205"/>
                    </a:cubicBezTo>
                    <a:cubicBezTo>
                      <a:pt x="168" y="205"/>
                      <a:pt x="168" y="205"/>
                      <a:pt x="168" y="205"/>
                    </a:cubicBezTo>
                    <a:cubicBezTo>
                      <a:pt x="168" y="205"/>
                      <a:pt x="168" y="205"/>
                      <a:pt x="168" y="205"/>
                    </a:cubicBezTo>
                    <a:cubicBezTo>
                      <a:pt x="168" y="205"/>
                      <a:pt x="168" y="205"/>
                      <a:pt x="168" y="205"/>
                    </a:cubicBezTo>
                    <a:cubicBezTo>
                      <a:pt x="168" y="205"/>
                      <a:pt x="168" y="205"/>
                      <a:pt x="168" y="205"/>
                    </a:cubicBezTo>
                    <a:cubicBezTo>
                      <a:pt x="168" y="205"/>
                      <a:pt x="168" y="205"/>
                      <a:pt x="168" y="205"/>
                    </a:cubicBezTo>
                    <a:cubicBezTo>
                      <a:pt x="168" y="205"/>
                      <a:pt x="168" y="205"/>
                      <a:pt x="168" y="205"/>
                    </a:cubicBezTo>
                    <a:cubicBezTo>
                      <a:pt x="168" y="205"/>
                      <a:pt x="167" y="205"/>
                      <a:pt x="167" y="204"/>
                    </a:cubicBezTo>
                    <a:cubicBezTo>
                      <a:pt x="167" y="204"/>
                      <a:pt x="167" y="204"/>
                      <a:pt x="167" y="204"/>
                    </a:cubicBezTo>
                    <a:cubicBezTo>
                      <a:pt x="166" y="204"/>
                      <a:pt x="166" y="204"/>
                      <a:pt x="165" y="204"/>
                    </a:cubicBezTo>
                    <a:cubicBezTo>
                      <a:pt x="165" y="204"/>
                      <a:pt x="165" y="204"/>
                      <a:pt x="165" y="204"/>
                    </a:cubicBezTo>
                    <a:cubicBezTo>
                      <a:pt x="165" y="204"/>
                      <a:pt x="165" y="204"/>
                      <a:pt x="165" y="204"/>
                    </a:cubicBezTo>
                    <a:cubicBezTo>
                      <a:pt x="165" y="204"/>
                      <a:pt x="165" y="204"/>
                      <a:pt x="165" y="204"/>
                    </a:cubicBezTo>
                    <a:cubicBezTo>
                      <a:pt x="165" y="204"/>
                      <a:pt x="165" y="204"/>
                      <a:pt x="165" y="204"/>
                    </a:cubicBezTo>
                    <a:cubicBezTo>
                      <a:pt x="165" y="204"/>
                      <a:pt x="165" y="204"/>
                      <a:pt x="165" y="204"/>
                    </a:cubicBezTo>
                    <a:cubicBezTo>
                      <a:pt x="165" y="204"/>
                      <a:pt x="165" y="204"/>
                      <a:pt x="165" y="204"/>
                    </a:cubicBezTo>
                    <a:cubicBezTo>
                      <a:pt x="165" y="204"/>
                      <a:pt x="165" y="204"/>
                      <a:pt x="165" y="204"/>
                    </a:cubicBezTo>
                    <a:cubicBezTo>
                      <a:pt x="165" y="204"/>
                      <a:pt x="165" y="204"/>
                      <a:pt x="165" y="204"/>
                    </a:cubicBezTo>
                    <a:cubicBezTo>
                      <a:pt x="165" y="204"/>
                      <a:pt x="165" y="204"/>
                      <a:pt x="165" y="204"/>
                    </a:cubicBezTo>
                    <a:cubicBezTo>
                      <a:pt x="165" y="204"/>
                      <a:pt x="165" y="204"/>
                      <a:pt x="165" y="204"/>
                    </a:cubicBezTo>
                    <a:cubicBezTo>
                      <a:pt x="164" y="204"/>
                      <a:pt x="164" y="204"/>
                      <a:pt x="164" y="204"/>
                    </a:cubicBezTo>
                    <a:cubicBezTo>
                      <a:pt x="164" y="204"/>
                      <a:pt x="164" y="204"/>
                      <a:pt x="164" y="204"/>
                    </a:cubicBezTo>
                    <a:cubicBezTo>
                      <a:pt x="164" y="204"/>
                      <a:pt x="164" y="204"/>
                      <a:pt x="164" y="204"/>
                    </a:cubicBezTo>
                    <a:cubicBezTo>
                      <a:pt x="164" y="204"/>
                      <a:pt x="164" y="204"/>
                      <a:pt x="164" y="204"/>
                    </a:cubicBezTo>
                    <a:cubicBezTo>
                      <a:pt x="164" y="204"/>
                      <a:pt x="164" y="204"/>
                      <a:pt x="164" y="204"/>
                    </a:cubicBezTo>
                    <a:cubicBezTo>
                      <a:pt x="164" y="204"/>
                      <a:pt x="164" y="204"/>
                      <a:pt x="164" y="204"/>
                    </a:cubicBezTo>
                    <a:cubicBezTo>
                      <a:pt x="164" y="204"/>
                      <a:pt x="164" y="204"/>
                      <a:pt x="164" y="204"/>
                    </a:cubicBezTo>
                    <a:cubicBezTo>
                      <a:pt x="164" y="204"/>
                      <a:pt x="164" y="204"/>
                      <a:pt x="164" y="204"/>
                    </a:cubicBezTo>
                    <a:cubicBezTo>
                      <a:pt x="163" y="204"/>
                      <a:pt x="163" y="204"/>
                      <a:pt x="163" y="204"/>
                    </a:cubicBezTo>
                    <a:cubicBezTo>
                      <a:pt x="163" y="204"/>
                      <a:pt x="163" y="204"/>
                      <a:pt x="163" y="204"/>
                    </a:cubicBezTo>
                    <a:cubicBezTo>
                      <a:pt x="163" y="204"/>
                      <a:pt x="163" y="204"/>
                      <a:pt x="163" y="204"/>
                    </a:cubicBezTo>
                    <a:cubicBezTo>
                      <a:pt x="163" y="204"/>
                      <a:pt x="163" y="204"/>
                      <a:pt x="163" y="204"/>
                    </a:cubicBezTo>
                    <a:cubicBezTo>
                      <a:pt x="163" y="203"/>
                      <a:pt x="163" y="203"/>
                      <a:pt x="163" y="203"/>
                    </a:cubicBezTo>
                    <a:cubicBezTo>
                      <a:pt x="163" y="203"/>
                      <a:pt x="163" y="203"/>
                      <a:pt x="163" y="203"/>
                    </a:cubicBezTo>
                    <a:cubicBezTo>
                      <a:pt x="163" y="203"/>
                      <a:pt x="163" y="203"/>
                      <a:pt x="163" y="203"/>
                    </a:cubicBezTo>
                    <a:cubicBezTo>
                      <a:pt x="163" y="203"/>
                      <a:pt x="163" y="203"/>
                      <a:pt x="163" y="203"/>
                    </a:cubicBezTo>
                    <a:cubicBezTo>
                      <a:pt x="163" y="203"/>
                      <a:pt x="163" y="203"/>
                      <a:pt x="163" y="203"/>
                    </a:cubicBezTo>
                    <a:cubicBezTo>
                      <a:pt x="163" y="203"/>
                      <a:pt x="163" y="203"/>
                      <a:pt x="163" y="203"/>
                    </a:cubicBezTo>
                    <a:cubicBezTo>
                      <a:pt x="163" y="203"/>
                      <a:pt x="163" y="203"/>
                      <a:pt x="163" y="203"/>
                    </a:cubicBezTo>
                    <a:cubicBezTo>
                      <a:pt x="163" y="203"/>
                      <a:pt x="163" y="203"/>
                      <a:pt x="163" y="203"/>
                    </a:cubicBezTo>
                    <a:cubicBezTo>
                      <a:pt x="163" y="203"/>
                      <a:pt x="163" y="203"/>
                      <a:pt x="163" y="203"/>
                    </a:cubicBezTo>
                    <a:cubicBezTo>
                      <a:pt x="162" y="203"/>
                      <a:pt x="162" y="203"/>
                      <a:pt x="162" y="203"/>
                    </a:cubicBezTo>
                    <a:cubicBezTo>
                      <a:pt x="162" y="203"/>
                      <a:pt x="162" y="203"/>
                      <a:pt x="162" y="203"/>
                    </a:cubicBezTo>
                    <a:cubicBezTo>
                      <a:pt x="162" y="203"/>
                      <a:pt x="162" y="203"/>
                      <a:pt x="162" y="203"/>
                    </a:cubicBezTo>
                    <a:cubicBezTo>
                      <a:pt x="162" y="203"/>
                      <a:pt x="162" y="203"/>
                      <a:pt x="162" y="203"/>
                    </a:cubicBezTo>
                    <a:cubicBezTo>
                      <a:pt x="162" y="203"/>
                      <a:pt x="162" y="203"/>
                      <a:pt x="162" y="203"/>
                    </a:cubicBezTo>
                    <a:cubicBezTo>
                      <a:pt x="162" y="203"/>
                      <a:pt x="162" y="203"/>
                      <a:pt x="162" y="203"/>
                    </a:cubicBezTo>
                    <a:cubicBezTo>
                      <a:pt x="162" y="203"/>
                      <a:pt x="162" y="203"/>
                      <a:pt x="162" y="203"/>
                    </a:cubicBezTo>
                    <a:cubicBezTo>
                      <a:pt x="162" y="203"/>
                      <a:pt x="162" y="203"/>
                      <a:pt x="162" y="203"/>
                    </a:cubicBezTo>
                    <a:cubicBezTo>
                      <a:pt x="162" y="203"/>
                      <a:pt x="162" y="203"/>
                      <a:pt x="162" y="203"/>
                    </a:cubicBezTo>
                    <a:cubicBezTo>
                      <a:pt x="162" y="203"/>
                      <a:pt x="162" y="203"/>
                      <a:pt x="162" y="203"/>
                    </a:cubicBezTo>
                    <a:cubicBezTo>
                      <a:pt x="162" y="203"/>
                      <a:pt x="162" y="203"/>
                      <a:pt x="162" y="203"/>
                    </a:cubicBezTo>
                    <a:cubicBezTo>
                      <a:pt x="162" y="203"/>
                      <a:pt x="162" y="203"/>
                      <a:pt x="162" y="203"/>
                    </a:cubicBezTo>
                    <a:cubicBezTo>
                      <a:pt x="162" y="203"/>
                      <a:pt x="162" y="203"/>
                      <a:pt x="162" y="203"/>
                    </a:cubicBezTo>
                    <a:cubicBezTo>
                      <a:pt x="162" y="203"/>
                      <a:pt x="162" y="203"/>
                      <a:pt x="162" y="203"/>
                    </a:cubicBezTo>
                    <a:cubicBezTo>
                      <a:pt x="162" y="203"/>
                      <a:pt x="162" y="203"/>
                      <a:pt x="162" y="203"/>
                    </a:cubicBezTo>
                    <a:cubicBezTo>
                      <a:pt x="162" y="203"/>
                      <a:pt x="162" y="203"/>
                      <a:pt x="162" y="203"/>
                    </a:cubicBezTo>
                    <a:cubicBezTo>
                      <a:pt x="162" y="203"/>
                      <a:pt x="162" y="203"/>
                      <a:pt x="162" y="203"/>
                    </a:cubicBezTo>
                    <a:cubicBezTo>
                      <a:pt x="162" y="203"/>
                      <a:pt x="162" y="203"/>
                      <a:pt x="162" y="203"/>
                    </a:cubicBezTo>
                    <a:cubicBezTo>
                      <a:pt x="162" y="203"/>
                      <a:pt x="162" y="203"/>
                      <a:pt x="162" y="203"/>
                    </a:cubicBezTo>
                    <a:cubicBezTo>
                      <a:pt x="162" y="203"/>
                      <a:pt x="162" y="203"/>
                      <a:pt x="162" y="203"/>
                    </a:cubicBezTo>
                    <a:cubicBezTo>
                      <a:pt x="162" y="203"/>
                      <a:pt x="162" y="203"/>
                      <a:pt x="162" y="203"/>
                    </a:cubicBezTo>
                    <a:cubicBezTo>
                      <a:pt x="162" y="203"/>
                      <a:pt x="162" y="203"/>
                      <a:pt x="162" y="203"/>
                    </a:cubicBezTo>
                    <a:cubicBezTo>
                      <a:pt x="162" y="203"/>
                      <a:pt x="162" y="203"/>
                      <a:pt x="162" y="203"/>
                    </a:cubicBezTo>
                    <a:cubicBezTo>
                      <a:pt x="162" y="203"/>
                      <a:pt x="162" y="203"/>
                      <a:pt x="162" y="203"/>
                    </a:cubicBezTo>
                    <a:cubicBezTo>
                      <a:pt x="162" y="203"/>
                      <a:pt x="162" y="203"/>
                      <a:pt x="162" y="203"/>
                    </a:cubicBezTo>
                    <a:cubicBezTo>
                      <a:pt x="162" y="203"/>
                      <a:pt x="162" y="203"/>
                      <a:pt x="162" y="203"/>
                    </a:cubicBezTo>
                    <a:cubicBezTo>
                      <a:pt x="162" y="203"/>
                      <a:pt x="162" y="203"/>
                      <a:pt x="162" y="203"/>
                    </a:cubicBezTo>
                    <a:cubicBezTo>
                      <a:pt x="162" y="203"/>
                      <a:pt x="162" y="203"/>
                      <a:pt x="162" y="203"/>
                    </a:cubicBezTo>
                    <a:cubicBezTo>
                      <a:pt x="162" y="203"/>
                      <a:pt x="162" y="203"/>
                      <a:pt x="162" y="203"/>
                    </a:cubicBezTo>
                    <a:cubicBezTo>
                      <a:pt x="162" y="203"/>
                      <a:pt x="162" y="203"/>
                      <a:pt x="162" y="203"/>
                    </a:cubicBezTo>
                    <a:cubicBezTo>
                      <a:pt x="162" y="203"/>
                      <a:pt x="162" y="203"/>
                      <a:pt x="162" y="203"/>
                    </a:cubicBezTo>
                    <a:cubicBezTo>
                      <a:pt x="162" y="203"/>
                      <a:pt x="162" y="203"/>
                      <a:pt x="162" y="203"/>
                    </a:cubicBezTo>
                    <a:cubicBezTo>
                      <a:pt x="162" y="203"/>
                      <a:pt x="162" y="203"/>
                      <a:pt x="162" y="203"/>
                    </a:cubicBezTo>
                    <a:cubicBezTo>
                      <a:pt x="162" y="203"/>
                      <a:pt x="162" y="203"/>
                      <a:pt x="162" y="203"/>
                    </a:cubicBezTo>
                    <a:cubicBezTo>
                      <a:pt x="162" y="203"/>
                      <a:pt x="162" y="203"/>
                      <a:pt x="162" y="203"/>
                    </a:cubicBezTo>
                    <a:cubicBezTo>
                      <a:pt x="162" y="203"/>
                      <a:pt x="162" y="203"/>
                      <a:pt x="162" y="203"/>
                    </a:cubicBezTo>
                    <a:cubicBezTo>
                      <a:pt x="162" y="203"/>
                      <a:pt x="162" y="203"/>
                      <a:pt x="162" y="203"/>
                    </a:cubicBezTo>
                    <a:cubicBezTo>
                      <a:pt x="162" y="203"/>
                      <a:pt x="162" y="203"/>
                      <a:pt x="162" y="203"/>
                    </a:cubicBezTo>
                    <a:cubicBezTo>
                      <a:pt x="162" y="203"/>
                      <a:pt x="161" y="203"/>
                      <a:pt x="161" y="203"/>
                    </a:cubicBezTo>
                    <a:cubicBezTo>
                      <a:pt x="161" y="203"/>
                      <a:pt x="161" y="203"/>
                      <a:pt x="161" y="203"/>
                    </a:cubicBezTo>
                    <a:cubicBezTo>
                      <a:pt x="161" y="203"/>
                      <a:pt x="161" y="203"/>
                      <a:pt x="161" y="203"/>
                    </a:cubicBezTo>
                    <a:cubicBezTo>
                      <a:pt x="161" y="203"/>
                      <a:pt x="161" y="203"/>
                      <a:pt x="161" y="203"/>
                    </a:cubicBezTo>
                    <a:cubicBezTo>
                      <a:pt x="161" y="203"/>
                      <a:pt x="161" y="203"/>
                      <a:pt x="161" y="203"/>
                    </a:cubicBezTo>
                    <a:cubicBezTo>
                      <a:pt x="161" y="203"/>
                      <a:pt x="161" y="203"/>
                      <a:pt x="161" y="203"/>
                    </a:cubicBezTo>
                    <a:cubicBezTo>
                      <a:pt x="161" y="203"/>
                      <a:pt x="161" y="203"/>
                      <a:pt x="161" y="203"/>
                    </a:cubicBezTo>
                    <a:cubicBezTo>
                      <a:pt x="161" y="203"/>
                      <a:pt x="161" y="203"/>
                      <a:pt x="161" y="203"/>
                    </a:cubicBezTo>
                    <a:cubicBezTo>
                      <a:pt x="161" y="203"/>
                      <a:pt x="161" y="203"/>
                      <a:pt x="161" y="203"/>
                    </a:cubicBezTo>
                    <a:cubicBezTo>
                      <a:pt x="161" y="203"/>
                      <a:pt x="161" y="203"/>
                      <a:pt x="161" y="203"/>
                    </a:cubicBezTo>
                    <a:cubicBezTo>
                      <a:pt x="161" y="203"/>
                      <a:pt x="161" y="203"/>
                      <a:pt x="161" y="203"/>
                    </a:cubicBezTo>
                    <a:cubicBezTo>
                      <a:pt x="161" y="203"/>
                      <a:pt x="161" y="203"/>
                      <a:pt x="161" y="203"/>
                    </a:cubicBezTo>
                    <a:cubicBezTo>
                      <a:pt x="161" y="203"/>
                      <a:pt x="161" y="203"/>
                      <a:pt x="161" y="203"/>
                    </a:cubicBezTo>
                    <a:cubicBezTo>
                      <a:pt x="161" y="203"/>
                      <a:pt x="161" y="203"/>
                      <a:pt x="161" y="203"/>
                    </a:cubicBezTo>
                    <a:cubicBezTo>
                      <a:pt x="161" y="203"/>
                      <a:pt x="161" y="203"/>
                      <a:pt x="161" y="203"/>
                    </a:cubicBezTo>
                    <a:cubicBezTo>
                      <a:pt x="161" y="203"/>
                      <a:pt x="161" y="203"/>
                      <a:pt x="161" y="203"/>
                    </a:cubicBezTo>
                    <a:cubicBezTo>
                      <a:pt x="161" y="203"/>
                      <a:pt x="161" y="203"/>
                      <a:pt x="161" y="203"/>
                    </a:cubicBezTo>
                    <a:cubicBezTo>
                      <a:pt x="161" y="203"/>
                      <a:pt x="161" y="203"/>
                      <a:pt x="161" y="203"/>
                    </a:cubicBezTo>
                    <a:cubicBezTo>
                      <a:pt x="161" y="203"/>
                      <a:pt x="161" y="203"/>
                      <a:pt x="161" y="203"/>
                    </a:cubicBezTo>
                    <a:cubicBezTo>
                      <a:pt x="161" y="203"/>
                      <a:pt x="161" y="203"/>
                      <a:pt x="161" y="203"/>
                    </a:cubicBezTo>
                    <a:cubicBezTo>
                      <a:pt x="161" y="203"/>
                      <a:pt x="161" y="203"/>
                      <a:pt x="161" y="203"/>
                    </a:cubicBezTo>
                    <a:cubicBezTo>
                      <a:pt x="161" y="203"/>
                      <a:pt x="161" y="203"/>
                      <a:pt x="161" y="203"/>
                    </a:cubicBezTo>
                    <a:cubicBezTo>
                      <a:pt x="161" y="203"/>
                      <a:pt x="161" y="203"/>
                      <a:pt x="161" y="203"/>
                    </a:cubicBezTo>
                    <a:cubicBezTo>
                      <a:pt x="161" y="203"/>
                      <a:pt x="161" y="203"/>
                      <a:pt x="161" y="203"/>
                    </a:cubicBezTo>
                    <a:cubicBezTo>
                      <a:pt x="161" y="203"/>
                      <a:pt x="161" y="203"/>
                      <a:pt x="161" y="203"/>
                    </a:cubicBezTo>
                    <a:cubicBezTo>
                      <a:pt x="161" y="203"/>
                      <a:pt x="161" y="203"/>
                      <a:pt x="161" y="203"/>
                    </a:cubicBezTo>
                    <a:cubicBezTo>
                      <a:pt x="161" y="203"/>
                      <a:pt x="161" y="203"/>
                      <a:pt x="161" y="203"/>
                    </a:cubicBezTo>
                    <a:cubicBezTo>
                      <a:pt x="161" y="203"/>
                      <a:pt x="161" y="203"/>
                      <a:pt x="161" y="203"/>
                    </a:cubicBezTo>
                    <a:cubicBezTo>
                      <a:pt x="161" y="203"/>
                      <a:pt x="161" y="203"/>
                      <a:pt x="161" y="203"/>
                    </a:cubicBezTo>
                    <a:cubicBezTo>
                      <a:pt x="161" y="203"/>
                      <a:pt x="161" y="203"/>
                      <a:pt x="161" y="203"/>
                    </a:cubicBezTo>
                    <a:cubicBezTo>
                      <a:pt x="161" y="203"/>
                      <a:pt x="161" y="203"/>
                      <a:pt x="161" y="203"/>
                    </a:cubicBezTo>
                    <a:cubicBezTo>
                      <a:pt x="161" y="203"/>
                      <a:pt x="161" y="203"/>
                      <a:pt x="161" y="203"/>
                    </a:cubicBezTo>
                    <a:cubicBezTo>
                      <a:pt x="161" y="203"/>
                      <a:pt x="161" y="203"/>
                      <a:pt x="161" y="203"/>
                    </a:cubicBezTo>
                    <a:cubicBezTo>
                      <a:pt x="161" y="203"/>
                      <a:pt x="161" y="203"/>
                      <a:pt x="161" y="203"/>
                    </a:cubicBezTo>
                    <a:cubicBezTo>
                      <a:pt x="161" y="203"/>
                      <a:pt x="161" y="203"/>
                      <a:pt x="161" y="203"/>
                    </a:cubicBezTo>
                    <a:cubicBezTo>
                      <a:pt x="161" y="203"/>
                      <a:pt x="161" y="203"/>
                      <a:pt x="161" y="203"/>
                    </a:cubicBezTo>
                    <a:cubicBezTo>
                      <a:pt x="161" y="203"/>
                      <a:pt x="161" y="203"/>
                      <a:pt x="161" y="203"/>
                    </a:cubicBezTo>
                    <a:cubicBezTo>
                      <a:pt x="161" y="203"/>
                      <a:pt x="161" y="203"/>
                      <a:pt x="161" y="203"/>
                    </a:cubicBezTo>
                    <a:cubicBezTo>
                      <a:pt x="161" y="203"/>
                      <a:pt x="161" y="203"/>
                      <a:pt x="161" y="203"/>
                    </a:cubicBezTo>
                    <a:cubicBezTo>
                      <a:pt x="161" y="203"/>
                      <a:pt x="161" y="203"/>
                      <a:pt x="161" y="203"/>
                    </a:cubicBezTo>
                    <a:cubicBezTo>
                      <a:pt x="160" y="203"/>
                      <a:pt x="160" y="203"/>
                      <a:pt x="160" y="203"/>
                    </a:cubicBezTo>
                    <a:cubicBezTo>
                      <a:pt x="160" y="203"/>
                      <a:pt x="160" y="203"/>
                      <a:pt x="160" y="203"/>
                    </a:cubicBezTo>
                    <a:cubicBezTo>
                      <a:pt x="160" y="203"/>
                      <a:pt x="160" y="203"/>
                      <a:pt x="160" y="203"/>
                    </a:cubicBezTo>
                    <a:cubicBezTo>
                      <a:pt x="160" y="203"/>
                      <a:pt x="160" y="203"/>
                      <a:pt x="160" y="203"/>
                    </a:cubicBezTo>
                    <a:cubicBezTo>
                      <a:pt x="160" y="203"/>
                      <a:pt x="160" y="203"/>
                      <a:pt x="160" y="203"/>
                    </a:cubicBezTo>
                    <a:cubicBezTo>
                      <a:pt x="160" y="203"/>
                      <a:pt x="160" y="203"/>
                      <a:pt x="160" y="203"/>
                    </a:cubicBezTo>
                    <a:cubicBezTo>
                      <a:pt x="160" y="203"/>
                      <a:pt x="160" y="202"/>
                      <a:pt x="160" y="202"/>
                    </a:cubicBezTo>
                    <a:cubicBezTo>
                      <a:pt x="160" y="202"/>
                      <a:pt x="160" y="202"/>
                      <a:pt x="160" y="202"/>
                    </a:cubicBezTo>
                    <a:cubicBezTo>
                      <a:pt x="160" y="202"/>
                      <a:pt x="160" y="202"/>
                      <a:pt x="160" y="202"/>
                    </a:cubicBezTo>
                    <a:cubicBezTo>
                      <a:pt x="160" y="202"/>
                      <a:pt x="160" y="202"/>
                      <a:pt x="160" y="202"/>
                    </a:cubicBezTo>
                    <a:cubicBezTo>
                      <a:pt x="160" y="202"/>
                      <a:pt x="160" y="202"/>
                      <a:pt x="160" y="202"/>
                    </a:cubicBezTo>
                    <a:cubicBezTo>
                      <a:pt x="160" y="202"/>
                      <a:pt x="160" y="202"/>
                      <a:pt x="160" y="202"/>
                    </a:cubicBezTo>
                    <a:cubicBezTo>
                      <a:pt x="160" y="202"/>
                      <a:pt x="160" y="202"/>
                      <a:pt x="160" y="202"/>
                    </a:cubicBezTo>
                    <a:cubicBezTo>
                      <a:pt x="160" y="202"/>
                      <a:pt x="160" y="202"/>
                      <a:pt x="160" y="202"/>
                    </a:cubicBezTo>
                    <a:cubicBezTo>
                      <a:pt x="160" y="202"/>
                      <a:pt x="160" y="202"/>
                      <a:pt x="160" y="202"/>
                    </a:cubicBezTo>
                    <a:cubicBezTo>
                      <a:pt x="160" y="202"/>
                      <a:pt x="160" y="202"/>
                      <a:pt x="160" y="202"/>
                    </a:cubicBezTo>
                    <a:cubicBezTo>
                      <a:pt x="160" y="202"/>
                      <a:pt x="160" y="202"/>
                      <a:pt x="160" y="202"/>
                    </a:cubicBezTo>
                    <a:cubicBezTo>
                      <a:pt x="160" y="202"/>
                      <a:pt x="160" y="202"/>
                      <a:pt x="160" y="202"/>
                    </a:cubicBezTo>
                    <a:cubicBezTo>
                      <a:pt x="160" y="202"/>
                      <a:pt x="160" y="202"/>
                      <a:pt x="160" y="202"/>
                    </a:cubicBezTo>
                    <a:cubicBezTo>
                      <a:pt x="160" y="202"/>
                      <a:pt x="160" y="202"/>
                      <a:pt x="160" y="202"/>
                    </a:cubicBezTo>
                    <a:cubicBezTo>
                      <a:pt x="160" y="202"/>
                      <a:pt x="160" y="202"/>
                      <a:pt x="160" y="202"/>
                    </a:cubicBezTo>
                    <a:cubicBezTo>
                      <a:pt x="160" y="202"/>
                      <a:pt x="160" y="202"/>
                      <a:pt x="160" y="202"/>
                    </a:cubicBezTo>
                    <a:cubicBezTo>
                      <a:pt x="160" y="202"/>
                      <a:pt x="160" y="202"/>
                      <a:pt x="160" y="202"/>
                    </a:cubicBezTo>
                    <a:cubicBezTo>
                      <a:pt x="160" y="202"/>
                      <a:pt x="160" y="202"/>
                      <a:pt x="160" y="202"/>
                    </a:cubicBezTo>
                    <a:cubicBezTo>
                      <a:pt x="160" y="202"/>
                      <a:pt x="160" y="202"/>
                      <a:pt x="160" y="202"/>
                    </a:cubicBezTo>
                    <a:cubicBezTo>
                      <a:pt x="160" y="202"/>
                      <a:pt x="160" y="202"/>
                      <a:pt x="160" y="202"/>
                    </a:cubicBezTo>
                    <a:cubicBezTo>
                      <a:pt x="160" y="202"/>
                      <a:pt x="160" y="202"/>
                      <a:pt x="160" y="202"/>
                    </a:cubicBezTo>
                    <a:cubicBezTo>
                      <a:pt x="160" y="202"/>
                      <a:pt x="160" y="202"/>
                      <a:pt x="160" y="202"/>
                    </a:cubicBezTo>
                    <a:cubicBezTo>
                      <a:pt x="160" y="202"/>
                      <a:pt x="160" y="202"/>
                      <a:pt x="160" y="202"/>
                    </a:cubicBezTo>
                    <a:cubicBezTo>
                      <a:pt x="160" y="202"/>
                      <a:pt x="160" y="202"/>
                      <a:pt x="160" y="202"/>
                    </a:cubicBezTo>
                    <a:cubicBezTo>
                      <a:pt x="160" y="202"/>
                      <a:pt x="160" y="202"/>
                      <a:pt x="160" y="202"/>
                    </a:cubicBezTo>
                    <a:cubicBezTo>
                      <a:pt x="160" y="202"/>
                      <a:pt x="160" y="202"/>
                      <a:pt x="160" y="202"/>
                    </a:cubicBezTo>
                    <a:cubicBezTo>
                      <a:pt x="160" y="202"/>
                      <a:pt x="160" y="202"/>
                      <a:pt x="160" y="202"/>
                    </a:cubicBezTo>
                    <a:cubicBezTo>
                      <a:pt x="160" y="202"/>
                      <a:pt x="160" y="202"/>
                      <a:pt x="160" y="202"/>
                    </a:cubicBezTo>
                    <a:cubicBezTo>
                      <a:pt x="160" y="202"/>
                      <a:pt x="159" y="202"/>
                      <a:pt x="159" y="202"/>
                    </a:cubicBezTo>
                    <a:cubicBezTo>
                      <a:pt x="159" y="202"/>
                      <a:pt x="159" y="202"/>
                      <a:pt x="159" y="202"/>
                    </a:cubicBezTo>
                    <a:cubicBezTo>
                      <a:pt x="159" y="202"/>
                      <a:pt x="159" y="202"/>
                      <a:pt x="159" y="202"/>
                    </a:cubicBezTo>
                    <a:cubicBezTo>
                      <a:pt x="159" y="202"/>
                      <a:pt x="159" y="202"/>
                      <a:pt x="159" y="202"/>
                    </a:cubicBezTo>
                    <a:cubicBezTo>
                      <a:pt x="159" y="202"/>
                      <a:pt x="159" y="202"/>
                      <a:pt x="159" y="202"/>
                    </a:cubicBezTo>
                    <a:cubicBezTo>
                      <a:pt x="159" y="202"/>
                      <a:pt x="159" y="202"/>
                      <a:pt x="159" y="202"/>
                    </a:cubicBezTo>
                    <a:cubicBezTo>
                      <a:pt x="159" y="202"/>
                      <a:pt x="159" y="202"/>
                      <a:pt x="159" y="202"/>
                    </a:cubicBezTo>
                    <a:cubicBezTo>
                      <a:pt x="159" y="202"/>
                      <a:pt x="159" y="202"/>
                      <a:pt x="159" y="202"/>
                    </a:cubicBezTo>
                    <a:cubicBezTo>
                      <a:pt x="159" y="202"/>
                      <a:pt x="159" y="202"/>
                      <a:pt x="159" y="202"/>
                    </a:cubicBezTo>
                    <a:cubicBezTo>
                      <a:pt x="159" y="202"/>
                      <a:pt x="159" y="202"/>
                      <a:pt x="159" y="202"/>
                    </a:cubicBezTo>
                    <a:cubicBezTo>
                      <a:pt x="159" y="202"/>
                      <a:pt x="159" y="202"/>
                      <a:pt x="159" y="202"/>
                    </a:cubicBezTo>
                    <a:cubicBezTo>
                      <a:pt x="159" y="202"/>
                      <a:pt x="159" y="202"/>
                      <a:pt x="159" y="202"/>
                    </a:cubicBezTo>
                    <a:cubicBezTo>
                      <a:pt x="159" y="202"/>
                      <a:pt x="159" y="202"/>
                      <a:pt x="159" y="202"/>
                    </a:cubicBezTo>
                    <a:cubicBezTo>
                      <a:pt x="159" y="202"/>
                      <a:pt x="159" y="202"/>
                      <a:pt x="159" y="202"/>
                    </a:cubicBezTo>
                    <a:cubicBezTo>
                      <a:pt x="159" y="202"/>
                      <a:pt x="159" y="202"/>
                      <a:pt x="159" y="202"/>
                    </a:cubicBezTo>
                    <a:cubicBezTo>
                      <a:pt x="159" y="202"/>
                      <a:pt x="159" y="202"/>
                      <a:pt x="159" y="202"/>
                    </a:cubicBezTo>
                    <a:cubicBezTo>
                      <a:pt x="159" y="202"/>
                      <a:pt x="159" y="202"/>
                      <a:pt x="159" y="202"/>
                    </a:cubicBezTo>
                    <a:cubicBezTo>
                      <a:pt x="159" y="202"/>
                      <a:pt x="159" y="202"/>
                      <a:pt x="159" y="202"/>
                    </a:cubicBezTo>
                    <a:cubicBezTo>
                      <a:pt x="159" y="202"/>
                      <a:pt x="159" y="202"/>
                      <a:pt x="159" y="202"/>
                    </a:cubicBezTo>
                    <a:cubicBezTo>
                      <a:pt x="159" y="202"/>
                      <a:pt x="159" y="202"/>
                      <a:pt x="159" y="202"/>
                    </a:cubicBezTo>
                    <a:cubicBezTo>
                      <a:pt x="159" y="202"/>
                      <a:pt x="159" y="202"/>
                      <a:pt x="159" y="202"/>
                    </a:cubicBezTo>
                    <a:cubicBezTo>
                      <a:pt x="159" y="202"/>
                      <a:pt x="159" y="202"/>
                      <a:pt x="159" y="202"/>
                    </a:cubicBezTo>
                    <a:cubicBezTo>
                      <a:pt x="159" y="202"/>
                      <a:pt x="159" y="202"/>
                      <a:pt x="159" y="202"/>
                    </a:cubicBezTo>
                    <a:cubicBezTo>
                      <a:pt x="159" y="202"/>
                      <a:pt x="159" y="202"/>
                      <a:pt x="159" y="202"/>
                    </a:cubicBezTo>
                    <a:cubicBezTo>
                      <a:pt x="159" y="202"/>
                      <a:pt x="159" y="202"/>
                      <a:pt x="159" y="202"/>
                    </a:cubicBezTo>
                    <a:cubicBezTo>
                      <a:pt x="159" y="202"/>
                      <a:pt x="159" y="202"/>
                      <a:pt x="159" y="202"/>
                    </a:cubicBezTo>
                    <a:cubicBezTo>
                      <a:pt x="159" y="202"/>
                      <a:pt x="159" y="202"/>
                      <a:pt x="159" y="202"/>
                    </a:cubicBezTo>
                    <a:cubicBezTo>
                      <a:pt x="159" y="202"/>
                      <a:pt x="159" y="202"/>
                      <a:pt x="159" y="202"/>
                    </a:cubicBezTo>
                    <a:cubicBezTo>
                      <a:pt x="159" y="202"/>
                      <a:pt x="159" y="202"/>
                      <a:pt x="159" y="202"/>
                    </a:cubicBezTo>
                    <a:cubicBezTo>
                      <a:pt x="159" y="201"/>
                      <a:pt x="159" y="201"/>
                      <a:pt x="159" y="201"/>
                    </a:cubicBezTo>
                    <a:cubicBezTo>
                      <a:pt x="159" y="201"/>
                      <a:pt x="159" y="201"/>
                      <a:pt x="159" y="201"/>
                    </a:cubicBezTo>
                    <a:cubicBezTo>
                      <a:pt x="159" y="201"/>
                      <a:pt x="159" y="201"/>
                      <a:pt x="159" y="201"/>
                    </a:cubicBezTo>
                    <a:cubicBezTo>
                      <a:pt x="159" y="201"/>
                      <a:pt x="159" y="201"/>
                      <a:pt x="159" y="201"/>
                    </a:cubicBezTo>
                    <a:cubicBezTo>
                      <a:pt x="159" y="201"/>
                      <a:pt x="158" y="201"/>
                      <a:pt x="158" y="201"/>
                    </a:cubicBezTo>
                    <a:cubicBezTo>
                      <a:pt x="158" y="201"/>
                      <a:pt x="158" y="201"/>
                      <a:pt x="158" y="201"/>
                    </a:cubicBezTo>
                    <a:cubicBezTo>
                      <a:pt x="158" y="201"/>
                      <a:pt x="158" y="201"/>
                      <a:pt x="158" y="201"/>
                    </a:cubicBezTo>
                    <a:cubicBezTo>
                      <a:pt x="158" y="201"/>
                      <a:pt x="158" y="201"/>
                      <a:pt x="158" y="201"/>
                    </a:cubicBezTo>
                    <a:cubicBezTo>
                      <a:pt x="158" y="201"/>
                      <a:pt x="158" y="201"/>
                      <a:pt x="158" y="201"/>
                    </a:cubicBezTo>
                    <a:cubicBezTo>
                      <a:pt x="158" y="201"/>
                      <a:pt x="158" y="201"/>
                      <a:pt x="158" y="201"/>
                    </a:cubicBezTo>
                    <a:cubicBezTo>
                      <a:pt x="158" y="201"/>
                      <a:pt x="158" y="201"/>
                      <a:pt x="158" y="201"/>
                    </a:cubicBezTo>
                    <a:cubicBezTo>
                      <a:pt x="158" y="201"/>
                      <a:pt x="158" y="201"/>
                      <a:pt x="158" y="201"/>
                    </a:cubicBezTo>
                    <a:cubicBezTo>
                      <a:pt x="158" y="201"/>
                      <a:pt x="158" y="201"/>
                      <a:pt x="158" y="201"/>
                    </a:cubicBezTo>
                    <a:cubicBezTo>
                      <a:pt x="158" y="201"/>
                      <a:pt x="158" y="201"/>
                      <a:pt x="158" y="201"/>
                    </a:cubicBezTo>
                    <a:cubicBezTo>
                      <a:pt x="158" y="201"/>
                      <a:pt x="158" y="201"/>
                      <a:pt x="158" y="201"/>
                    </a:cubicBezTo>
                    <a:cubicBezTo>
                      <a:pt x="158" y="201"/>
                      <a:pt x="158" y="201"/>
                      <a:pt x="158" y="201"/>
                    </a:cubicBezTo>
                    <a:cubicBezTo>
                      <a:pt x="158" y="201"/>
                      <a:pt x="158" y="201"/>
                      <a:pt x="158" y="201"/>
                    </a:cubicBezTo>
                    <a:cubicBezTo>
                      <a:pt x="158" y="201"/>
                      <a:pt x="158" y="201"/>
                      <a:pt x="158" y="201"/>
                    </a:cubicBezTo>
                    <a:cubicBezTo>
                      <a:pt x="158" y="201"/>
                      <a:pt x="158" y="201"/>
                      <a:pt x="158" y="201"/>
                    </a:cubicBezTo>
                    <a:cubicBezTo>
                      <a:pt x="158" y="201"/>
                      <a:pt x="158" y="201"/>
                      <a:pt x="158" y="201"/>
                    </a:cubicBezTo>
                    <a:cubicBezTo>
                      <a:pt x="158" y="201"/>
                      <a:pt x="158" y="201"/>
                      <a:pt x="158" y="201"/>
                    </a:cubicBezTo>
                    <a:cubicBezTo>
                      <a:pt x="158" y="201"/>
                      <a:pt x="158" y="201"/>
                      <a:pt x="158" y="201"/>
                    </a:cubicBezTo>
                    <a:cubicBezTo>
                      <a:pt x="158" y="201"/>
                      <a:pt x="158" y="201"/>
                      <a:pt x="158" y="201"/>
                    </a:cubicBezTo>
                    <a:cubicBezTo>
                      <a:pt x="158" y="201"/>
                      <a:pt x="158" y="201"/>
                      <a:pt x="158" y="201"/>
                    </a:cubicBezTo>
                    <a:cubicBezTo>
                      <a:pt x="158" y="201"/>
                      <a:pt x="158" y="201"/>
                      <a:pt x="158" y="201"/>
                    </a:cubicBezTo>
                    <a:cubicBezTo>
                      <a:pt x="158" y="201"/>
                      <a:pt x="158" y="201"/>
                      <a:pt x="158" y="201"/>
                    </a:cubicBezTo>
                    <a:cubicBezTo>
                      <a:pt x="158" y="201"/>
                      <a:pt x="158" y="201"/>
                      <a:pt x="158" y="201"/>
                    </a:cubicBezTo>
                    <a:cubicBezTo>
                      <a:pt x="158" y="201"/>
                      <a:pt x="158" y="201"/>
                      <a:pt x="158" y="201"/>
                    </a:cubicBezTo>
                    <a:cubicBezTo>
                      <a:pt x="158" y="201"/>
                      <a:pt x="158" y="201"/>
                      <a:pt x="158" y="201"/>
                    </a:cubicBezTo>
                    <a:cubicBezTo>
                      <a:pt x="158" y="201"/>
                      <a:pt x="158" y="201"/>
                      <a:pt x="158" y="201"/>
                    </a:cubicBezTo>
                    <a:cubicBezTo>
                      <a:pt x="158" y="201"/>
                      <a:pt x="158" y="201"/>
                      <a:pt x="158" y="201"/>
                    </a:cubicBezTo>
                    <a:cubicBezTo>
                      <a:pt x="158" y="201"/>
                      <a:pt x="158" y="201"/>
                      <a:pt x="158" y="201"/>
                    </a:cubicBezTo>
                    <a:cubicBezTo>
                      <a:pt x="158" y="201"/>
                      <a:pt x="158" y="201"/>
                      <a:pt x="158" y="201"/>
                    </a:cubicBezTo>
                    <a:cubicBezTo>
                      <a:pt x="158" y="201"/>
                      <a:pt x="158" y="201"/>
                      <a:pt x="158" y="201"/>
                    </a:cubicBezTo>
                    <a:cubicBezTo>
                      <a:pt x="158" y="201"/>
                      <a:pt x="158" y="201"/>
                      <a:pt x="158" y="201"/>
                    </a:cubicBezTo>
                    <a:cubicBezTo>
                      <a:pt x="158" y="201"/>
                      <a:pt x="158" y="201"/>
                      <a:pt x="158" y="201"/>
                    </a:cubicBezTo>
                    <a:cubicBezTo>
                      <a:pt x="158" y="201"/>
                      <a:pt x="158" y="201"/>
                      <a:pt x="158" y="201"/>
                    </a:cubicBezTo>
                    <a:cubicBezTo>
                      <a:pt x="158" y="201"/>
                      <a:pt x="158" y="201"/>
                      <a:pt x="158" y="201"/>
                    </a:cubicBezTo>
                    <a:cubicBezTo>
                      <a:pt x="157" y="201"/>
                      <a:pt x="157" y="201"/>
                      <a:pt x="157" y="201"/>
                    </a:cubicBezTo>
                    <a:cubicBezTo>
                      <a:pt x="157" y="201"/>
                      <a:pt x="157" y="201"/>
                      <a:pt x="157" y="201"/>
                    </a:cubicBezTo>
                    <a:cubicBezTo>
                      <a:pt x="157" y="201"/>
                      <a:pt x="157" y="201"/>
                      <a:pt x="157" y="201"/>
                    </a:cubicBezTo>
                    <a:cubicBezTo>
                      <a:pt x="157" y="201"/>
                      <a:pt x="157" y="201"/>
                      <a:pt x="157" y="201"/>
                    </a:cubicBezTo>
                    <a:cubicBezTo>
                      <a:pt x="157" y="201"/>
                      <a:pt x="157" y="200"/>
                      <a:pt x="157" y="200"/>
                    </a:cubicBezTo>
                    <a:cubicBezTo>
                      <a:pt x="157" y="200"/>
                      <a:pt x="157" y="200"/>
                      <a:pt x="157" y="200"/>
                    </a:cubicBezTo>
                    <a:cubicBezTo>
                      <a:pt x="157" y="200"/>
                      <a:pt x="157" y="200"/>
                      <a:pt x="157" y="200"/>
                    </a:cubicBezTo>
                    <a:cubicBezTo>
                      <a:pt x="157" y="200"/>
                      <a:pt x="157" y="200"/>
                      <a:pt x="157" y="200"/>
                    </a:cubicBezTo>
                    <a:cubicBezTo>
                      <a:pt x="157" y="200"/>
                      <a:pt x="157" y="200"/>
                      <a:pt x="157" y="200"/>
                    </a:cubicBezTo>
                    <a:cubicBezTo>
                      <a:pt x="157" y="200"/>
                      <a:pt x="157" y="200"/>
                      <a:pt x="157" y="200"/>
                    </a:cubicBezTo>
                    <a:cubicBezTo>
                      <a:pt x="157" y="200"/>
                      <a:pt x="157" y="200"/>
                      <a:pt x="157" y="200"/>
                    </a:cubicBezTo>
                    <a:cubicBezTo>
                      <a:pt x="157" y="200"/>
                      <a:pt x="157" y="200"/>
                      <a:pt x="156" y="200"/>
                    </a:cubicBezTo>
                    <a:cubicBezTo>
                      <a:pt x="156" y="199"/>
                      <a:pt x="156" y="199"/>
                      <a:pt x="156" y="199"/>
                    </a:cubicBezTo>
                    <a:cubicBezTo>
                      <a:pt x="156" y="199"/>
                      <a:pt x="155" y="199"/>
                      <a:pt x="155" y="199"/>
                    </a:cubicBezTo>
                    <a:cubicBezTo>
                      <a:pt x="155" y="199"/>
                      <a:pt x="155" y="199"/>
                      <a:pt x="155" y="199"/>
                    </a:cubicBezTo>
                    <a:cubicBezTo>
                      <a:pt x="155" y="199"/>
                      <a:pt x="155" y="199"/>
                      <a:pt x="155" y="199"/>
                    </a:cubicBezTo>
                    <a:cubicBezTo>
                      <a:pt x="155" y="199"/>
                      <a:pt x="155" y="199"/>
                      <a:pt x="155" y="199"/>
                    </a:cubicBezTo>
                    <a:cubicBezTo>
                      <a:pt x="155" y="199"/>
                      <a:pt x="155" y="199"/>
                      <a:pt x="155" y="199"/>
                    </a:cubicBezTo>
                    <a:cubicBezTo>
                      <a:pt x="155" y="199"/>
                      <a:pt x="155" y="199"/>
                      <a:pt x="155" y="199"/>
                    </a:cubicBezTo>
                    <a:cubicBezTo>
                      <a:pt x="155" y="199"/>
                      <a:pt x="155" y="199"/>
                      <a:pt x="155" y="198"/>
                    </a:cubicBezTo>
                    <a:cubicBezTo>
                      <a:pt x="155" y="198"/>
                      <a:pt x="155" y="198"/>
                      <a:pt x="155" y="198"/>
                    </a:cubicBezTo>
                    <a:cubicBezTo>
                      <a:pt x="155" y="198"/>
                      <a:pt x="155" y="198"/>
                      <a:pt x="155" y="198"/>
                    </a:cubicBezTo>
                    <a:cubicBezTo>
                      <a:pt x="155" y="198"/>
                      <a:pt x="155" y="198"/>
                      <a:pt x="155" y="198"/>
                    </a:cubicBezTo>
                    <a:cubicBezTo>
                      <a:pt x="155" y="198"/>
                      <a:pt x="155" y="198"/>
                      <a:pt x="155" y="198"/>
                    </a:cubicBezTo>
                    <a:cubicBezTo>
                      <a:pt x="155" y="198"/>
                      <a:pt x="155" y="198"/>
                      <a:pt x="155" y="198"/>
                    </a:cubicBezTo>
                    <a:cubicBezTo>
                      <a:pt x="155" y="198"/>
                      <a:pt x="155" y="198"/>
                      <a:pt x="155" y="198"/>
                    </a:cubicBezTo>
                    <a:cubicBezTo>
                      <a:pt x="155" y="198"/>
                      <a:pt x="155" y="198"/>
                      <a:pt x="155" y="198"/>
                    </a:cubicBezTo>
                    <a:cubicBezTo>
                      <a:pt x="155" y="198"/>
                      <a:pt x="155" y="198"/>
                      <a:pt x="155" y="198"/>
                    </a:cubicBezTo>
                    <a:cubicBezTo>
                      <a:pt x="155" y="198"/>
                      <a:pt x="155" y="198"/>
                      <a:pt x="155" y="198"/>
                    </a:cubicBezTo>
                    <a:cubicBezTo>
                      <a:pt x="155" y="198"/>
                      <a:pt x="155" y="198"/>
                      <a:pt x="155" y="198"/>
                    </a:cubicBezTo>
                    <a:cubicBezTo>
                      <a:pt x="155" y="198"/>
                      <a:pt x="155" y="198"/>
                      <a:pt x="155" y="198"/>
                    </a:cubicBezTo>
                    <a:cubicBezTo>
                      <a:pt x="155" y="198"/>
                      <a:pt x="155" y="198"/>
                      <a:pt x="155" y="198"/>
                    </a:cubicBezTo>
                    <a:cubicBezTo>
                      <a:pt x="155" y="198"/>
                      <a:pt x="155" y="198"/>
                      <a:pt x="155" y="198"/>
                    </a:cubicBezTo>
                    <a:cubicBezTo>
                      <a:pt x="155" y="198"/>
                      <a:pt x="155" y="198"/>
                      <a:pt x="155" y="198"/>
                    </a:cubicBezTo>
                    <a:cubicBezTo>
                      <a:pt x="155" y="198"/>
                      <a:pt x="155" y="198"/>
                      <a:pt x="155" y="198"/>
                    </a:cubicBezTo>
                    <a:cubicBezTo>
                      <a:pt x="155" y="198"/>
                      <a:pt x="155" y="198"/>
                      <a:pt x="155" y="198"/>
                    </a:cubicBezTo>
                    <a:cubicBezTo>
                      <a:pt x="155" y="198"/>
                      <a:pt x="155" y="198"/>
                      <a:pt x="155" y="198"/>
                    </a:cubicBezTo>
                    <a:cubicBezTo>
                      <a:pt x="155" y="198"/>
                      <a:pt x="155" y="198"/>
                      <a:pt x="155" y="198"/>
                    </a:cubicBezTo>
                    <a:cubicBezTo>
                      <a:pt x="155" y="198"/>
                      <a:pt x="155" y="198"/>
                      <a:pt x="155" y="198"/>
                    </a:cubicBezTo>
                    <a:cubicBezTo>
                      <a:pt x="155" y="198"/>
                      <a:pt x="155" y="198"/>
                      <a:pt x="155" y="198"/>
                    </a:cubicBezTo>
                    <a:cubicBezTo>
                      <a:pt x="155" y="198"/>
                      <a:pt x="155" y="198"/>
                      <a:pt x="155" y="198"/>
                    </a:cubicBezTo>
                    <a:cubicBezTo>
                      <a:pt x="155" y="198"/>
                      <a:pt x="155" y="198"/>
                      <a:pt x="155" y="198"/>
                    </a:cubicBezTo>
                    <a:cubicBezTo>
                      <a:pt x="155" y="198"/>
                      <a:pt x="155" y="198"/>
                      <a:pt x="155" y="198"/>
                    </a:cubicBezTo>
                    <a:cubicBezTo>
                      <a:pt x="155" y="198"/>
                      <a:pt x="155" y="198"/>
                      <a:pt x="155" y="198"/>
                    </a:cubicBezTo>
                    <a:cubicBezTo>
                      <a:pt x="155" y="198"/>
                      <a:pt x="155" y="198"/>
                      <a:pt x="155" y="198"/>
                    </a:cubicBezTo>
                    <a:cubicBezTo>
                      <a:pt x="155" y="198"/>
                      <a:pt x="155" y="198"/>
                      <a:pt x="155" y="198"/>
                    </a:cubicBezTo>
                    <a:cubicBezTo>
                      <a:pt x="155" y="198"/>
                      <a:pt x="155" y="198"/>
                      <a:pt x="155" y="198"/>
                    </a:cubicBezTo>
                    <a:cubicBezTo>
                      <a:pt x="155" y="198"/>
                      <a:pt x="155" y="198"/>
                      <a:pt x="155" y="198"/>
                    </a:cubicBezTo>
                    <a:cubicBezTo>
                      <a:pt x="155" y="198"/>
                      <a:pt x="155" y="198"/>
                      <a:pt x="155" y="198"/>
                    </a:cubicBezTo>
                    <a:cubicBezTo>
                      <a:pt x="155" y="198"/>
                      <a:pt x="155" y="198"/>
                      <a:pt x="155" y="198"/>
                    </a:cubicBezTo>
                    <a:cubicBezTo>
                      <a:pt x="155" y="197"/>
                      <a:pt x="155" y="197"/>
                      <a:pt x="155" y="197"/>
                    </a:cubicBezTo>
                    <a:cubicBezTo>
                      <a:pt x="155" y="197"/>
                      <a:pt x="155" y="197"/>
                      <a:pt x="154" y="197"/>
                    </a:cubicBezTo>
                    <a:cubicBezTo>
                      <a:pt x="154" y="197"/>
                      <a:pt x="154" y="197"/>
                      <a:pt x="154" y="197"/>
                    </a:cubicBezTo>
                    <a:cubicBezTo>
                      <a:pt x="154" y="197"/>
                      <a:pt x="154" y="197"/>
                      <a:pt x="154" y="197"/>
                    </a:cubicBezTo>
                    <a:cubicBezTo>
                      <a:pt x="154" y="197"/>
                      <a:pt x="154" y="197"/>
                      <a:pt x="154" y="197"/>
                    </a:cubicBezTo>
                    <a:cubicBezTo>
                      <a:pt x="154" y="197"/>
                      <a:pt x="154" y="197"/>
                      <a:pt x="154" y="197"/>
                    </a:cubicBezTo>
                    <a:cubicBezTo>
                      <a:pt x="154" y="197"/>
                      <a:pt x="154" y="197"/>
                      <a:pt x="154" y="197"/>
                    </a:cubicBezTo>
                    <a:cubicBezTo>
                      <a:pt x="154" y="197"/>
                      <a:pt x="154" y="197"/>
                      <a:pt x="154" y="197"/>
                    </a:cubicBezTo>
                    <a:cubicBezTo>
                      <a:pt x="154" y="197"/>
                      <a:pt x="154" y="197"/>
                      <a:pt x="154" y="197"/>
                    </a:cubicBezTo>
                    <a:cubicBezTo>
                      <a:pt x="154" y="197"/>
                      <a:pt x="154" y="197"/>
                      <a:pt x="154" y="197"/>
                    </a:cubicBezTo>
                    <a:cubicBezTo>
                      <a:pt x="154" y="197"/>
                      <a:pt x="154" y="197"/>
                      <a:pt x="154" y="197"/>
                    </a:cubicBezTo>
                    <a:cubicBezTo>
                      <a:pt x="154" y="197"/>
                      <a:pt x="154" y="197"/>
                      <a:pt x="154" y="197"/>
                    </a:cubicBezTo>
                    <a:cubicBezTo>
                      <a:pt x="154" y="197"/>
                      <a:pt x="154" y="197"/>
                      <a:pt x="154" y="197"/>
                    </a:cubicBezTo>
                    <a:cubicBezTo>
                      <a:pt x="154" y="197"/>
                      <a:pt x="154" y="197"/>
                      <a:pt x="154" y="197"/>
                    </a:cubicBezTo>
                    <a:cubicBezTo>
                      <a:pt x="154" y="197"/>
                      <a:pt x="154" y="197"/>
                      <a:pt x="154" y="197"/>
                    </a:cubicBezTo>
                    <a:cubicBezTo>
                      <a:pt x="154" y="197"/>
                      <a:pt x="154" y="197"/>
                      <a:pt x="154" y="197"/>
                    </a:cubicBezTo>
                    <a:cubicBezTo>
                      <a:pt x="154" y="197"/>
                      <a:pt x="154" y="197"/>
                      <a:pt x="154" y="197"/>
                    </a:cubicBezTo>
                    <a:cubicBezTo>
                      <a:pt x="154" y="197"/>
                      <a:pt x="154" y="197"/>
                      <a:pt x="154" y="197"/>
                    </a:cubicBezTo>
                    <a:cubicBezTo>
                      <a:pt x="154" y="197"/>
                      <a:pt x="154" y="197"/>
                      <a:pt x="154" y="197"/>
                    </a:cubicBezTo>
                    <a:cubicBezTo>
                      <a:pt x="154" y="197"/>
                      <a:pt x="154" y="197"/>
                      <a:pt x="154" y="197"/>
                    </a:cubicBezTo>
                    <a:cubicBezTo>
                      <a:pt x="154" y="197"/>
                      <a:pt x="154" y="197"/>
                      <a:pt x="154" y="197"/>
                    </a:cubicBezTo>
                    <a:cubicBezTo>
                      <a:pt x="154" y="197"/>
                      <a:pt x="154" y="197"/>
                      <a:pt x="154" y="197"/>
                    </a:cubicBezTo>
                    <a:cubicBezTo>
                      <a:pt x="154" y="197"/>
                      <a:pt x="154" y="197"/>
                      <a:pt x="154" y="197"/>
                    </a:cubicBezTo>
                    <a:cubicBezTo>
                      <a:pt x="154" y="197"/>
                      <a:pt x="154" y="197"/>
                      <a:pt x="154" y="197"/>
                    </a:cubicBezTo>
                    <a:cubicBezTo>
                      <a:pt x="154" y="197"/>
                      <a:pt x="154" y="197"/>
                      <a:pt x="154" y="197"/>
                    </a:cubicBezTo>
                    <a:cubicBezTo>
                      <a:pt x="154" y="197"/>
                      <a:pt x="154" y="197"/>
                      <a:pt x="154" y="197"/>
                    </a:cubicBezTo>
                    <a:cubicBezTo>
                      <a:pt x="154" y="197"/>
                      <a:pt x="154" y="197"/>
                      <a:pt x="154" y="197"/>
                    </a:cubicBezTo>
                    <a:cubicBezTo>
                      <a:pt x="154" y="197"/>
                      <a:pt x="154" y="197"/>
                      <a:pt x="154" y="197"/>
                    </a:cubicBezTo>
                    <a:cubicBezTo>
                      <a:pt x="154" y="197"/>
                      <a:pt x="154" y="197"/>
                      <a:pt x="154" y="197"/>
                    </a:cubicBezTo>
                    <a:cubicBezTo>
                      <a:pt x="154" y="197"/>
                      <a:pt x="154" y="197"/>
                      <a:pt x="154" y="197"/>
                    </a:cubicBezTo>
                    <a:cubicBezTo>
                      <a:pt x="154" y="197"/>
                      <a:pt x="154" y="197"/>
                      <a:pt x="154" y="197"/>
                    </a:cubicBezTo>
                    <a:cubicBezTo>
                      <a:pt x="154" y="197"/>
                      <a:pt x="154" y="197"/>
                      <a:pt x="154" y="197"/>
                    </a:cubicBezTo>
                    <a:cubicBezTo>
                      <a:pt x="154" y="197"/>
                      <a:pt x="154" y="197"/>
                      <a:pt x="154" y="197"/>
                    </a:cubicBezTo>
                    <a:cubicBezTo>
                      <a:pt x="154" y="197"/>
                      <a:pt x="154" y="197"/>
                      <a:pt x="154" y="197"/>
                    </a:cubicBezTo>
                    <a:cubicBezTo>
                      <a:pt x="154" y="197"/>
                      <a:pt x="154" y="197"/>
                      <a:pt x="154" y="197"/>
                    </a:cubicBezTo>
                    <a:cubicBezTo>
                      <a:pt x="154" y="197"/>
                      <a:pt x="154" y="197"/>
                      <a:pt x="154" y="197"/>
                    </a:cubicBezTo>
                    <a:cubicBezTo>
                      <a:pt x="154" y="197"/>
                      <a:pt x="154" y="197"/>
                      <a:pt x="154" y="197"/>
                    </a:cubicBezTo>
                    <a:cubicBezTo>
                      <a:pt x="154" y="197"/>
                      <a:pt x="154" y="197"/>
                      <a:pt x="154" y="197"/>
                    </a:cubicBezTo>
                    <a:cubicBezTo>
                      <a:pt x="154" y="197"/>
                      <a:pt x="154" y="196"/>
                      <a:pt x="154" y="196"/>
                    </a:cubicBezTo>
                    <a:cubicBezTo>
                      <a:pt x="154" y="196"/>
                      <a:pt x="154" y="196"/>
                      <a:pt x="154" y="196"/>
                    </a:cubicBezTo>
                    <a:cubicBezTo>
                      <a:pt x="154" y="196"/>
                      <a:pt x="154" y="196"/>
                      <a:pt x="154" y="196"/>
                    </a:cubicBezTo>
                    <a:cubicBezTo>
                      <a:pt x="154" y="196"/>
                      <a:pt x="154" y="196"/>
                      <a:pt x="154" y="196"/>
                    </a:cubicBezTo>
                    <a:cubicBezTo>
                      <a:pt x="154" y="196"/>
                      <a:pt x="154" y="196"/>
                      <a:pt x="154" y="196"/>
                    </a:cubicBezTo>
                    <a:cubicBezTo>
                      <a:pt x="154" y="196"/>
                      <a:pt x="154" y="196"/>
                      <a:pt x="154" y="196"/>
                    </a:cubicBezTo>
                    <a:cubicBezTo>
                      <a:pt x="154" y="196"/>
                      <a:pt x="154" y="196"/>
                      <a:pt x="154" y="196"/>
                    </a:cubicBezTo>
                    <a:cubicBezTo>
                      <a:pt x="154" y="196"/>
                      <a:pt x="154" y="196"/>
                      <a:pt x="154" y="196"/>
                    </a:cubicBezTo>
                    <a:cubicBezTo>
                      <a:pt x="154" y="196"/>
                      <a:pt x="154" y="196"/>
                      <a:pt x="154" y="196"/>
                    </a:cubicBezTo>
                    <a:cubicBezTo>
                      <a:pt x="154" y="196"/>
                      <a:pt x="154" y="196"/>
                      <a:pt x="154" y="196"/>
                    </a:cubicBezTo>
                    <a:cubicBezTo>
                      <a:pt x="154" y="196"/>
                      <a:pt x="154" y="196"/>
                      <a:pt x="154" y="196"/>
                    </a:cubicBezTo>
                    <a:cubicBezTo>
                      <a:pt x="154" y="196"/>
                      <a:pt x="154" y="196"/>
                      <a:pt x="154" y="196"/>
                    </a:cubicBezTo>
                    <a:cubicBezTo>
                      <a:pt x="154" y="196"/>
                      <a:pt x="154" y="196"/>
                      <a:pt x="154" y="196"/>
                    </a:cubicBezTo>
                    <a:cubicBezTo>
                      <a:pt x="154" y="196"/>
                      <a:pt x="154" y="196"/>
                      <a:pt x="154" y="196"/>
                    </a:cubicBezTo>
                    <a:cubicBezTo>
                      <a:pt x="154" y="196"/>
                      <a:pt x="154" y="196"/>
                      <a:pt x="154" y="196"/>
                    </a:cubicBezTo>
                    <a:cubicBezTo>
                      <a:pt x="154" y="196"/>
                      <a:pt x="154" y="196"/>
                      <a:pt x="154" y="196"/>
                    </a:cubicBezTo>
                    <a:cubicBezTo>
                      <a:pt x="154" y="196"/>
                      <a:pt x="154" y="196"/>
                      <a:pt x="154" y="196"/>
                    </a:cubicBezTo>
                    <a:cubicBezTo>
                      <a:pt x="153" y="196"/>
                      <a:pt x="153" y="196"/>
                      <a:pt x="153" y="196"/>
                    </a:cubicBezTo>
                    <a:cubicBezTo>
                      <a:pt x="153" y="196"/>
                      <a:pt x="153" y="196"/>
                      <a:pt x="153" y="196"/>
                    </a:cubicBezTo>
                    <a:cubicBezTo>
                      <a:pt x="153" y="196"/>
                      <a:pt x="153" y="196"/>
                      <a:pt x="153" y="196"/>
                    </a:cubicBezTo>
                    <a:cubicBezTo>
                      <a:pt x="153" y="196"/>
                      <a:pt x="153" y="196"/>
                      <a:pt x="153" y="196"/>
                    </a:cubicBezTo>
                    <a:cubicBezTo>
                      <a:pt x="153" y="196"/>
                      <a:pt x="153" y="196"/>
                      <a:pt x="153" y="196"/>
                    </a:cubicBezTo>
                    <a:cubicBezTo>
                      <a:pt x="153" y="196"/>
                      <a:pt x="153" y="196"/>
                      <a:pt x="153" y="196"/>
                    </a:cubicBezTo>
                    <a:cubicBezTo>
                      <a:pt x="153" y="196"/>
                      <a:pt x="153" y="196"/>
                      <a:pt x="153" y="196"/>
                    </a:cubicBezTo>
                    <a:cubicBezTo>
                      <a:pt x="153" y="196"/>
                      <a:pt x="153" y="196"/>
                      <a:pt x="153" y="196"/>
                    </a:cubicBezTo>
                    <a:cubicBezTo>
                      <a:pt x="153" y="196"/>
                      <a:pt x="153" y="196"/>
                      <a:pt x="153" y="196"/>
                    </a:cubicBezTo>
                    <a:cubicBezTo>
                      <a:pt x="153" y="196"/>
                      <a:pt x="153" y="196"/>
                      <a:pt x="153" y="196"/>
                    </a:cubicBezTo>
                    <a:cubicBezTo>
                      <a:pt x="153" y="196"/>
                      <a:pt x="153" y="196"/>
                      <a:pt x="153" y="196"/>
                    </a:cubicBezTo>
                    <a:cubicBezTo>
                      <a:pt x="153" y="196"/>
                      <a:pt x="153" y="196"/>
                      <a:pt x="153" y="196"/>
                    </a:cubicBezTo>
                    <a:cubicBezTo>
                      <a:pt x="153" y="196"/>
                      <a:pt x="153" y="196"/>
                      <a:pt x="153" y="196"/>
                    </a:cubicBezTo>
                    <a:cubicBezTo>
                      <a:pt x="153" y="196"/>
                      <a:pt x="153" y="196"/>
                      <a:pt x="153" y="196"/>
                    </a:cubicBezTo>
                    <a:cubicBezTo>
                      <a:pt x="153" y="196"/>
                      <a:pt x="153" y="196"/>
                      <a:pt x="153" y="196"/>
                    </a:cubicBezTo>
                    <a:cubicBezTo>
                      <a:pt x="153" y="195"/>
                      <a:pt x="153" y="195"/>
                      <a:pt x="153" y="195"/>
                    </a:cubicBezTo>
                    <a:cubicBezTo>
                      <a:pt x="153" y="195"/>
                      <a:pt x="153" y="195"/>
                      <a:pt x="153" y="195"/>
                    </a:cubicBezTo>
                    <a:cubicBezTo>
                      <a:pt x="153" y="195"/>
                      <a:pt x="153" y="195"/>
                      <a:pt x="153" y="195"/>
                    </a:cubicBezTo>
                    <a:cubicBezTo>
                      <a:pt x="153" y="195"/>
                      <a:pt x="153" y="195"/>
                      <a:pt x="153" y="195"/>
                    </a:cubicBezTo>
                    <a:cubicBezTo>
                      <a:pt x="153" y="195"/>
                      <a:pt x="153" y="195"/>
                      <a:pt x="153" y="195"/>
                    </a:cubicBezTo>
                    <a:cubicBezTo>
                      <a:pt x="153" y="195"/>
                      <a:pt x="153" y="195"/>
                      <a:pt x="153" y="195"/>
                    </a:cubicBezTo>
                    <a:cubicBezTo>
                      <a:pt x="153" y="195"/>
                      <a:pt x="153" y="195"/>
                      <a:pt x="153" y="195"/>
                    </a:cubicBezTo>
                    <a:cubicBezTo>
                      <a:pt x="153" y="195"/>
                      <a:pt x="153" y="195"/>
                      <a:pt x="153" y="195"/>
                    </a:cubicBezTo>
                    <a:cubicBezTo>
                      <a:pt x="153" y="195"/>
                      <a:pt x="153" y="195"/>
                      <a:pt x="153" y="195"/>
                    </a:cubicBezTo>
                    <a:cubicBezTo>
                      <a:pt x="153" y="195"/>
                      <a:pt x="153" y="195"/>
                      <a:pt x="153" y="195"/>
                    </a:cubicBezTo>
                    <a:cubicBezTo>
                      <a:pt x="153" y="195"/>
                      <a:pt x="153" y="195"/>
                      <a:pt x="153" y="195"/>
                    </a:cubicBezTo>
                    <a:cubicBezTo>
                      <a:pt x="153" y="195"/>
                      <a:pt x="153" y="195"/>
                      <a:pt x="153" y="195"/>
                    </a:cubicBezTo>
                    <a:cubicBezTo>
                      <a:pt x="153" y="195"/>
                      <a:pt x="153" y="195"/>
                      <a:pt x="153" y="195"/>
                    </a:cubicBezTo>
                    <a:cubicBezTo>
                      <a:pt x="153" y="195"/>
                      <a:pt x="153" y="195"/>
                      <a:pt x="153" y="195"/>
                    </a:cubicBezTo>
                    <a:cubicBezTo>
                      <a:pt x="153" y="195"/>
                      <a:pt x="153" y="195"/>
                      <a:pt x="153" y="195"/>
                    </a:cubicBezTo>
                    <a:cubicBezTo>
                      <a:pt x="153" y="195"/>
                      <a:pt x="153" y="195"/>
                      <a:pt x="153" y="195"/>
                    </a:cubicBezTo>
                    <a:cubicBezTo>
                      <a:pt x="153" y="195"/>
                      <a:pt x="153" y="195"/>
                      <a:pt x="153" y="195"/>
                    </a:cubicBezTo>
                    <a:cubicBezTo>
                      <a:pt x="153" y="195"/>
                      <a:pt x="153" y="195"/>
                      <a:pt x="153" y="195"/>
                    </a:cubicBezTo>
                    <a:cubicBezTo>
                      <a:pt x="153" y="195"/>
                      <a:pt x="153" y="195"/>
                      <a:pt x="153" y="195"/>
                    </a:cubicBezTo>
                    <a:cubicBezTo>
                      <a:pt x="153" y="195"/>
                      <a:pt x="153" y="195"/>
                      <a:pt x="153" y="195"/>
                    </a:cubicBezTo>
                    <a:cubicBezTo>
                      <a:pt x="153" y="195"/>
                      <a:pt x="153" y="195"/>
                      <a:pt x="153" y="195"/>
                    </a:cubicBezTo>
                    <a:cubicBezTo>
                      <a:pt x="153" y="195"/>
                      <a:pt x="153" y="195"/>
                      <a:pt x="153" y="195"/>
                    </a:cubicBezTo>
                    <a:cubicBezTo>
                      <a:pt x="153" y="195"/>
                      <a:pt x="153" y="195"/>
                      <a:pt x="153" y="195"/>
                    </a:cubicBezTo>
                    <a:cubicBezTo>
                      <a:pt x="153" y="195"/>
                      <a:pt x="153" y="195"/>
                      <a:pt x="153" y="195"/>
                    </a:cubicBezTo>
                    <a:cubicBezTo>
                      <a:pt x="153" y="195"/>
                      <a:pt x="153" y="195"/>
                      <a:pt x="153" y="195"/>
                    </a:cubicBezTo>
                    <a:cubicBezTo>
                      <a:pt x="153" y="195"/>
                      <a:pt x="153" y="195"/>
                      <a:pt x="153" y="195"/>
                    </a:cubicBezTo>
                    <a:cubicBezTo>
                      <a:pt x="153" y="195"/>
                      <a:pt x="153" y="195"/>
                      <a:pt x="153" y="195"/>
                    </a:cubicBezTo>
                    <a:cubicBezTo>
                      <a:pt x="153" y="195"/>
                      <a:pt x="153" y="195"/>
                      <a:pt x="153" y="195"/>
                    </a:cubicBezTo>
                    <a:cubicBezTo>
                      <a:pt x="153" y="195"/>
                      <a:pt x="153" y="195"/>
                      <a:pt x="153" y="195"/>
                    </a:cubicBezTo>
                    <a:cubicBezTo>
                      <a:pt x="153" y="195"/>
                      <a:pt x="153" y="195"/>
                      <a:pt x="153" y="195"/>
                    </a:cubicBezTo>
                    <a:cubicBezTo>
                      <a:pt x="153" y="195"/>
                      <a:pt x="153" y="195"/>
                      <a:pt x="153" y="195"/>
                    </a:cubicBezTo>
                    <a:cubicBezTo>
                      <a:pt x="153" y="195"/>
                      <a:pt x="153" y="195"/>
                      <a:pt x="153" y="195"/>
                    </a:cubicBezTo>
                    <a:cubicBezTo>
                      <a:pt x="153" y="195"/>
                      <a:pt x="153" y="195"/>
                      <a:pt x="153" y="195"/>
                    </a:cubicBezTo>
                    <a:cubicBezTo>
                      <a:pt x="153" y="195"/>
                      <a:pt x="153" y="195"/>
                      <a:pt x="153" y="195"/>
                    </a:cubicBezTo>
                    <a:cubicBezTo>
                      <a:pt x="153" y="195"/>
                      <a:pt x="153" y="195"/>
                      <a:pt x="153" y="195"/>
                    </a:cubicBezTo>
                    <a:cubicBezTo>
                      <a:pt x="153" y="195"/>
                      <a:pt x="153" y="195"/>
                      <a:pt x="153" y="195"/>
                    </a:cubicBezTo>
                    <a:cubicBezTo>
                      <a:pt x="153" y="195"/>
                      <a:pt x="153" y="195"/>
                      <a:pt x="153" y="195"/>
                    </a:cubicBezTo>
                    <a:cubicBezTo>
                      <a:pt x="153" y="195"/>
                      <a:pt x="153" y="195"/>
                      <a:pt x="153" y="195"/>
                    </a:cubicBezTo>
                    <a:cubicBezTo>
                      <a:pt x="153" y="195"/>
                      <a:pt x="153" y="195"/>
                      <a:pt x="153" y="195"/>
                    </a:cubicBezTo>
                    <a:cubicBezTo>
                      <a:pt x="153" y="195"/>
                      <a:pt x="153" y="195"/>
                      <a:pt x="153" y="195"/>
                    </a:cubicBezTo>
                    <a:cubicBezTo>
                      <a:pt x="153" y="195"/>
                      <a:pt x="153" y="194"/>
                      <a:pt x="153" y="194"/>
                    </a:cubicBezTo>
                    <a:cubicBezTo>
                      <a:pt x="153" y="194"/>
                      <a:pt x="153" y="194"/>
                      <a:pt x="153" y="194"/>
                    </a:cubicBezTo>
                    <a:cubicBezTo>
                      <a:pt x="153" y="194"/>
                      <a:pt x="153" y="194"/>
                      <a:pt x="153" y="194"/>
                    </a:cubicBezTo>
                    <a:cubicBezTo>
                      <a:pt x="153" y="194"/>
                      <a:pt x="153" y="194"/>
                      <a:pt x="153" y="194"/>
                    </a:cubicBezTo>
                    <a:cubicBezTo>
                      <a:pt x="153" y="194"/>
                      <a:pt x="153" y="194"/>
                      <a:pt x="153" y="194"/>
                    </a:cubicBezTo>
                    <a:cubicBezTo>
                      <a:pt x="153" y="194"/>
                      <a:pt x="153" y="194"/>
                      <a:pt x="153" y="194"/>
                    </a:cubicBezTo>
                    <a:cubicBezTo>
                      <a:pt x="153" y="194"/>
                      <a:pt x="153" y="194"/>
                      <a:pt x="153" y="194"/>
                    </a:cubicBezTo>
                    <a:cubicBezTo>
                      <a:pt x="153" y="194"/>
                      <a:pt x="153" y="194"/>
                      <a:pt x="153" y="194"/>
                    </a:cubicBezTo>
                    <a:cubicBezTo>
                      <a:pt x="153" y="194"/>
                      <a:pt x="153" y="194"/>
                      <a:pt x="153" y="194"/>
                    </a:cubicBezTo>
                    <a:cubicBezTo>
                      <a:pt x="153" y="194"/>
                      <a:pt x="153" y="194"/>
                      <a:pt x="153" y="194"/>
                    </a:cubicBezTo>
                    <a:cubicBezTo>
                      <a:pt x="153" y="194"/>
                      <a:pt x="153" y="194"/>
                      <a:pt x="153" y="194"/>
                    </a:cubicBezTo>
                    <a:cubicBezTo>
                      <a:pt x="153" y="194"/>
                      <a:pt x="153" y="194"/>
                      <a:pt x="153" y="194"/>
                    </a:cubicBezTo>
                    <a:cubicBezTo>
                      <a:pt x="153" y="194"/>
                      <a:pt x="153" y="194"/>
                      <a:pt x="153" y="194"/>
                    </a:cubicBezTo>
                    <a:cubicBezTo>
                      <a:pt x="153" y="194"/>
                      <a:pt x="153" y="194"/>
                      <a:pt x="153" y="194"/>
                    </a:cubicBezTo>
                    <a:cubicBezTo>
                      <a:pt x="153" y="194"/>
                      <a:pt x="153" y="194"/>
                      <a:pt x="153" y="194"/>
                    </a:cubicBezTo>
                    <a:cubicBezTo>
                      <a:pt x="153" y="194"/>
                      <a:pt x="153" y="194"/>
                      <a:pt x="153" y="194"/>
                    </a:cubicBezTo>
                    <a:cubicBezTo>
                      <a:pt x="153" y="194"/>
                      <a:pt x="153" y="194"/>
                      <a:pt x="153" y="194"/>
                    </a:cubicBezTo>
                    <a:cubicBezTo>
                      <a:pt x="153" y="194"/>
                      <a:pt x="153" y="194"/>
                      <a:pt x="153" y="194"/>
                    </a:cubicBezTo>
                    <a:cubicBezTo>
                      <a:pt x="153" y="194"/>
                      <a:pt x="153" y="194"/>
                      <a:pt x="153" y="194"/>
                    </a:cubicBezTo>
                    <a:cubicBezTo>
                      <a:pt x="153" y="194"/>
                      <a:pt x="153" y="194"/>
                      <a:pt x="153" y="194"/>
                    </a:cubicBezTo>
                    <a:cubicBezTo>
                      <a:pt x="153" y="194"/>
                      <a:pt x="153" y="194"/>
                      <a:pt x="153" y="194"/>
                    </a:cubicBezTo>
                    <a:cubicBezTo>
                      <a:pt x="153" y="194"/>
                      <a:pt x="153" y="194"/>
                      <a:pt x="153" y="194"/>
                    </a:cubicBezTo>
                    <a:cubicBezTo>
                      <a:pt x="153" y="194"/>
                      <a:pt x="153" y="194"/>
                      <a:pt x="153" y="194"/>
                    </a:cubicBezTo>
                    <a:cubicBezTo>
                      <a:pt x="153" y="194"/>
                      <a:pt x="153" y="194"/>
                      <a:pt x="153" y="194"/>
                    </a:cubicBezTo>
                    <a:cubicBezTo>
                      <a:pt x="153" y="194"/>
                      <a:pt x="153" y="194"/>
                      <a:pt x="153" y="194"/>
                    </a:cubicBezTo>
                    <a:cubicBezTo>
                      <a:pt x="153" y="194"/>
                      <a:pt x="153" y="194"/>
                      <a:pt x="153" y="194"/>
                    </a:cubicBezTo>
                    <a:cubicBezTo>
                      <a:pt x="153" y="194"/>
                      <a:pt x="153" y="194"/>
                      <a:pt x="153" y="194"/>
                    </a:cubicBezTo>
                    <a:cubicBezTo>
                      <a:pt x="152" y="194"/>
                      <a:pt x="152" y="194"/>
                      <a:pt x="152" y="194"/>
                    </a:cubicBezTo>
                    <a:cubicBezTo>
                      <a:pt x="152" y="194"/>
                      <a:pt x="152" y="194"/>
                      <a:pt x="152" y="194"/>
                    </a:cubicBezTo>
                    <a:cubicBezTo>
                      <a:pt x="152" y="194"/>
                      <a:pt x="152" y="194"/>
                      <a:pt x="152" y="194"/>
                    </a:cubicBezTo>
                    <a:cubicBezTo>
                      <a:pt x="152" y="194"/>
                      <a:pt x="152" y="194"/>
                      <a:pt x="152" y="194"/>
                    </a:cubicBezTo>
                    <a:cubicBezTo>
                      <a:pt x="152" y="194"/>
                      <a:pt x="152" y="194"/>
                      <a:pt x="152" y="194"/>
                    </a:cubicBezTo>
                    <a:cubicBezTo>
                      <a:pt x="152" y="194"/>
                      <a:pt x="152" y="194"/>
                      <a:pt x="152" y="194"/>
                    </a:cubicBezTo>
                    <a:cubicBezTo>
                      <a:pt x="152" y="194"/>
                      <a:pt x="152" y="194"/>
                      <a:pt x="152" y="194"/>
                    </a:cubicBezTo>
                    <a:cubicBezTo>
                      <a:pt x="152" y="194"/>
                      <a:pt x="152" y="194"/>
                      <a:pt x="152" y="194"/>
                    </a:cubicBezTo>
                    <a:cubicBezTo>
                      <a:pt x="152" y="194"/>
                      <a:pt x="152" y="194"/>
                      <a:pt x="152" y="194"/>
                    </a:cubicBezTo>
                    <a:cubicBezTo>
                      <a:pt x="152" y="194"/>
                      <a:pt x="152" y="194"/>
                      <a:pt x="152" y="194"/>
                    </a:cubicBezTo>
                    <a:cubicBezTo>
                      <a:pt x="152" y="194"/>
                      <a:pt x="152" y="194"/>
                      <a:pt x="152" y="194"/>
                    </a:cubicBezTo>
                    <a:cubicBezTo>
                      <a:pt x="152" y="193"/>
                      <a:pt x="152" y="193"/>
                      <a:pt x="152" y="193"/>
                    </a:cubicBezTo>
                    <a:cubicBezTo>
                      <a:pt x="152" y="193"/>
                      <a:pt x="152" y="193"/>
                      <a:pt x="152" y="193"/>
                    </a:cubicBezTo>
                    <a:cubicBezTo>
                      <a:pt x="152" y="193"/>
                      <a:pt x="152" y="193"/>
                      <a:pt x="152" y="193"/>
                    </a:cubicBezTo>
                    <a:cubicBezTo>
                      <a:pt x="152" y="193"/>
                      <a:pt x="152" y="193"/>
                      <a:pt x="152" y="193"/>
                    </a:cubicBezTo>
                    <a:cubicBezTo>
                      <a:pt x="152" y="193"/>
                      <a:pt x="152" y="193"/>
                      <a:pt x="152" y="193"/>
                    </a:cubicBezTo>
                    <a:cubicBezTo>
                      <a:pt x="152" y="193"/>
                      <a:pt x="152" y="193"/>
                      <a:pt x="152" y="193"/>
                    </a:cubicBezTo>
                    <a:cubicBezTo>
                      <a:pt x="152" y="193"/>
                      <a:pt x="152" y="193"/>
                      <a:pt x="152" y="193"/>
                    </a:cubicBezTo>
                    <a:cubicBezTo>
                      <a:pt x="152" y="193"/>
                      <a:pt x="152" y="193"/>
                      <a:pt x="152" y="193"/>
                    </a:cubicBezTo>
                    <a:cubicBezTo>
                      <a:pt x="152" y="193"/>
                      <a:pt x="152" y="193"/>
                      <a:pt x="152" y="193"/>
                    </a:cubicBezTo>
                    <a:cubicBezTo>
                      <a:pt x="152" y="193"/>
                      <a:pt x="152" y="193"/>
                      <a:pt x="152" y="193"/>
                    </a:cubicBezTo>
                    <a:cubicBezTo>
                      <a:pt x="152" y="193"/>
                      <a:pt x="152" y="193"/>
                      <a:pt x="152" y="193"/>
                    </a:cubicBezTo>
                    <a:cubicBezTo>
                      <a:pt x="152" y="193"/>
                      <a:pt x="152" y="193"/>
                      <a:pt x="152" y="193"/>
                    </a:cubicBezTo>
                    <a:cubicBezTo>
                      <a:pt x="152" y="193"/>
                      <a:pt x="152" y="193"/>
                      <a:pt x="152" y="193"/>
                    </a:cubicBezTo>
                    <a:cubicBezTo>
                      <a:pt x="152" y="193"/>
                      <a:pt x="152" y="193"/>
                      <a:pt x="152" y="193"/>
                    </a:cubicBezTo>
                    <a:cubicBezTo>
                      <a:pt x="152" y="193"/>
                      <a:pt x="152" y="193"/>
                      <a:pt x="152" y="193"/>
                    </a:cubicBezTo>
                    <a:cubicBezTo>
                      <a:pt x="152" y="193"/>
                      <a:pt x="152" y="193"/>
                      <a:pt x="152" y="193"/>
                    </a:cubicBezTo>
                    <a:cubicBezTo>
                      <a:pt x="152" y="193"/>
                      <a:pt x="152" y="193"/>
                      <a:pt x="152" y="193"/>
                    </a:cubicBezTo>
                    <a:cubicBezTo>
                      <a:pt x="152" y="193"/>
                      <a:pt x="152" y="193"/>
                      <a:pt x="152" y="193"/>
                    </a:cubicBezTo>
                    <a:cubicBezTo>
                      <a:pt x="152" y="193"/>
                      <a:pt x="152" y="193"/>
                      <a:pt x="152" y="193"/>
                    </a:cubicBezTo>
                    <a:cubicBezTo>
                      <a:pt x="152" y="193"/>
                      <a:pt x="152" y="193"/>
                      <a:pt x="152" y="193"/>
                    </a:cubicBezTo>
                    <a:cubicBezTo>
                      <a:pt x="152" y="193"/>
                      <a:pt x="152" y="193"/>
                      <a:pt x="152" y="193"/>
                    </a:cubicBezTo>
                    <a:cubicBezTo>
                      <a:pt x="152" y="193"/>
                      <a:pt x="152" y="193"/>
                      <a:pt x="152" y="193"/>
                    </a:cubicBezTo>
                    <a:cubicBezTo>
                      <a:pt x="152" y="193"/>
                      <a:pt x="152" y="193"/>
                      <a:pt x="152" y="193"/>
                    </a:cubicBezTo>
                    <a:cubicBezTo>
                      <a:pt x="152" y="192"/>
                      <a:pt x="152" y="192"/>
                      <a:pt x="152" y="191"/>
                    </a:cubicBezTo>
                    <a:cubicBezTo>
                      <a:pt x="152" y="191"/>
                      <a:pt x="152" y="191"/>
                      <a:pt x="152" y="191"/>
                    </a:cubicBezTo>
                    <a:cubicBezTo>
                      <a:pt x="152" y="191"/>
                      <a:pt x="152" y="191"/>
                      <a:pt x="152" y="191"/>
                    </a:cubicBezTo>
                    <a:cubicBezTo>
                      <a:pt x="152" y="191"/>
                      <a:pt x="152" y="191"/>
                      <a:pt x="152" y="191"/>
                    </a:cubicBezTo>
                    <a:cubicBezTo>
                      <a:pt x="151" y="191"/>
                      <a:pt x="151" y="190"/>
                      <a:pt x="151" y="190"/>
                    </a:cubicBezTo>
                    <a:cubicBezTo>
                      <a:pt x="151" y="190"/>
                      <a:pt x="151" y="190"/>
                      <a:pt x="151" y="190"/>
                    </a:cubicBezTo>
                    <a:cubicBezTo>
                      <a:pt x="151" y="190"/>
                      <a:pt x="151" y="190"/>
                      <a:pt x="151" y="190"/>
                    </a:cubicBezTo>
                    <a:cubicBezTo>
                      <a:pt x="151" y="189"/>
                      <a:pt x="151" y="189"/>
                      <a:pt x="151" y="189"/>
                    </a:cubicBezTo>
                    <a:cubicBezTo>
                      <a:pt x="151" y="189"/>
                      <a:pt x="151" y="189"/>
                      <a:pt x="151" y="189"/>
                    </a:cubicBezTo>
                    <a:cubicBezTo>
                      <a:pt x="151" y="189"/>
                      <a:pt x="151" y="189"/>
                      <a:pt x="151" y="189"/>
                    </a:cubicBezTo>
                    <a:cubicBezTo>
                      <a:pt x="151" y="189"/>
                      <a:pt x="151" y="188"/>
                      <a:pt x="151" y="188"/>
                    </a:cubicBezTo>
                    <a:cubicBezTo>
                      <a:pt x="151" y="188"/>
                      <a:pt x="151" y="188"/>
                      <a:pt x="151" y="188"/>
                    </a:cubicBezTo>
                    <a:cubicBezTo>
                      <a:pt x="151" y="188"/>
                      <a:pt x="151" y="188"/>
                      <a:pt x="151" y="187"/>
                    </a:cubicBezTo>
                    <a:cubicBezTo>
                      <a:pt x="151" y="187"/>
                      <a:pt x="151" y="187"/>
                      <a:pt x="151" y="187"/>
                    </a:cubicBezTo>
                    <a:cubicBezTo>
                      <a:pt x="151" y="187"/>
                      <a:pt x="151" y="187"/>
                      <a:pt x="151" y="187"/>
                    </a:cubicBezTo>
                    <a:cubicBezTo>
                      <a:pt x="151" y="187"/>
                      <a:pt x="151" y="187"/>
                      <a:pt x="151" y="187"/>
                    </a:cubicBezTo>
                    <a:cubicBezTo>
                      <a:pt x="151" y="187"/>
                      <a:pt x="151" y="187"/>
                      <a:pt x="151" y="187"/>
                    </a:cubicBezTo>
                    <a:cubicBezTo>
                      <a:pt x="151" y="187"/>
                      <a:pt x="151" y="187"/>
                      <a:pt x="151" y="187"/>
                    </a:cubicBezTo>
                    <a:cubicBezTo>
                      <a:pt x="151" y="187"/>
                      <a:pt x="151" y="187"/>
                      <a:pt x="151" y="187"/>
                    </a:cubicBezTo>
                    <a:cubicBezTo>
                      <a:pt x="151" y="187"/>
                      <a:pt x="151" y="187"/>
                      <a:pt x="151" y="187"/>
                    </a:cubicBezTo>
                    <a:cubicBezTo>
                      <a:pt x="151" y="187"/>
                      <a:pt x="151" y="187"/>
                      <a:pt x="151" y="187"/>
                    </a:cubicBezTo>
                    <a:cubicBezTo>
                      <a:pt x="151" y="186"/>
                      <a:pt x="151" y="186"/>
                      <a:pt x="151" y="186"/>
                    </a:cubicBezTo>
                    <a:cubicBezTo>
                      <a:pt x="151" y="186"/>
                      <a:pt x="151" y="186"/>
                      <a:pt x="151" y="186"/>
                    </a:cubicBezTo>
                    <a:cubicBezTo>
                      <a:pt x="151" y="186"/>
                      <a:pt x="151" y="186"/>
                      <a:pt x="151" y="186"/>
                    </a:cubicBezTo>
                    <a:cubicBezTo>
                      <a:pt x="151" y="186"/>
                      <a:pt x="151" y="186"/>
                      <a:pt x="151" y="186"/>
                    </a:cubicBezTo>
                    <a:cubicBezTo>
                      <a:pt x="151" y="186"/>
                      <a:pt x="151" y="186"/>
                      <a:pt x="151" y="186"/>
                    </a:cubicBezTo>
                    <a:cubicBezTo>
                      <a:pt x="151" y="186"/>
                      <a:pt x="151" y="186"/>
                      <a:pt x="151" y="186"/>
                    </a:cubicBezTo>
                    <a:cubicBezTo>
                      <a:pt x="151" y="186"/>
                      <a:pt x="151" y="186"/>
                      <a:pt x="151" y="186"/>
                    </a:cubicBezTo>
                    <a:cubicBezTo>
                      <a:pt x="151" y="186"/>
                      <a:pt x="151" y="186"/>
                      <a:pt x="151" y="186"/>
                    </a:cubicBezTo>
                    <a:cubicBezTo>
                      <a:pt x="151" y="186"/>
                      <a:pt x="151" y="186"/>
                      <a:pt x="151" y="186"/>
                    </a:cubicBezTo>
                    <a:cubicBezTo>
                      <a:pt x="151" y="186"/>
                      <a:pt x="151" y="186"/>
                      <a:pt x="151" y="186"/>
                    </a:cubicBezTo>
                    <a:cubicBezTo>
                      <a:pt x="151" y="185"/>
                      <a:pt x="151" y="185"/>
                      <a:pt x="151" y="185"/>
                    </a:cubicBezTo>
                    <a:cubicBezTo>
                      <a:pt x="151" y="185"/>
                      <a:pt x="151" y="185"/>
                      <a:pt x="151" y="185"/>
                    </a:cubicBezTo>
                    <a:cubicBezTo>
                      <a:pt x="151" y="185"/>
                      <a:pt x="151" y="185"/>
                      <a:pt x="151" y="185"/>
                    </a:cubicBezTo>
                    <a:cubicBezTo>
                      <a:pt x="151" y="185"/>
                      <a:pt x="151" y="185"/>
                      <a:pt x="151" y="185"/>
                    </a:cubicBezTo>
                    <a:cubicBezTo>
                      <a:pt x="151" y="185"/>
                      <a:pt x="151" y="185"/>
                      <a:pt x="151" y="185"/>
                    </a:cubicBezTo>
                    <a:cubicBezTo>
                      <a:pt x="151" y="184"/>
                      <a:pt x="151" y="184"/>
                      <a:pt x="151" y="184"/>
                    </a:cubicBezTo>
                    <a:cubicBezTo>
                      <a:pt x="151" y="184"/>
                      <a:pt x="151" y="184"/>
                      <a:pt x="151" y="184"/>
                    </a:cubicBezTo>
                    <a:cubicBezTo>
                      <a:pt x="151" y="184"/>
                      <a:pt x="151" y="184"/>
                      <a:pt x="151" y="184"/>
                    </a:cubicBezTo>
                    <a:cubicBezTo>
                      <a:pt x="151" y="183"/>
                      <a:pt x="151" y="183"/>
                      <a:pt x="151" y="183"/>
                    </a:cubicBezTo>
                    <a:cubicBezTo>
                      <a:pt x="151" y="183"/>
                      <a:pt x="151" y="183"/>
                      <a:pt x="151" y="183"/>
                    </a:cubicBezTo>
                    <a:cubicBezTo>
                      <a:pt x="151" y="183"/>
                      <a:pt x="151" y="183"/>
                      <a:pt x="151" y="183"/>
                    </a:cubicBezTo>
                    <a:cubicBezTo>
                      <a:pt x="151" y="183"/>
                      <a:pt x="151" y="182"/>
                      <a:pt x="151" y="182"/>
                    </a:cubicBezTo>
                    <a:cubicBezTo>
                      <a:pt x="151" y="182"/>
                      <a:pt x="151" y="182"/>
                      <a:pt x="151" y="182"/>
                    </a:cubicBezTo>
                    <a:cubicBezTo>
                      <a:pt x="151" y="182"/>
                      <a:pt x="151" y="182"/>
                      <a:pt x="151" y="182"/>
                    </a:cubicBezTo>
                    <a:cubicBezTo>
                      <a:pt x="151" y="182"/>
                      <a:pt x="151" y="182"/>
                      <a:pt x="151" y="182"/>
                    </a:cubicBezTo>
                    <a:cubicBezTo>
                      <a:pt x="151" y="182"/>
                      <a:pt x="151" y="182"/>
                      <a:pt x="151" y="182"/>
                    </a:cubicBezTo>
                    <a:cubicBezTo>
                      <a:pt x="151" y="181"/>
                      <a:pt x="151" y="181"/>
                      <a:pt x="151" y="181"/>
                    </a:cubicBezTo>
                    <a:cubicBezTo>
                      <a:pt x="151" y="181"/>
                      <a:pt x="151" y="181"/>
                      <a:pt x="151" y="181"/>
                    </a:cubicBezTo>
                    <a:cubicBezTo>
                      <a:pt x="151" y="181"/>
                      <a:pt x="151" y="181"/>
                      <a:pt x="151" y="181"/>
                    </a:cubicBezTo>
                    <a:cubicBezTo>
                      <a:pt x="151" y="181"/>
                      <a:pt x="151" y="181"/>
                      <a:pt x="151" y="181"/>
                    </a:cubicBezTo>
                    <a:cubicBezTo>
                      <a:pt x="151" y="181"/>
                      <a:pt x="151" y="181"/>
                      <a:pt x="151" y="180"/>
                    </a:cubicBezTo>
                    <a:cubicBezTo>
                      <a:pt x="151" y="180"/>
                      <a:pt x="151" y="180"/>
                      <a:pt x="151" y="180"/>
                    </a:cubicBezTo>
                    <a:cubicBezTo>
                      <a:pt x="151" y="180"/>
                      <a:pt x="151" y="180"/>
                      <a:pt x="151" y="180"/>
                    </a:cubicBezTo>
                    <a:cubicBezTo>
                      <a:pt x="151" y="180"/>
                      <a:pt x="151" y="180"/>
                      <a:pt x="151" y="180"/>
                    </a:cubicBezTo>
                    <a:cubicBezTo>
                      <a:pt x="151" y="180"/>
                      <a:pt x="151" y="180"/>
                      <a:pt x="151" y="180"/>
                    </a:cubicBezTo>
                    <a:cubicBezTo>
                      <a:pt x="151" y="180"/>
                      <a:pt x="151" y="180"/>
                      <a:pt x="151" y="180"/>
                    </a:cubicBezTo>
                    <a:cubicBezTo>
                      <a:pt x="151" y="180"/>
                      <a:pt x="151" y="180"/>
                      <a:pt x="151" y="180"/>
                    </a:cubicBezTo>
                    <a:cubicBezTo>
                      <a:pt x="151" y="180"/>
                      <a:pt x="151" y="180"/>
                      <a:pt x="151" y="180"/>
                    </a:cubicBezTo>
                    <a:cubicBezTo>
                      <a:pt x="151" y="180"/>
                      <a:pt x="151" y="180"/>
                      <a:pt x="151" y="180"/>
                    </a:cubicBezTo>
                    <a:cubicBezTo>
                      <a:pt x="151" y="180"/>
                      <a:pt x="151" y="180"/>
                      <a:pt x="151" y="180"/>
                    </a:cubicBezTo>
                    <a:cubicBezTo>
                      <a:pt x="151" y="179"/>
                      <a:pt x="151" y="179"/>
                      <a:pt x="151" y="179"/>
                    </a:cubicBezTo>
                    <a:cubicBezTo>
                      <a:pt x="151" y="179"/>
                      <a:pt x="151" y="179"/>
                      <a:pt x="151" y="179"/>
                    </a:cubicBezTo>
                    <a:cubicBezTo>
                      <a:pt x="151" y="179"/>
                      <a:pt x="151" y="178"/>
                      <a:pt x="151" y="178"/>
                    </a:cubicBezTo>
                    <a:cubicBezTo>
                      <a:pt x="151" y="178"/>
                      <a:pt x="151" y="177"/>
                      <a:pt x="151" y="177"/>
                    </a:cubicBezTo>
                    <a:cubicBezTo>
                      <a:pt x="151" y="177"/>
                      <a:pt x="151" y="177"/>
                      <a:pt x="151" y="177"/>
                    </a:cubicBezTo>
                    <a:cubicBezTo>
                      <a:pt x="151" y="177"/>
                      <a:pt x="151" y="176"/>
                      <a:pt x="151" y="176"/>
                    </a:cubicBezTo>
                    <a:cubicBezTo>
                      <a:pt x="151" y="176"/>
                      <a:pt x="151" y="176"/>
                      <a:pt x="152" y="176"/>
                    </a:cubicBezTo>
                    <a:cubicBezTo>
                      <a:pt x="152" y="175"/>
                      <a:pt x="152" y="175"/>
                      <a:pt x="152" y="175"/>
                    </a:cubicBezTo>
                    <a:cubicBezTo>
                      <a:pt x="152" y="175"/>
                      <a:pt x="152" y="175"/>
                      <a:pt x="152" y="175"/>
                    </a:cubicBezTo>
                    <a:cubicBezTo>
                      <a:pt x="152" y="175"/>
                      <a:pt x="152" y="175"/>
                      <a:pt x="152" y="175"/>
                    </a:cubicBezTo>
                    <a:cubicBezTo>
                      <a:pt x="152" y="175"/>
                      <a:pt x="152" y="175"/>
                      <a:pt x="152" y="175"/>
                    </a:cubicBezTo>
                    <a:cubicBezTo>
                      <a:pt x="152" y="175"/>
                      <a:pt x="152" y="175"/>
                      <a:pt x="152" y="175"/>
                    </a:cubicBezTo>
                    <a:cubicBezTo>
                      <a:pt x="152" y="175"/>
                      <a:pt x="152" y="175"/>
                      <a:pt x="152" y="175"/>
                    </a:cubicBezTo>
                    <a:cubicBezTo>
                      <a:pt x="152" y="175"/>
                      <a:pt x="152" y="175"/>
                      <a:pt x="152" y="175"/>
                    </a:cubicBezTo>
                    <a:cubicBezTo>
                      <a:pt x="152" y="175"/>
                      <a:pt x="152" y="174"/>
                      <a:pt x="152" y="174"/>
                    </a:cubicBezTo>
                    <a:cubicBezTo>
                      <a:pt x="152" y="174"/>
                      <a:pt x="152" y="174"/>
                      <a:pt x="152" y="174"/>
                    </a:cubicBezTo>
                    <a:cubicBezTo>
                      <a:pt x="152" y="174"/>
                      <a:pt x="152" y="174"/>
                      <a:pt x="152" y="174"/>
                    </a:cubicBezTo>
                    <a:cubicBezTo>
                      <a:pt x="152" y="174"/>
                      <a:pt x="152" y="174"/>
                      <a:pt x="152" y="174"/>
                    </a:cubicBezTo>
                    <a:cubicBezTo>
                      <a:pt x="152" y="174"/>
                      <a:pt x="152" y="174"/>
                      <a:pt x="152" y="174"/>
                    </a:cubicBezTo>
                    <a:cubicBezTo>
                      <a:pt x="152" y="174"/>
                      <a:pt x="152" y="174"/>
                      <a:pt x="152" y="174"/>
                    </a:cubicBezTo>
                    <a:cubicBezTo>
                      <a:pt x="152" y="174"/>
                      <a:pt x="152" y="174"/>
                      <a:pt x="152" y="173"/>
                    </a:cubicBezTo>
                    <a:cubicBezTo>
                      <a:pt x="152" y="173"/>
                      <a:pt x="152" y="173"/>
                      <a:pt x="152" y="173"/>
                    </a:cubicBezTo>
                    <a:cubicBezTo>
                      <a:pt x="152" y="173"/>
                      <a:pt x="152" y="173"/>
                      <a:pt x="152" y="173"/>
                    </a:cubicBezTo>
                    <a:cubicBezTo>
                      <a:pt x="152" y="173"/>
                      <a:pt x="152" y="173"/>
                      <a:pt x="152" y="173"/>
                    </a:cubicBezTo>
                    <a:cubicBezTo>
                      <a:pt x="152" y="173"/>
                      <a:pt x="152" y="172"/>
                      <a:pt x="152" y="172"/>
                    </a:cubicBezTo>
                    <a:cubicBezTo>
                      <a:pt x="152" y="172"/>
                      <a:pt x="152" y="172"/>
                      <a:pt x="152" y="172"/>
                    </a:cubicBezTo>
                    <a:cubicBezTo>
                      <a:pt x="152" y="172"/>
                      <a:pt x="152" y="171"/>
                      <a:pt x="152" y="171"/>
                    </a:cubicBezTo>
                    <a:cubicBezTo>
                      <a:pt x="152" y="171"/>
                      <a:pt x="152" y="171"/>
                      <a:pt x="152" y="171"/>
                    </a:cubicBezTo>
                    <a:cubicBezTo>
                      <a:pt x="152" y="171"/>
                      <a:pt x="152" y="171"/>
                      <a:pt x="152" y="171"/>
                    </a:cubicBezTo>
                    <a:cubicBezTo>
                      <a:pt x="152" y="171"/>
                      <a:pt x="152" y="171"/>
                      <a:pt x="152" y="171"/>
                    </a:cubicBezTo>
                    <a:cubicBezTo>
                      <a:pt x="152" y="171"/>
                      <a:pt x="152" y="171"/>
                      <a:pt x="152" y="171"/>
                    </a:cubicBezTo>
                    <a:cubicBezTo>
                      <a:pt x="152" y="171"/>
                      <a:pt x="152" y="171"/>
                      <a:pt x="152" y="171"/>
                    </a:cubicBezTo>
                    <a:cubicBezTo>
                      <a:pt x="153" y="170"/>
                      <a:pt x="153" y="170"/>
                      <a:pt x="153" y="170"/>
                    </a:cubicBezTo>
                    <a:cubicBezTo>
                      <a:pt x="153" y="170"/>
                      <a:pt x="153" y="170"/>
                      <a:pt x="153" y="170"/>
                    </a:cubicBezTo>
                    <a:cubicBezTo>
                      <a:pt x="153" y="170"/>
                      <a:pt x="153" y="170"/>
                      <a:pt x="153" y="170"/>
                    </a:cubicBezTo>
                    <a:cubicBezTo>
                      <a:pt x="153" y="170"/>
                      <a:pt x="153" y="170"/>
                      <a:pt x="153" y="170"/>
                    </a:cubicBezTo>
                    <a:cubicBezTo>
                      <a:pt x="153" y="170"/>
                      <a:pt x="153" y="170"/>
                      <a:pt x="153" y="170"/>
                    </a:cubicBezTo>
                    <a:cubicBezTo>
                      <a:pt x="153" y="169"/>
                      <a:pt x="153" y="169"/>
                      <a:pt x="153" y="169"/>
                    </a:cubicBezTo>
                    <a:cubicBezTo>
                      <a:pt x="153" y="169"/>
                      <a:pt x="153" y="169"/>
                      <a:pt x="153" y="169"/>
                    </a:cubicBezTo>
                    <a:cubicBezTo>
                      <a:pt x="153" y="169"/>
                      <a:pt x="153" y="169"/>
                      <a:pt x="153" y="169"/>
                    </a:cubicBezTo>
                    <a:cubicBezTo>
                      <a:pt x="153" y="169"/>
                      <a:pt x="153" y="169"/>
                      <a:pt x="153" y="169"/>
                    </a:cubicBezTo>
                    <a:cubicBezTo>
                      <a:pt x="153" y="169"/>
                      <a:pt x="153" y="169"/>
                      <a:pt x="153" y="169"/>
                    </a:cubicBezTo>
                    <a:cubicBezTo>
                      <a:pt x="153" y="169"/>
                      <a:pt x="153" y="169"/>
                      <a:pt x="153" y="169"/>
                    </a:cubicBezTo>
                    <a:cubicBezTo>
                      <a:pt x="153" y="169"/>
                      <a:pt x="153" y="169"/>
                      <a:pt x="153" y="169"/>
                    </a:cubicBezTo>
                    <a:cubicBezTo>
                      <a:pt x="153" y="169"/>
                      <a:pt x="153" y="169"/>
                      <a:pt x="153" y="168"/>
                    </a:cubicBezTo>
                    <a:cubicBezTo>
                      <a:pt x="153" y="168"/>
                      <a:pt x="153" y="168"/>
                      <a:pt x="153" y="168"/>
                    </a:cubicBezTo>
                    <a:cubicBezTo>
                      <a:pt x="153" y="168"/>
                      <a:pt x="153" y="168"/>
                      <a:pt x="153" y="167"/>
                    </a:cubicBezTo>
                    <a:cubicBezTo>
                      <a:pt x="153" y="167"/>
                      <a:pt x="153" y="167"/>
                      <a:pt x="153" y="167"/>
                    </a:cubicBezTo>
                    <a:cubicBezTo>
                      <a:pt x="153" y="167"/>
                      <a:pt x="153" y="167"/>
                      <a:pt x="153" y="167"/>
                    </a:cubicBezTo>
                    <a:cubicBezTo>
                      <a:pt x="153" y="167"/>
                      <a:pt x="153" y="167"/>
                      <a:pt x="153" y="167"/>
                    </a:cubicBezTo>
                    <a:cubicBezTo>
                      <a:pt x="153" y="167"/>
                      <a:pt x="153" y="167"/>
                      <a:pt x="153" y="167"/>
                    </a:cubicBezTo>
                    <a:cubicBezTo>
                      <a:pt x="153" y="167"/>
                      <a:pt x="153" y="167"/>
                      <a:pt x="153" y="167"/>
                    </a:cubicBezTo>
                    <a:cubicBezTo>
                      <a:pt x="153" y="167"/>
                      <a:pt x="153" y="167"/>
                      <a:pt x="153" y="167"/>
                    </a:cubicBezTo>
                    <a:cubicBezTo>
                      <a:pt x="153" y="167"/>
                      <a:pt x="153" y="167"/>
                      <a:pt x="153" y="167"/>
                    </a:cubicBezTo>
                    <a:cubicBezTo>
                      <a:pt x="153" y="167"/>
                      <a:pt x="153" y="167"/>
                      <a:pt x="153" y="167"/>
                    </a:cubicBezTo>
                    <a:cubicBezTo>
                      <a:pt x="153" y="167"/>
                      <a:pt x="153" y="167"/>
                      <a:pt x="153" y="167"/>
                    </a:cubicBezTo>
                    <a:cubicBezTo>
                      <a:pt x="153" y="167"/>
                      <a:pt x="153" y="167"/>
                      <a:pt x="153" y="167"/>
                    </a:cubicBezTo>
                    <a:cubicBezTo>
                      <a:pt x="153" y="167"/>
                      <a:pt x="153" y="167"/>
                      <a:pt x="153" y="167"/>
                    </a:cubicBezTo>
                    <a:cubicBezTo>
                      <a:pt x="153" y="167"/>
                      <a:pt x="153" y="167"/>
                      <a:pt x="153" y="167"/>
                    </a:cubicBezTo>
                    <a:cubicBezTo>
                      <a:pt x="153" y="167"/>
                      <a:pt x="153" y="167"/>
                      <a:pt x="153" y="167"/>
                    </a:cubicBezTo>
                    <a:cubicBezTo>
                      <a:pt x="153" y="167"/>
                      <a:pt x="153" y="167"/>
                      <a:pt x="153" y="167"/>
                    </a:cubicBezTo>
                    <a:cubicBezTo>
                      <a:pt x="153" y="167"/>
                      <a:pt x="153" y="167"/>
                      <a:pt x="153" y="167"/>
                    </a:cubicBezTo>
                    <a:cubicBezTo>
                      <a:pt x="154" y="166"/>
                      <a:pt x="154" y="166"/>
                      <a:pt x="154" y="165"/>
                    </a:cubicBezTo>
                    <a:cubicBezTo>
                      <a:pt x="154" y="165"/>
                      <a:pt x="154" y="165"/>
                      <a:pt x="154" y="165"/>
                    </a:cubicBezTo>
                    <a:cubicBezTo>
                      <a:pt x="154" y="165"/>
                      <a:pt x="154" y="165"/>
                      <a:pt x="154" y="165"/>
                    </a:cubicBezTo>
                    <a:cubicBezTo>
                      <a:pt x="154" y="165"/>
                      <a:pt x="154" y="165"/>
                      <a:pt x="154" y="165"/>
                    </a:cubicBezTo>
                    <a:cubicBezTo>
                      <a:pt x="154" y="165"/>
                      <a:pt x="154" y="165"/>
                      <a:pt x="154" y="165"/>
                    </a:cubicBezTo>
                    <a:cubicBezTo>
                      <a:pt x="154" y="165"/>
                      <a:pt x="154" y="165"/>
                      <a:pt x="154" y="165"/>
                    </a:cubicBezTo>
                    <a:cubicBezTo>
                      <a:pt x="154" y="165"/>
                      <a:pt x="154" y="165"/>
                      <a:pt x="154" y="165"/>
                    </a:cubicBezTo>
                    <a:cubicBezTo>
                      <a:pt x="154" y="165"/>
                      <a:pt x="154" y="165"/>
                      <a:pt x="154" y="165"/>
                    </a:cubicBezTo>
                    <a:cubicBezTo>
                      <a:pt x="154" y="165"/>
                      <a:pt x="154" y="165"/>
                      <a:pt x="154" y="165"/>
                    </a:cubicBezTo>
                    <a:cubicBezTo>
                      <a:pt x="154" y="165"/>
                      <a:pt x="154" y="165"/>
                      <a:pt x="154" y="165"/>
                    </a:cubicBezTo>
                    <a:cubicBezTo>
                      <a:pt x="154" y="165"/>
                      <a:pt x="154" y="165"/>
                      <a:pt x="154" y="165"/>
                    </a:cubicBezTo>
                    <a:cubicBezTo>
                      <a:pt x="154" y="165"/>
                      <a:pt x="154" y="165"/>
                      <a:pt x="154" y="165"/>
                    </a:cubicBezTo>
                    <a:cubicBezTo>
                      <a:pt x="154" y="165"/>
                      <a:pt x="154" y="165"/>
                      <a:pt x="154" y="165"/>
                    </a:cubicBezTo>
                    <a:cubicBezTo>
                      <a:pt x="154" y="165"/>
                      <a:pt x="154" y="165"/>
                      <a:pt x="154" y="165"/>
                    </a:cubicBezTo>
                    <a:cubicBezTo>
                      <a:pt x="154" y="165"/>
                      <a:pt x="154" y="165"/>
                      <a:pt x="154" y="165"/>
                    </a:cubicBezTo>
                    <a:cubicBezTo>
                      <a:pt x="154" y="165"/>
                      <a:pt x="154" y="165"/>
                      <a:pt x="154" y="165"/>
                    </a:cubicBezTo>
                    <a:cubicBezTo>
                      <a:pt x="154" y="165"/>
                      <a:pt x="154" y="165"/>
                      <a:pt x="154" y="165"/>
                    </a:cubicBezTo>
                    <a:cubicBezTo>
                      <a:pt x="154" y="165"/>
                      <a:pt x="154" y="165"/>
                      <a:pt x="154" y="165"/>
                    </a:cubicBezTo>
                    <a:cubicBezTo>
                      <a:pt x="154" y="165"/>
                      <a:pt x="154" y="165"/>
                      <a:pt x="154" y="165"/>
                    </a:cubicBezTo>
                    <a:cubicBezTo>
                      <a:pt x="154" y="165"/>
                      <a:pt x="154" y="165"/>
                      <a:pt x="154" y="165"/>
                    </a:cubicBezTo>
                    <a:cubicBezTo>
                      <a:pt x="154" y="165"/>
                      <a:pt x="154" y="165"/>
                      <a:pt x="154" y="165"/>
                    </a:cubicBezTo>
                    <a:cubicBezTo>
                      <a:pt x="154" y="165"/>
                      <a:pt x="154" y="164"/>
                      <a:pt x="154" y="164"/>
                    </a:cubicBezTo>
                    <a:cubicBezTo>
                      <a:pt x="154" y="164"/>
                      <a:pt x="154" y="164"/>
                      <a:pt x="154" y="164"/>
                    </a:cubicBezTo>
                    <a:cubicBezTo>
                      <a:pt x="154" y="164"/>
                      <a:pt x="154" y="164"/>
                      <a:pt x="154" y="164"/>
                    </a:cubicBezTo>
                    <a:cubicBezTo>
                      <a:pt x="154" y="164"/>
                      <a:pt x="154" y="164"/>
                      <a:pt x="154" y="164"/>
                    </a:cubicBezTo>
                    <a:cubicBezTo>
                      <a:pt x="154" y="164"/>
                      <a:pt x="154" y="164"/>
                      <a:pt x="154" y="164"/>
                    </a:cubicBezTo>
                    <a:cubicBezTo>
                      <a:pt x="154" y="164"/>
                      <a:pt x="154" y="164"/>
                      <a:pt x="154" y="164"/>
                    </a:cubicBezTo>
                    <a:cubicBezTo>
                      <a:pt x="154" y="164"/>
                      <a:pt x="154" y="164"/>
                      <a:pt x="154" y="164"/>
                    </a:cubicBezTo>
                    <a:cubicBezTo>
                      <a:pt x="154" y="164"/>
                      <a:pt x="154" y="164"/>
                      <a:pt x="154" y="164"/>
                    </a:cubicBezTo>
                    <a:cubicBezTo>
                      <a:pt x="154" y="164"/>
                      <a:pt x="154" y="164"/>
                      <a:pt x="154" y="164"/>
                    </a:cubicBezTo>
                    <a:cubicBezTo>
                      <a:pt x="154" y="164"/>
                      <a:pt x="154" y="164"/>
                      <a:pt x="154" y="164"/>
                    </a:cubicBezTo>
                    <a:cubicBezTo>
                      <a:pt x="154" y="164"/>
                      <a:pt x="154" y="164"/>
                      <a:pt x="154" y="164"/>
                    </a:cubicBezTo>
                    <a:cubicBezTo>
                      <a:pt x="154" y="164"/>
                      <a:pt x="154" y="164"/>
                      <a:pt x="154" y="164"/>
                    </a:cubicBezTo>
                    <a:cubicBezTo>
                      <a:pt x="154" y="164"/>
                      <a:pt x="154" y="164"/>
                      <a:pt x="154" y="164"/>
                    </a:cubicBezTo>
                    <a:cubicBezTo>
                      <a:pt x="154" y="164"/>
                      <a:pt x="154" y="164"/>
                      <a:pt x="154" y="164"/>
                    </a:cubicBezTo>
                    <a:cubicBezTo>
                      <a:pt x="154" y="164"/>
                      <a:pt x="154" y="164"/>
                      <a:pt x="154" y="164"/>
                    </a:cubicBezTo>
                    <a:cubicBezTo>
                      <a:pt x="154" y="164"/>
                      <a:pt x="154" y="164"/>
                      <a:pt x="154" y="164"/>
                    </a:cubicBezTo>
                    <a:cubicBezTo>
                      <a:pt x="154" y="164"/>
                      <a:pt x="154" y="164"/>
                      <a:pt x="154" y="164"/>
                    </a:cubicBezTo>
                    <a:cubicBezTo>
                      <a:pt x="154" y="164"/>
                      <a:pt x="154" y="164"/>
                      <a:pt x="154" y="164"/>
                    </a:cubicBezTo>
                    <a:cubicBezTo>
                      <a:pt x="154" y="164"/>
                      <a:pt x="154" y="164"/>
                      <a:pt x="154" y="164"/>
                    </a:cubicBezTo>
                    <a:cubicBezTo>
                      <a:pt x="154" y="164"/>
                      <a:pt x="154" y="164"/>
                      <a:pt x="154" y="164"/>
                    </a:cubicBezTo>
                    <a:cubicBezTo>
                      <a:pt x="154" y="164"/>
                      <a:pt x="154" y="164"/>
                      <a:pt x="154" y="164"/>
                    </a:cubicBezTo>
                    <a:cubicBezTo>
                      <a:pt x="154" y="164"/>
                      <a:pt x="154" y="164"/>
                      <a:pt x="154" y="164"/>
                    </a:cubicBezTo>
                    <a:cubicBezTo>
                      <a:pt x="154" y="164"/>
                      <a:pt x="154" y="164"/>
                      <a:pt x="154" y="164"/>
                    </a:cubicBezTo>
                    <a:cubicBezTo>
                      <a:pt x="155" y="164"/>
                      <a:pt x="155" y="164"/>
                      <a:pt x="155" y="164"/>
                    </a:cubicBezTo>
                    <a:cubicBezTo>
                      <a:pt x="155" y="164"/>
                      <a:pt x="155" y="164"/>
                      <a:pt x="155" y="164"/>
                    </a:cubicBezTo>
                    <a:cubicBezTo>
                      <a:pt x="155" y="164"/>
                      <a:pt x="155" y="164"/>
                      <a:pt x="155" y="164"/>
                    </a:cubicBezTo>
                    <a:cubicBezTo>
                      <a:pt x="155" y="164"/>
                      <a:pt x="155" y="164"/>
                      <a:pt x="155" y="164"/>
                    </a:cubicBezTo>
                    <a:cubicBezTo>
                      <a:pt x="155" y="164"/>
                      <a:pt x="155" y="164"/>
                      <a:pt x="155" y="164"/>
                    </a:cubicBezTo>
                    <a:cubicBezTo>
                      <a:pt x="155" y="164"/>
                      <a:pt x="155" y="164"/>
                      <a:pt x="155" y="164"/>
                    </a:cubicBezTo>
                    <a:cubicBezTo>
                      <a:pt x="155" y="164"/>
                      <a:pt x="155" y="164"/>
                      <a:pt x="155" y="164"/>
                    </a:cubicBezTo>
                    <a:cubicBezTo>
                      <a:pt x="155" y="164"/>
                      <a:pt x="155" y="164"/>
                      <a:pt x="155" y="163"/>
                    </a:cubicBezTo>
                    <a:cubicBezTo>
                      <a:pt x="155" y="163"/>
                      <a:pt x="155" y="163"/>
                      <a:pt x="155" y="163"/>
                    </a:cubicBezTo>
                    <a:cubicBezTo>
                      <a:pt x="155" y="163"/>
                      <a:pt x="155" y="163"/>
                      <a:pt x="155" y="163"/>
                    </a:cubicBezTo>
                    <a:cubicBezTo>
                      <a:pt x="155" y="163"/>
                      <a:pt x="155" y="163"/>
                      <a:pt x="155" y="163"/>
                    </a:cubicBezTo>
                    <a:cubicBezTo>
                      <a:pt x="155" y="163"/>
                      <a:pt x="155" y="163"/>
                      <a:pt x="155" y="163"/>
                    </a:cubicBezTo>
                    <a:cubicBezTo>
                      <a:pt x="155" y="163"/>
                      <a:pt x="155" y="163"/>
                      <a:pt x="155" y="163"/>
                    </a:cubicBezTo>
                    <a:cubicBezTo>
                      <a:pt x="155" y="163"/>
                      <a:pt x="155" y="163"/>
                      <a:pt x="155" y="163"/>
                    </a:cubicBezTo>
                    <a:cubicBezTo>
                      <a:pt x="155" y="163"/>
                      <a:pt x="155" y="163"/>
                      <a:pt x="155" y="163"/>
                    </a:cubicBezTo>
                    <a:cubicBezTo>
                      <a:pt x="155" y="163"/>
                      <a:pt x="155" y="163"/>
                      <a:pt x="155" y="163"/>
                    </a:cubicBezTo>
                    <a:cubicBezTo>
                      <a:pt x="155" y="163"/>
                      <a:pt x="155" y="163"/>
                      <a:pt x="155" y="163"/>
                    </a:cubicBezTo>
                    <a:cubicBezTo>
                      <a:pt x="155" y="163"/>
                      <a:pt x="155" y="163"/>
                      <a:pt x="155" y="163"/>
                    </a:cubicBezTo>
                    <a:cubicBezTo>
                      <a:pt x="155" y="163"/>
                      <a:pt x="155" y="163"/>
                      <a:pt x="155" y="163"/>
                    </a:cubicBezTo>
                    <a:cubicBezTo>
                      <a:pt x="155" y="163"/>
                      <a:pt x="155" y="163"/>
                      <a:pt x="155" y="163"/>
                    </a:cubicBezTo>
                    <a:cubicBezTo>
                      <a:pt x="155" y="163"/>
                      <a:pt x="155" y="163"/>
                      <a:pt x="155" y="163"/>
                    </a:cubicBezTo>
                    <a:cubicBezTo>
                      <a:pt x="155" y="163"/>
                      <a:pt x="155" y="163"/>
                      <a:pt x="155" y="163"/>
                    </a:cubicBezTo>
                    <a:cubicBezTo>
                      <a:pt x="155" y="163"/>
                      <a:pt x="155" y="163"/>
                      <a:pt x="155" y="163"/>
                    </a:cubicBezTo>
                    <a:cubicBezTo>
                      <a:pt x="155" y="163"/>
                      <a:pt x="155" y="163"/>
                      <a:pt x="155" y="163"/>
                    </a:cubicBezTo>
                    <a:cubicBezTo>
                      <a:pt x="155" y="163"/>
                      <a:pt x="155" y="163"/>
                      <a:pt x="155" y="163"/>
                    </a:cubicBezTo>
                    <a:cubicBezTo>
                      <a:pt x="155" y="163"/>
                      <a:pt x="155" y="163"/>
                      <a:pt x="155" y="163"/>
                    </a:cubicBezTo>
                    <a:cubicBezTo>
                      <a:pt x="155" y="163"/>
                      <a:pt x="155" y="163"/>
                      <a:pt x="155" y="163"/>
                    </a:cubicBezTo>
                    <a:cubicBezTo>
                      <a:pt x="155" y="163"/>
                      <a:pt x="155" y="163"/>
                      <a:pt x="155" y="163"/>
                    </a:cubicBezTo>
                    <a:cubicBezTo>
                      <a:pt x="155" y="163"/>
                      <a:pt x="155" y="163"/>
                      <a:pt x="155" y="163"/>
                    </a:cubicBezTo>
                    <a:cubicBezTo>
                      <a:pt x="155" y="163"/>
                      <a:pt x="155" y="163"/>
                      <a:pt x="155" y="163"/>
                    </a:cubicBezTo>
                    <a:cubicBezTo>
                      <a:pt x="155" y="163"/>
                      <a:pt x="155" y="163"/>
                      <a:pt x="155" y="163"/>
                    </a:cubicBezTo>
                    <a:cubicBezTo>
                      <a:pt x="155" y="163"/>
                      <a:pt x="155" y="163"/>
                      <a:pt x="155" y="163"/>
                    </a:cubicBezTo>
                    <a:cubicBezTo>
                      <a:pt x="155" y="163"/>
                      <a:pt x="155" y="163"/>
                      <a:pt x="155" y="163"/>
                    </a:cubicBezTo>
                    <a:cubicBezTo>
                      <a:pt x="155" y="163"/>
                      <a:pt x="155" y="163"/>
                      <a:pt x="155" y="163"/>
                    </a:cubicBezTo>
                    <a:cubicBezTo>
                      <a:pt x="155" y="163"/>
                      <a:pt x="155" y="163"/>
                      <a:pt x="155" y="163"/>
                    </a:cubicBezTo>
                    <a:cubicBezTo>
                      <a:pt x="155" y="163"/>
                      <a:pt x="155" y="163"/>
                      <a:pt x="155" y="163"/>
                    </a:cubicBezTo>
                    <a:cubicBezTo>
                      <a:pt x="155" y="163"/>
                      <a:pt x="155" y="163"/>
                      <a:pt x="155" y="163"/>
                    </a:cubicBezTo>
                    <a:cubicBezTo>
                      <a:pt x="155" y="163"/>
                      <a:pt x="155" y="163"/>
                      <a:pt x="155" y="163"/>
                    </a:cubicBezTo>
                    <a:cubicBezTo>
                      <a:pt x="155" y="163"/>
                      <a:pt x="155" y="163"/>
                      <a:pt x="155" y="163"/>
                    </a:cubicBezTo>
                    <a:cubicBezTo>
                      <a:pt x="155" y="163"/>
                      <a:pt x="155" y="163"/>
                      <a:pt x="155" y="163"/>
                    </a:cubicBezTo>
                    <a:cubicBezTo>
                      <a:pt x="155" y="163"/>
                      <a:pt x="155" y="163"/>
                      <a:pt x="155" y="163"/>
                    </a:cubicBezTo>
                    <a:cubicBezTo>
                      <a:pt x="155" y="163"/>
                      <a:pt x="155" y="163"/>
                      <a:pt x="155" y="163"/>
                    </a:cubicBezTo>
                    <a:cubicBezTo>
                      <a:pt x="155" y="163"/>
                      <a:pt x="155" y="163"/>
                      <a:pt x="155" y="163"/>
                    </a:cubicBezTo>
                    <a:cubicBezTo>
                      <a:pt x="155" y="163"/>
                      <a:pt x="155" y="163"/>
                      <a:pt x="155" y="163"/>
                    </a:cubicBezTo>
                    <a:cubicBezTo>
                      <a:pt x="155" y="163"/>
                      <a:pt x="155" y="163"/>
                      <a:pt x="155" y="163"/>
                    </a:cubicBezTo>
                    <a:cubicBezTo>
                      <a:pt x="155" y="162"/>
                      <a:pt x="155" y="162"/>
                      <a:pt x="155" y="162"/>
                    </a:cubicBezTo>
                    <a:cubicBezTo>
                      <a:pt x="155" y="162"/>
                      <a:pt x="155" y="162"/>
                      <a:pt x="155" y="162"/>
                    </a:cubicBezTo>
                    <a:cubicBezTo>
                      <a:pt x="155" y="162"/>
                      <a:pt x="155" y="162"/>
                      <a:pt x="155" y="162"/>
                    </a:cubicBezTo>
                    <a:cubicBezTo>
                      <a:pt x="155" y="162"/>
                      <a:pt x="155" y="162"/>
                      <a:pt x="155" y="162"/>
                    </a:cubicBezTo>
                    <a:cubicBezTo>
                      <a:pt x="155" y="162"/>
                      <a:pt x="155" y="162"/>
                      <a:pt x="155" y="162"/>
                    </a:cubicBezTo>
                    <a:cubicBezTo>
                      <a:pt x="155" y="162"/>
                      <a:pt x="155" y="162"/>
                      <a:pt x="155" y="162"/>
                    </a:cubicBezTo>
                    <a:cubicBezTo>
                      <a:pt x="155" y="162"/>
                      <a:pt x="155" y="162"/>
                      <a:pt x="155" y="162"/>
                    </a:cubicBezTo>
                    <a:cubicBezTo>
                      <a:pt x="155" y="162"/>
                      <a:pt x="155" y="162"/>
                      <a:pt x="155" y="162"/>
                    </a:cubicBezTo>
                    <a:cubicBezTo>
                      <a:pt x="155" y="162"/>
                      <a:pt x="155" y="162"/>
                      <a:pt x="155" y="162"/>
                    </a:cubicBezTo>
                    <a:cubicBezTo>
                      <a:pt x="155" y="162"/>
                      <a:pt x="155" y="162"/>
                      <a:pt x="155" y="162"/>
                    </a:cubicBezTo>
                    <a:cubicBezTo>
                      <a:pt x="155" y="162"/>
                      <a:pt x="155" y="162"/>
                      <a:pt x="155" y="162"/>
                    </a:cubicBezTo>
                    <a:cubicBezTo>
                      <a:pt x="155" y="162"/>
                      <a:pt x="155" y="162"/>
                      <a:pt x="155" y="162"/>
                    </a:cubicBezTo>
                    <a:cubicBezTo>
                      <a:pt x="155" y="162"/>
                      <a:pt x="155" y="162"/>
                      <a:pt x="155" y="162"/>
                    </a:cubicBezTo>
                    <a:cubicBezTo>
                      <a:pt x="155" y="162"/>
                      <a:pt x="155" y="162"/>
                      <a:pt x="155" y="162"/>
                    </a:cubicBezTo>
                    <a:cubicBezTo>
                      <a:pt x="155" y="162"/>
                      <a:pt x="155" y="162"/>
                      <a:pt x="155" y="162"/>
                    </a:cubicBezTo>
                    <a:cubicBezTo>
                      <a:pt x="155" y="162"/>
                      <a:pt x="155" y="162"/>
                      <a:pt x="155" y="162"/>
                    </a:cubicBezTo>
                    <a:cubicBezTo>
                      <a:pt x="155" y="162"/>
                      <a:pt x="155" y="162"/>
                      <a:pt x="155" y="162"/>
                    </a:cubicBezTo>
                    <a:cubicBezTo>
                      <a:pt x="155" y="162"/>
                      <a:pt x="155" y="162"/>
                      <a:pt x="155" y="162"/>
                    </a:cubicBezTo>
                    <a:cubicBezTo>
                      <a:pt x="155" y="162"/>
                      <a:pt x="155" y="162"/>
                      <a:pt x="155" y="162"/>
                    </a:cubicBezTo>
                    <a:cubicBezTo>
                      <a:pt x="155" y="162"/>
                      <a:pt x="155" y="162"/>
                      <a:pt x="155" y="162"/>
                    </a:cubicBezTo>
                    <a:cubicBezTo>
                      <a:pt x="155" y="162"/>
                      <a:pt x="155" y="162"/>
                      <a:pt x="155" y="162"/>
                    </a:cubicBezTo>
                    <a:cubicBezTo>
                      <a:pt x="155" y="162"/>
                      <a:pt x="155" y="162"/>
                      <a:pt x="155" y="162"/>
                    </a:cubicBezTo>
                    <a:cubicBezTo>
                      <a:pt x="155" y="162"/>
                      <a:pt x="155" y="162"/>
                      <a:pt x="155" y="162"/>
                    </a:cubicBezTo>
                    <a:cubicBezTo>
                      <a:pt x="155" y="162"/>
                      <a:pt x="155" y="162"/>
                      <a:pt x="155" y="162"/>
                    </a:cubicBezTo>
                    <a:cubicBezTo>
                      <a:pt x="155" y="162"/>
                      <a:pt x="155" y="162"/>
                      <a:pt x="155" y="162"/>
                    </a:cubicBezTo>
                    <a:cubicBezTo>
                      <a:pt x="155" y="162"/>
                      <a:pt x="155" y="162"/>
                      <a:pt x="155" y="162"/>
                    </a:cubicBezTo>
                    <a:cubicBezTo>
                      <a:pt x="155" y="162"/>
                      <a:pt x="155" y="162"/>
                      <a:pt x="155" y="162"/>
                    </a:cubicBezTo>
                    <a:cubicBezTo>
                      <a:pt x="155" y="162"/>
                      <a:pt x="155" y="162"/>
                      <a:pt x="155" y="162"/>
                    </a:cubicBezTo>
                    <a:cubicBezTo>
                      <a:pt x="155" y="161"/>
                      <a:pt x="155" y="161"/>
                      <a:pt x="155" y="161"/>
                    </a:cubicBezTo>
                    <a:cubicBezTo>
                      <a:pt x="155" y="161"/>
                      <a:pt x="155" y="161"/>
                      <a:pt x="155" y="161"/>
                    </a:cubicBezTo>
                    <a:cubicBezTo>
                      <a:pt x="155" y="161"/>
                      <a:pt x="155" y="161"/>
                      <a:pt x="155" y="161"/>
                    </a:cubicBezTo>
                    <a:cubicBezTo>
                      <a:pt x="155" y="161"/>
                      <a:pt x="155" y="161"/>
                      <a:pt x="155" y="161"/>
                    </a:cubicBezTo>
                    <a:cubicBezTo>
                      <a:pt x="155" y="161"/>
                      <a:pt x="155" y="161"/>
                      <a:pt x="155" y="161"/>
                    </a:cubicBezTo>
                    <a:cubicBezTo>
                      <a:pt x="155" y="161"/>
                      <a:pt x="155" y="161"/>
                      <a:pt x="155" y="161"/>
                    </a:cubicBezTo>
                    <a:cubicBezTo>
                      <a:pt x="155" y="161"/>
                      <a:pt x="155" y="161"/>
                      <a:pt x="155" y="161"/>
                    </a:cubicBezTo>
                    <a:cubicBezTo>
                      <a:pt x="155" y="161"/>
                      <a:pt x="155" y="161"/>
                      <a:pt x="155" y="161"/>
                    </a:cubicBezTo>
                    <a:cubicBezTo>
                      <a:pt x="155" y="161"/>
                      <a:pt x="155" y="161"/>
                      <a:pt x="155" y="161"/>
                    </a:cubicBezTo>
                    <a:cubicBezTo>
                      <a:pt x="155" y="161"/>
                      <a:pt x="155" y="161"/>
                      <a:pt x="155" y="161"/>
                    </a:cubicBezTo>
                    <a:cubicBezTo>
                      <a:pt x="155" y="161"/>
                      <a:pt x="155" y="161"/>
                      <a:pt x="155" y="161"/>
                    </a:cubicBezTo>
                    <a:cubicBezTo>
                      <a:pt x="156" y="161"/>
                      <a:pt x="156" y="161"/>
                      <a:pt x="156" y="161"/>
                    </a:cubicBezTo>
                    <a:cubicBezTo>
                      <a:pt x="156" y="161"/>
                      <a:pt x="156" y="161"/>
                      <a:pt x="156" y="161"/>
                    </a:cubicBezTo>
                    <a:cubicBezTo>
                      <a:pt x="156" y="161"/>
                      <a:pt x="156" y="161"/>
                      <a:pt x="156" y="161"/>
                    </a:cubicBezTo>
                    <a:cubicBezTo>
                      <a:pt x="156" y="161"/>
                      <a:pt x="156" y="161"/>
                      <a:pt x="156" y="161"/>
                    </a:cubicBezTo>
                    <a:cubicBezTo>
                      <a:pt x="156" y="161"/>
                      <a:pt x="156" y="161"/>
                      <a:pt x="156" y="161"/>
                    </a:cubicBezTo>
                    <a:cubicBezTo>
                      <a:pt x="156" y="161"/>
                      <a:pt x="156" y="161"/>
                      <a:pt x="156" y="161"/>
                    </a:cubicBezTo>
                    <a:cubicBezTo>
                      <a:pt x="156" y="161"/>
                      <a:pt x="156" y="161"/>
                      <a:pt x="156" y="161"/>
                    </a:cubicBezTo>
                    <a:cubicBezTo>
                      <a:pt x="156" y="161"/>
                      <a:pt x="156" y="161"/>
                      <a:pt x="156" y="161"/>
                    </a:cubicBezTo>
                    <a:cubicBezTo>
                      <a:pt x="156" y="161"/>
                      <a:pt x="156" y="161"/>
                      <a:pt x="156" y="161"/>
                    </a:cubicBezTo>
                    <a:cubicBezTo>
                      <a:pt x="156" y="161"/>
                      <a:pt x="156" y="161"/>
                      <a:pt x="156" y="161"/>
                    </a:cubicBezTo>
                    <a:cubicBezTo>
                      <a:pt x="156" y="161"/>
                      <a:pt x="156" y="161"/>
                      <a:pt x="156" y="161"/>
                    </a:cubicBezTo>
                    <a:cubicBezTo>
                      <a:pt x="156" y="161"/>
                      <a:pt x="156" y="161"/>
                      <a:pt x="156" y="161"/>
                    </a:cubicBezTo>
                    <a:cubicBezTo>
                      <a:pt x="156" y="161"/>
                      <a:pt x="156" y="161"/>
                      <a:pt x="156" y="161"/>
                    </a:cubicBezTo>
                    <a:cubicBezTo>
                      <a:pt x="156" y="161"/>
                      <a:pt x="156" y="161"/>
                      <a:pt x="156" y="161"/>
                    </a:cubicBezTo>
                    <a:cubicBezTo>
                      <a:pt x="156" y="161"/>
                      <a:pt x="156" y="161"/>
                      <a:pt x="156" y="161"/>
                    </a:cubicBezTo>
                    <a:cubicBezTo>
                      <a:pt x="156" y="161"/>
                      <a:pt x="156" y="161"/>
                      <a:pt x="156" y="161"/>
                    </a:cubicBezTo>
                    <a:cubicBezTo>
                      <a:pt x="156" y="161"/>
                      <a:pt x="156" y="161"/>
                      <a:pt x="156" y="161"/>
                    </a:cubicBezTo>
                    <a:cubicBezTo>
                      <a:pt x="156" y="161"/>
                      <a:pt x="156" y="161"/>
                      <a:pt x="156" y="161"/>
                    </a:cubicBezTo>
                    <a:cubicBezTo>
                      <a:pt x="156" y="161"/>
                      <a:pt x="156" y="161"/>
                      <a:pt x="156" y="161"/>
                    </a:cubicBezTo>
                    <a:cubicBezTo>
                      <a:pt x="156" y="161"/>
                      <a:pt x="156" y="161"/>
                      <a:pt x="156" y="161"/>
                    </a:cubicBezTo>
                    <a:cubicBezTo>
                      <a:pt x="156" y="161"/>
                      <a:pt x="156" y="161"/>
                      <a:pt x="156" y="161"/>
                    </a:cubicBezTo>
                    <a:cubicBezTo>
                      <a:pt x="156" y="161"/>
                      <a:pt x="156" y="161"/>
                      <a:pt x="156" y="161"/>
                    </a:cubicBezTo>
                    <a:cubicBezTo>
                      <a:pt x="156" y="161"/>
                      <a:pt x="156" y="161"/>
                      <a:pt x="156" y="161"/>
                    </a:cubicBezTo>
                    <a:cubicBezTo>
                      <a:pt x="156" y="161"/>
                      <a:pt x="156" y="161"/>
                      <a:pt x="156" y="161"/>
                    </a:cubicBezTo>
                    <a:cubicBezTo>
                      <a:pt x="156" y="161"/>
                      <a:pt x="156" y="161"/>
                      <a:pt x="156" y="161"/>
                    </a:cubicBezTo>
                    <a:cubicBezTo>
                      <a:pt x="156" y="160"/>
                      <a:pt x="156" y="160"/>
                      <a:pt x="156" y="160"/>
                    </a:cubicBezTo>
                    <a:cubicBezTo>
                      <a:pt x="156" y="160"/>
                      <a:pt x="156" y="160"/>
                      <a:pt x="156" y="160"/>
                    </a:cubicBezTo>
                    <a:cubicBezTo>
                      <a:pt x="156" y="160"/>
                      <a:pt x="156" y="160"/>
                      <a:pt x="156" y="160"/>
                    </a:cubicBezTo>
                    <a:cubicBezTo>
                      <a:pt x="156" y="160"/>
                      <a:pt x="156" y="160"/>
                      <a:pt x="156" y="160"/>
                    </a:cubicBezTo>
                    <a:cubicBezTo>
                      <a:pt x="156" y="160"/>
                      <a:pt x="156" y="160"/>
                      <a:pt x="156" y="160"/>
                    </a:cubicBezTo>
                    <a:cubicBezTo>
                      <a:pt x="156" y="160"/>
                      <a:pt x="156" y="160"/>
                      <a:pt x="156" y="160"/>
                    </a:cubicBezTo>
                    <a:cubicBezTo>
                      <a:pt x="156" y="160"/>
                      <a:pt x="156" y="160"/>
                      <a:pt x="156" y="160"/>
                    </a:cubicBezTo>
                    <a:cubicBezTo>
                      <a:pt x="156" y="160"/>
                      <a:pt x="156" y="160"/>
                      <a:pt x="156" y="160"/>
                    </a:cubicBezTo>
                    <a:cubicBezTo>
                      <a:pt x="156" y="160"/>
                      <a:pt x="156" y="160"/>
                      <a:pt x="156" y="160"/>
                    </a:cubicBezTo>
                    <a:cubicBezTo>
                      <a:pt x="156" y="160"/>
                      <a:pt x="156" y="160"/>
                      <a:pt x="156" y="160"/>
                    </a:cubicBezTo>
                    <a:cubicBezTo>
                      <a:pt x="156" y="160"/>
                      <a:pt x="156" y="160"/>
                      <a:pt x="156" y="160"/>
                    </a:cubicBezTo>
                    <a:cubicBezTo>
                      <a:pt x="156" y="160"/>
                      <a:pt x="156" y="160"/>
                      <a:pt x="156" y="160"/>
                    </a:cubicBezTo>
                    <a:cubicBezTo>
                      <a:pt x="156" y="160"/>
                      <a:pt x="156" y="160"/>
                      <a:pt x="156" y="160"/>
                    </a:cubicBezTo>
                    <a:cubicBezTo>
                      <a:pt x="156" y="160"/>
                      <a:pt x="156" y="160"/>
                      <a:pt x="156" y="160"/>
                    </a:cubicBezTo>
                    <a:cubicBezTo>
                      <a:pt x="156" y="160"/>
                      <a:pt x="156" y="160"/>
                      <a:pt x="156" y="160"/>
                    </a:cubicBezTo>
                    <a:cubicBezTo>
                      <a:pt x="156" y="160"/>
                      <a:pt x="156" y="160"/>
                      <a:pt x="156" y="160"/>
                    </a:cubicBezTo>
                    <a:cubicBezTo>
                      <a:pt x="156" y="160"/>
                      <a:pt x="156" y="160"/>
                      <a:pt x="156" y="160"/>
                    </a:cubicBezTo>
                    <a:cubicBezTo>
                      <a:pt x="156" y="160"/>
                      <a:pt x="156" y="160"/>
                      <a:pt x="156" y="160"/>
                    </a:cubicBezTo>
                    <a:cubicBezTo>
                      <a:pt x="156" y="160"/>
                      <a:pt x="156" y="160"/>
                      <a:pt x="156" y="160"/>
                    </a:cubicBezTo>
                    <a:cubicBezTo>
                      <a:pt x="156" y="160"/>
                      <a:pt x="156" y="160"/>
                      <a:pt x="156" y="160"/>
                    </a:cubicBezTo>
                    <a:cubicBezTo>
                      <a:pt x="156" y="160"/>
                      <a:pt x="156" y="160"/>
                      <a:pt x="156" y="160"/>
                    </a:cubicBezTo>
                    <a:cubicBezTo>
                      <a:pt x="156" y="160"/>
                      <a:pt x="156" y="160"/>
                      <a:pt x="156" y="160"/>
                    </a:cubicBezTo>
                    <a:cubicBezTo>
                      <a:pt x="156" y="160"/>
                      <a:pt x="156" y="160"/>
                      <a:pt x="156" y="160"/>
                    </a:cubicBezTo>
                    <a:cubicBezTo>
                      <a:pt x="156" y="160"/>
                      <a:pt x="156" y="160"/>
                      <a:pt x="156" y="160"/>
                    </a:cubicBezTo>
                    <a:cubicBezTo>
                      <a:pt x="156" y="160"/>
                      <a:pt x="156" y="160"/>
                      <a:pt x="156" y="160"/>
                    </a:cubicBezTo>
                    <a:cubicBezTo>
                      <a:pt x="156" y="160"/>
                      <a:pt x="156" y="160"/>
                      <a:pt x="156" y="160"/>
                    </a:cubicBezTo>
                    <a:cubicBezTo>
                      <a:pt x="156" y="160"/>
                      <a:pt x="156" y="160"/>
                      <a:pt x="156" y="160"/>
                    </a:cubicBezTo>
                    <a:cubicBezTo>
                      <a:pt x="156" y="160"/>
                      <a:pt x="156" y="160"/>
                      <a:pt x="156" y="160"/>
                    </a:cubicBezTo>
                    <a:cubicBezTo>
                      <a:pt x="156" y="160"/>
                      <a:pt x="156" y="160"/>
                      <a:pt x="156" y="160"/>
                    </a:cubicBezTo>
                    <a:cubicBezTo>
                      <a:pt x="156" y="160"/>
                      <a:pt x="156" y="160"/>
                      <a:pt x="156" y="160"/>
                    </a:cubicBezTo>
                    <a:cubicBezTo>
                      <a:pt x="156" y="160"/>
                      <a:pt x="156" y="160"/>
                      <a:pt x="156" y="160"/>
                    </a:cubicBezTo>
                    <a:cubicBezTo>
                      <a:pt x="156" y="160"/>
                      <a:pt x="156" y="160"/>
                      <a:pt x="156" y="160"/>
                    </a:cubicBezTo>
                    <a:cubicBezTo>
                      <a:pt x="156" y="160"/>
                      <a:pt x="156" y="160"/>
                      <a:pt x="156" y="160"/>
                    </a:cubicBezTo>
                    <a:cubicBezTo>
                      <a:pt x="156" y="160"/>
                      <a:pt x="156" y="160"/>
                      <a:pt x="156" y="160"/>
                    </a:cubicBezTo>
                    <a:cubicBezTo>
                      <a:pt x="156" y="160"/>
                      <a:pt x="156" y="160"/>
                      <a:pt x="156" y="160"/>
                    </a:cubicBezTo>
                    <a:cubicBezTo>
                      <a:pt x="156" y="160"/>
                      <a:pt x="156" y="160"/>
                      <a:pt x="156" y="160"/>
                    </a:cubicBezTo>
                    <a:cubicBezTo>
                      <a:pt x="156" y="160"/>
                      <a:pt x="156" y="160"/>
                      <a:pt x="156" y="160"/>
                    </a:cubicBezTo>
                    <a:cubicBezTo>
                      <a:pt x="156" y="160"/>
                      <a:pt x="156" y="160"/>
                      <a:pt x="156" y="160"/>
                    </a:cubicBezTo>
                    <a:cubicBezTo>
                      <a:pt x="156" y="160"/>
                      <a:pt x="156" y="160"/>
                      <a:pt x="156" y="160"/>
                    </a:cubicBezTo>
                    <a:cubicBezTo>
                      <a:pt x="156" y="160"/>
                      <a:pt x="156" y="160"/>
                      <a:pt x="156" y="160"/>
                    </a:cubicBezTo>
                    <a:cubicBezTo>
                      <a:pt x="156" y="160"/>
                      <a:pt x="156" y="160"/>
                      <a:pt x="156" y="160"/>
                    </a:cubicBezTo>
                    <a:cubicBezTo>
                      <a:pt x="156" y="160"/>
                      <a:pt x="156" y="160"/>
                      <a:pt x="156" y="160"/>
                    </a:cubicBezTo>
                    <a:cubicBezTo>
                      <a:pt x="156" y="159"/>
                      <a:pt x="156" y="159"/>
                      <a:pt x="156" y="159"/>
                    </a:cubicBezTo>
                    <a:cubicBezTo>
                      <a:pt x="156" y="159"/>
                      <a:pt x="156" y="159"/>
                      <a:pt x="156" y="159"/>
                    </a:cubicBezTo>
                    <a:cubicBezTo>
                      <a:pt x="156" y="159"/>
                      <a:pt x="156" y="159"/>
                      <a:pt x="156" y="159"/>
                    </a:cubicBezTo>
                    <a:cubicBezTo>
                      <a:pt x="156" y="159"/>
                      <a:pt x="156" y="159"/>
                      <a:pt x="156" y="159"/>
                    </a:cubicBezTo>
                    <a:cubicBezTo>
                      <a:pt x="156" y="159"/>
                      <a:pt x="156" y="159"/>
                      <a:pt x="156" y="159"/>
                    </a:cubicBezTo>
                    <a:cubicBezTo>
                      <a:pt x="156" y="159"/>
                      <a:pt x="156" y="159"/>
                      <a:pt x="156" y="159"/>
                    </a:cubicBezTo>
                    <a:cubicBezTo>
                      <a:pt x="156" y="159"/>
                      <a:pt x="156" y="159"/>
                      <a:pt x="156" y="159"/>
                    </a:cubicBezTo>
                    <a:cubicBezTo>
                      <a:pt x="156" y="159"/>
                      <a:pt x="156" y="159"/>
                      <a:pt x="156" y="159"/>
                    </a:cubicBezTo>
                    <a:cubicBezTo>
                      <a:pt x="156" y="159"/>
                      <a:pt x="156" y="159"/>
                      <a:pt x="156" y="159"/>
                    </a:cubicBezTo>
                    <a:cubicBezTo>
                      <a:pt x="156" y="159"/>
                      <a:pt x="156" y="159"/>
                      <a:pt x="156" y="159"/>
                    </a:cubicBezTo>
                    <a:cubicBezTo>
                      <a:pt x="156" y="159"/>
                      <a:pt x="156" y="159"/>
                      <a:pt x="156" y="159"/>
                    </a:cubicBezTo>
                    <a:cubicBezTo>
                      <a:pt x="157" y="159"/>
                      <a:pt x="157" y="159"/>
                      <a:pt x="157" y="159"/>
                    </a:cubicBezTo>
                    <a:cubicBezTo>
                      <a:pt x="157" y="159"/>
                      <a:pt x="157" y="159"/>
                      <a:pt x="157" y="159"/>
                    </a:cubicBezTo>
                    <a:cubicBezTo>
                      <a:pt x="157" y="159"/>
                      <a:pt x="157" y="159"/>
                      <a:pt x="157" y="159"/>
                    </a:cubicBezTo>
                    <a:cubicBezTo>
                      <a:pt x="157" y="159"/>
                      <a:pt x="157" y="159"/>
                      <a:pt x="157" y="159"/>
                    </a:cubicBezTo>
                    <a:cubicBezTo>
                      <a:pt x="157" y="159"/>
                      <a:pt x="157" y="159"/>
                      <a:pt x="157" y="159"/>
                    </a:cubicBezTo>
                    <a:cubicBezTo>
                      <a:pt x="157" y="159"/>
                      <a:pt x="157" y="159"/>
                      <a:pt x="157" y="159"/>
                    </a:cubicBezTo>
                    <a:cubicBezTo>
                      <a:pt x="157" y="159"/>
                      <a:pt x="157" y="159"/>
                      <a:pt x="157" y="159"/>
                    </a:cubicBezTo>
                    <a:cubicBezTo>
                      <a:pt x="157" y="159"/>
                      <a:pt x="157" y="159"/>
                      <a:pt x="157" y="159"/>
                    </a:cubicBezTo>
                    <a:cubicBezTo>
                      <a:pt x="157" y="159"/>
                      <a:pt x="157" y="159"/>
                      <a:pt x="157" y="159"/>
                    </a:cubicBezTo>
                    <a:cubicBezTo>
                      <a:pt x="157" y="159"/>
                      <a:pt x="157" y="159"/>
                      <a:pt x="157" y="159"/>
                    </a:cubicBezTo>
                    <a:cubicBezTo>
                      <a:pt x="157" y="159"/>
                      <a:pt x="157" y="159"/>
                      <a:pt x="157" y="159"/>
                    </a:cubicBezTo>
                    <a:cubicBezTo>
                      <a:pt x="157" y="159"/>
                      <a:pt x="157" y="159"/>
                      <a:pt x="157" y="159"/>
                    </a:cubicBezTo>
                    <a:cubicBezTo>
                      <a:pt x="157" y="159"/>
                      <a:pt x="157" y="159"/>
                      <a:pt x="157" y="159"/>
                    </a:cubicBezTo>
                    <a:cubicBezTo>
                      <a:pt x="157" y="159"/>
                      <a:pt x="157" y="159"/>
                      <a:pt x="157" y="159"/>
                    </a:cubicBezTo>
                    <a:cubicBezTo>
                      <a:pt x="157" y="159"/>
                      <a:pt x="157" y="159"/>
                      <a:pt x="157" y="159"/>
                    </a:cubicBezTo>
                    <a:cubicBezTo>
                      <a:pt x="157" y="159"/>
                      <a:pt x="157" y="159"/>
                      <a:pt x="157" y="159"/>
                    </a:cubicBezTo>
                    <a:cubicBezTo>
                      <a:pt x="157" y="159"/>
                      <a:pt x="157" y="159"/>
                      <a:pt x="157" y="159"/>
                    </a:cubicBezTo>
                    <a:cubicBezTo>
                      <a:pt x="157" y="159"/>
                      <a:pt x="157" y="159"/>
                      <a:pt x="157" y="159"/>
                    </a:cubicBezTo>
                    <a:cubicBezTo>
                      <a:pt x="157" y="159"/>
                      <a:pt x="157" y="159"/>
                      <a:pt x="157" y="159"/>
                    </a:cubicBezTo>
                    <a:cubicBezTo>
                      <a:pt x="157" y="159"/>
                      <a:pt x="157" y="159"/>
                      <a:pt x="157" y="159"/>
                    </a:cubicBezTo>
                    <a:cubicBezTo>
                      <a:pt x="157" y="159"/>
                      <a:pt x="157" y="159"/>
                      <a:pt x="157" y="159"/>
                    </a:cubicBezTo>
                    <a:cubicBezTo>
                      <a:pt x="157" y="159"/>
                      <a:pt x="157" y="159"/>
                      <a:pt x="157" y="159"/>
                    </a:cubicBezTo>
                    <a:cubicBezTo>
                      <a:pt x="157" y="159"/>
                      <a:pt x="157" y="159"/>
                      <a:pt x="157" y="159"/>
                    </a:cubicBezTo>
                    <a:cubicBezTo>
                      <a:pt x="157" y="159"/>
                      <a:pt x="157" y="159"/>
                      <a:pt x="157" y="159"/>
                    </a:cubicBezTo>
                    <a:cubicBezTo>
                      <a:pt x="157" y="158"/>
                      <a:pt x="157" y="158"/>
                      <a:pt x="157" y="158"/>
                    </a:cubicBezTo>
                    <a:cubicBezTo>
                      <a:pt x="157" y="158"/>
                      <a:pt x="157" y="158"/>
                      <a:pt x="157" y="158"/>
                    </a:cubicBezTo>
                    <a:cubicBezTo>
                      <a:pt x="157" y="158"/>
                      <a:pt x="157" y="158"/>
                      <a:pt x="157" y="158"/>
                    </a:cubicBezTo>
                    <a:cubicBezTo>
                      <a:pt x="157" y="158"/>
                      <a:pt x="157" y="158"/>
                      <a:pt x="157" y="158"/>
                    </a:cubicBezTo>
                    <a:cubicBezTo>
                      <a:pt x="157" y="158"/>
                      <a:pt x="157" y="158"/>
                      <a:pt x="157" y="158"/>
                    </a:cubicBezTo>
                    <a:cubicBezTo>
                      <a:pt x="157" y="158"/>
                      <a:pt x="157" y="158"/>
                      <a:pt x="157" y="158"/>
                    </a:cubicBezTo>
                    <a:cubicBezTo>
                      <a:pt x="157" y="158"/>
                      <a:pt x="157" y="158"/>
                      <a:pt x="157" y="158"/>
                    </a:cubicBezTo>
                    <a:cubicBezTo>
                      <a:pt x="157" y="158"/>
                      <a:pt x="157" y="158"/>
                      <a:pt x="157" y="158"/>
                    </a:cubicBezTo>
                    <a:cubicBezTo>
                      <a:pt x="157" y="158"/>
                      <a:pt x="157" y="158"/>
                      <a:pt x="157" y="158"/>
                    </a:cubicBezTo>
                    <a:cubicBezTo>
                      <a:pt x="157" y="158"/>
                      <a:pt x="157" y="158"/>
                      <a:pt x="157" y="158"/>
                    </a:cubicBezTo>
                    <a:cubicBezTo>
                      <a:pt x="157" y="158"/>
                      <a:pt x="157" y="158"/>
                      <a:pt x="157" y="158"/>
                    </a:cubicBezTo>
                    <a:cubicBezTo>
                      <a:pt x="157" y="158"/>
                      <a:pt x="157" y="158"/>
                      <a:pt x="157" y="158"/>
                    </a:cubicBezTo>
                    <a:cubicBezTo>
                      <a:pt x="157" y="158"/>
                      <a:pt x="157" y="158"/>
                      <a:pt x="157" y="158"/>
                    </a:cubicBezTo>
                    <a:cubicBezTo>
                      <a:pt x="157" y="158"/>
                      <a:pt x="157" y="158"/>
                      <a:pt x="157" y="158"/>
                    </a:cubicBezTo>
                    <a:cubicBezTo>
                      <a:pt x="157" y="158"/>
                      <a:pt x="157" y="158"/>
                      <a:pt x="157" y="158"/>
                    </a:cubicBezTo>
                    <a:cubicBezTo>
                      <a:pt x="157" y="158"/>
                      <a:pt x="157" y="158"/>
                      <a:pt x="157" y="158"/>
                    </a:cubicBezTo>
                    <a:cubicBezTo>
                      <a:pt x="157" y="158"/>
                      <a:pt x="157" y="158"/>
                      <a:pt x="157" y="158"/>
                    </a:cubicBezTo>
                    <a:cubicBezTo>
                      <a:pt x="157" y="158"/>
                      <a:pt x="157" y="158"/>
                      <a:pt x="157" y="158"/>
                    </a:cubicBezTo>
                    <a:cubicBezTo>
                      <a:pt x="157" y="158"/>
                      <a:pt x="157" y="158"/>
                      <a:pt x="157" y="158"/>
                    </a:cubicBezTo>
                    <a:cubicBezTo>
                      <a:pt x="157" y="158"/>
                      <a:pt x="157" y="158"/>
                      <a:pt x="157" y="158"/>
                    </a:cubicBezTo>
                    <a:cubicBezTo>
                      <a:pt x="157" y="158"/>
                      <a:pt x="157" y="158"/>
                      <a:pt x="157" y="158"/>
                    </a:cubicBezTo>
                    <a:cubicBezTo>
                      <a:pt x="157" y="158"/>
                      <a:pt x="157" y="158"/>
                      <a:pt x="157" y="158"/>
                    </a:cubicBezTo>
                    <a:cubicBezTo>
                      <a:pt x="157" y="158"/>
                      <a:pt x="157" y="158"/>
                      <a:pt x="157" y="158"/>
                    </a:cubicBezTo>
                    <a:cubicBezTo>
                      <a:pt x="157" y="158"/>
                      <a:pt x="157" y="158"/>
                      <a:pt x="157" y="158"/>
                    </a:cubicBezTo>
                    <a:cubicBezTo>
                      <a:pt x="157" y="158"/>
                      <a:pt x="157" y="158"/>
                      <a:pt x="157" y="158"/>
                    </a:cubicBezTo>
                    <a:cubicBezTo>
                      <a:pt x="157" y="158"/>
                      <a:pt x="157" y="158"/>
                      <a:pt x="157" y="158"/>
                    </a:cubicBezTo>
                    <a:cubicBezTo>
                      <a:pt x="157" y="158"/>
                      <a:pt x="157" y="158"/>
                      <a:pt x="157" y="158"/>
                    </a:cubicBezTo>
                    <a:cubicBezTo>
                      <a:pt x="157" y="158"/>
                      <a:pt x="157" y="158"/>
                      <a:pt x="157" y="158"/>
                    </a:cubicBezTo>
                    <a:cubicBezTo>
                      <a:pt x="157" y="158"/>
                      <a:pt x="157" y="158"/>
                      <a:pt x="157" y="158"/>
                    </a:cubicBezTo>
                    <a:cubicBezTo>
                      <a:pt x="157" y="158"/>
                      <a:pt x="157" y="158"/>
                      <a:pt x="157" y="158"/>
                    </a:cubicBezTo>
                    <a:cubicBezTo>
                      <a:pt x="157" y="158"/>
                      <a:pt x="157" y="158"/>
                      <a:pt x="157" y="158"/>
                    </a:cubicBezTo>
                    <a:cubicBezTo>
                      <a:pt x="157" y="158"/>
                      <a:pt x="157" y="158"/>
                      <a:pt x="157" y="158"/>
                    </a:cubicBezTo>
                    <a:cubicBezTo>
                      <a:pt x="157" y="158"/>
                      <a:pt x="157" y="158"/>
                      <a:pt x="157" y="158"/>
                    </a:cubicBezTo>
                    <a:cubicBezTo>
                      <a:pt x="157" y="158"/>
                      <a:pt x="157" y="158"/>
                      <a:pt x="157" y="158"/>
                    </a:cubicBezTo>
                    <a:cubicBezTo>
                      <a:pt x="157" y="158"/>
                      <a:pt x="157" y="158"/>
                      <a:pt x="157" y="158"/>
                    </a:cubicBezTo>
                    <a:cubicBezTo>
                      <a:pt x="157" y="158"/>
                      <a:pt x="157" y="158"/>
                      <a:pt x="157" y="158"/>
                    </a:cubicBezTo>
                    <a:cubicBezTo>
                      <a:pt x="157" y="158"/>
                      <a:pt x="157" y="158"/>
                      <a:pt x="157" y="158"/>
                    </a:cubicBezTo>
                    <a:cubicBezTo>
                      <a:pt x="157" y="157"/>
                      <a:pt x="157" y="157"/>
                      <a:pt x="157" y="157"/>
                    </a:cubicBezTo>
                    <a:cubicBezTo>
                      <a:pt x="157" y="157"/>
                      <a:pt x="157" y="157"/>
                      <a:pt x="157" y="157"/>
                    </a:cubicBezTo>
                    <a:cubicBezTo>
                      <a:pt x="157" y="157"/>
                      <a:pt x="157" y="157"/>
                      <a:pt x="157" y="157"/>
                    </a:cubicBezTo>
                    <a:cubicBezTo>
                      <a:pt x="157" y="157"/>
                      <a:pt x="157" y="157"/>
                      <a:pt x="158" y="157"/>
                    </a:cubicBezTo>
                    <a:cubicBezTo>
                      <a:pt x="158" y="157"/>
                      <a:pt x="158" y="157"/>
                      <a:pt x="158" y="157"/>
                    </a:cubicBezTo>
                    <a:cubicBezTo>
                      <a:pt x="158" y="157"/>
                      <a:pt x="158" y="157"/>
                      <a:pt x="158" y="157"/>
                    </a:cubicBezTo>
                    <a:cubicBezTo>
                      <a:pt x="158" y="157"/>
                      <a:pt x="158" y="157"/>
                      <a:pt x="158" y="157"/>
                    </a:cubicBezTo>
                    <a:cubicBezTo>
                      <a:pt x="158" y="157"/>
                      <a:pt x="158" y="157"/>
                      <a:pt x="158" y="157"/>
                    </a:cubicBezTo>
                    <a:cubicBezTo>
                      <a:pt x="158" y="157"/>
                      <a:pt x="158" y="157"/>
                      <a:pt x="158" y="157"/>
                    </a:cubicBezTo>
                    <a:cubicBezTo>
                      <a:pt x="158" y="157"/>
                      <a:pt x="158" y="157"/>
                      <a:pt x="158" y="157"/>
                    </a:cubicBezTo>
                    <a:cubicBezTo>
                      <a:pt x="158" y="157"/>
                      <a:pt x="158" y="157"/>
                      <a:pt x="158" y="157"/>
                    </a:cubicBezTo>
                    <a:cubicBezTo>
                      <a:pt x="158" y="157"/>
                      <a:pt x="158" y="157"/>
                      <a:pt x="158" y="157"/>
                    </a:cubicBezTo>
                    <a:cubicBezTo>
                      <a:pt x="158" y="157"/>
                      <a:pt x="158" y="157"/>
                      <a:pt x="158" y="157"/>
                    </a:cubicBezTo>
                    <a:cubicBezTo>
                      <a:pt x="158" y="157"/>
                      <a:pt x="158" y="157"/>
                      <a:pt x="158" y="157"/>
                    </a:cubicBezTo>
                    <a:cubicBezTo>
                      <a:pt x="158" y="157"/>
                      <a:pt x="158" y="157"/>
                      <a:pt x="158" y="157"/>
                    </a:cubicBezTo>
                    <a:cubicBezTo>
                      <a:pt x="158" y="157"/>
                      <a:pt x="158" y="157"/>
                      <a:pt x="158" y="157"/>
                    </a:cubicBezTo>
                    <a:cubicBezTo>
                      <a:pt x="158" y="157"/>
                      <a:pt x="158" y="157"/>
                      <a:pt x="158" y="157"/>
                    </a:cubicBezTo>
                    <a:cubicBezTo>
                      <a:pt x="158" y="157"/>
                      <a:pt x="158" y="157"/>
                      <a:pt x="158" y="157"/>
                    </a:cubicBezTo>
                    <a:cubicBezTo>
                      <a:pt x="158" y="157"/>
                      <a:pt x="158" y="157"/>
                      <a:pt x="158" y="157"/>
                    </a:cubicBezTo>
                    <a:cubicBezTo>
                      <a:pt x="158" y="157"/>
                      <a:pt x="158" y="157"/>
                      <a:pt x="158" y="157"/>
                    </a:cubicBezTo>
                    <a:cubicBezTo>
                      <a:pt x="158" y="157"/>
                      <a:pt x="158" y="157"/>
                      <a:pt x="158" y="157"/>
                    </a:cubicBezTo>
                    <a:cubicBezTo>
                      <a:pt x="158" y="157"/>
                      <a:pt x="158" y="157"/>
                      <a:pt x="158" y="157"/>
                    </a:cubicBezTo>
                    <a:cubicBezTo>
                      <a:pt x="158" y="157"/>
                      <a:pt x="158" y="157"/>
                      <a:pt x="158" y="157"/>
                    </a:cubicBezTo>
                    <a:cubicBezTo>
                      <a:pt x="158" y="157"/>
                      <a:pt x="158" y="157"/>
                      <a:pt x="158" y="157"/>
                    </a:cubicBezTo>
                    <a:cubicBezTo>
                      <a:pt x="158" y="157"/>
                      <a:pt x="158" y="157"/>
                      <a:pt x="158" y="157"/>
                    </a:cubicBezTo>
                    <a:cubicBezTo>
                      <a:pt x="158" y="157"/>
                      <a:pt x="158" y="157"/>
                      <a:pt x="158" y="157"/>
                    </a:cubicBezTo>
                    <a:cubicBezTo>
                      <a:pt x="158" y="157"/>
                      <a:pt x="158" y="157"/>
                      <a:pt x="158" y="157"/>
                    </a:cubicBezTo>
                    <a:cubicBezTo>
                      <a:pt x="158" y="157"/>
                      <a:pt x="158" y="157"/>
                      <a:pt x="158" y="157"/>
                    </a:cubicBezTo>
                    <a:cubicBezTo>
                      <a:pt x="158" y="157"/>
                      <a:pt x="158" y="157"/>
                      <a:pt x="158" y="157"/>
                    </a:cubicBezTo>
                    <a:cubicBezTo>
                      <a:pt x="158" y="157"/>
                      <a:pt x="158" y="157"/>
                      <a:pt x="158" y="157"/>
                    </a:cubicBezTo>
                    <a:cubicBezTo>
                      <a:pt x="158" y="156"/>
                      <a:pt x="158" y="156"/>
                      <a:pt x="158" y="156"/>
                    </a:cubicBezTo>
                    <a:cubicBezTo>
                      <a:pt x="158" y="156"/>
                      <a:pt x="158" y="156"/>
                      <a:pt x="158" y="156"/>
                    </a:cubicBezTo>
                    <a:cubicBezTo>
                      <a:pt x="158" y="156"/>
                      <a:pt x="158" y="156"/>
                      <a:pt x="158" y="156"/>
                    </a:cubicBezTo>
                    <a:cubicBezTo>
                      <a:pt x="158" y="156"/>
                      <a:pt x="158" y="156"/>
                      <a:pt x="158" y="156"/>
                    </a:cubicBezTo>
                    <a:cubicBezTo>
                      <a:pt x="158" y="156"/>
                      <a:pt x="158" y="156"/>
                      <a:pt x="158" y="156"/>
                    </a:cubicBezTo>
                    <a:cubicBezTo>
                      <a:pt x="158" y="156"/>
                      <a:pt x="158" y="156"/>
                      <a:pt x="158" y="156"/>
                    </a:cubicBezTo>
                    <a:cubicBezTo>
                      <a:pt x="158" y="156"/>
                      <a:pt x="158" y="156"/>
                      <a:pt x="158" y="156"/>
                    </a:cubicBezTo>
                    <a:cubicBezTo>
                      <a:pt x="158" y="156"/>
                      <a:pt x="158" y="156"/>
                      <a:pt x="158" y="156"/>
                    </a:cubicBezTo>
                    <a:cubicBezTo>
                      <a:pt x="158" y="156"/>
                      <a:pt x="158" y="156"/>
                      <a:pt x="158" y="156"/>
                    </a:cubicBezTo>
                    <a:cubicBezTo>
                      <a:pt x="158" y="156"/>
                      <a:pt x="158" y="156"/>
                      <a:pt x="158" y="156"/>
                    </a:cubicBezTo>
                    <a:cubicBezTo>
                      <a:pt x="158" y="156"/>
                      <a:pt x="158" y="156"/>
                      <a:pt x="158" y="156"/>
                    </a:cubicBezTo>
                    <a:cubicBezTo>
                      <a:pt x="158" y="156"/>
                      <a:pt x="158" y="156"/>
                      <a:pt x="158" y="156"/>
                    </a:cubicBezTo>
                    <a:cubicBezTo>
                      <a:pt x="158" y="156"/>
                      <a:pt x="158" y="156"/>
                      <a:pt x="158" y="156"/>
                    </a:cubicBezTo>
                    <a:cubicBezTo>
                      <a:pt x="158" y="156"/>
                      <a:pt x="158" y="156"/>
                      <a:pt x="158" y="156"/>
                    </a:cubicBezTo>
                    <a:cubicBezTo>
                      <a:pt x="158" y="156"/>
                      <a:pt x="158" y="156"/>
                      <a:pt x="158" y="156"/>
                    </a:cubicBezTo>
                    <a:cubicBezTo>
                      <a:pt x="158" y="156"/>
                      <a:pt x="158" y="156"/>
                      <a:pt x="158" y="156"/>
                    </a:cubicBezTo>
                    <a:cubicBezTo>
                      <a:pt x="158" y="156"/>
                      <a:pt x="158" y="156"/>
                      <a:pt x="158" y="156"/>
                    </a:cubicBezTo>
                    <a:cubicBezTo>
                      <a:pt x="158" y="156"/>
                      <a:pt x="158" y="156"/>
                      <a:pt x="158" y="156"/>
                    </a:cubicBezTo>
                    <a:cubicBezTo>
                      <a:pt x="158" y="156"/>
                      <a:pt x="158" y="156"/>
                      <a:pt x="158" y="156"/>
                    </a:cubicBezTo>
                    <a:cubicBezTo>
                      <a:pt x="158" y="156"/>
                      <a:pt x="158" y="156"/>
                      <a:pt x="158" y="156"/>
                    </a:cubicBezTo>
                    <a:cubicBezTo>
                      <a:pt x="158" y="156"/>
                      <a:pt x="158" y="156"/>
                      <a:pt x="158" y="156"/>
                    </a:cubicBezTo>
                    <a:cubicBezTo>
                      <a:pt x="158" y="156"/>
                      <a:pt x="158" y="156"/>
                      <a:pt x="158" y="156"/>
                    </a:cubicBezTo>
                    <a:cubicBezTo>
                      <a:pt x="158" y="156"/>
                      <a:pt x="158" y="156"/>
                      <a:pt x="158" y="156"/>
                    </a:cubicBezTo>
                    <a:cubicBezTo>
                      <a:pt x="158" y="156"/>
                      <a:pt x="158" y="156"/>
                      <a:pt x="158" y="156"/>
                    </a:cubicBezTo>
                    <a:cubicBezTo>
                      <a:pt x="158" y="156"/>
                      <a:pt x="158" y="156"/>
                      <a:pt x="158" y="156"/>
                    </a:cubicBezTo>
                    <a:cubicBezTo>
                      <a:pt x="158" y="156"/>
                      <a:pt x="158" y="156"/>
                      <a:pt x="158" y="156"/>
                    </a:cubicBezTo>
                    <a:cubicBezTo>
                      <a:pt x="158" y="156"/>
                      <a:pt x="158" y="156"/>
                      <a:pt x="158" y="156"/>
                    </a:cubicBezTo>
                    <a:cubicBezTo>
                      <a:pt x="158" y="156"/>
                      <a:pt x="158" y="156"/>
                      <a:pt x="158" y="156"/>
                    </a:cubicBezTo>
                    <a:cubicBezTo>
                      <a:pt x="158" y="156"/>
                      <a:pt x="158" y="156"/>
                      <a:pt x="158" y="156"/>
                    </a:cubicBezTo>
                    <a:cubicBezTo>
                      <a:pt x="158" y="156"/>
                      <a:pt x="159" y="156"/>
                      <a:pt x="159" y="156"/>
                    </a:cubicBezTo>
                    <a:cubicBezTo>
                      <a:pt x="159" y="156"/>
                      <a:pt x="159" y="156"/>
                      <a:pt x="159" y="156"/>
                    </a:cubicBezTo>
                    <a:cubicBezTo>
                      <a:pt x="159" y="156"/>
                      <a:pt x="159" y="156"/>
                      <a:pt x="159" y="156"/>
                    </a:cubicBezTo>
                    <a:cubicBezTo>
                      <a:pt x="159" y="156"/>
                      <a:pt x="159" y="156"/>
                      <a:pt x="159" y="156"/>
                    </a:cubicBezTo>
                    <a:cubicBezTo>
                      <a:pt x="159" y="156"/>
                      <a:pt x="159" y="156"/>
                      <a:pt x="159" y="156"/>
                    </a:cubicBezTo>
                    <a:cubicBezTo>
                      <a:pt x="159" y="156"/>
                      <a:pt x="159" y="156"/>
                      <a:pt x="159" y="156"/>
                    </a:cubicBezTo>
                    <a:cubicBezTo>
                      <a:pt x="159" y="156"/>
                      <a:pt x="159" y="156"/>
                      <a:pt x="159" y="156"/>
                    </a:cubicBezTo>
                    <a:cubicBezTo>
                      <a:pt x="159" y="156"/>
                      <a:pt x="159" y="156"/>
                      <a:pt x="159" y="156"/>
                    </a:cubicBezTo>
                    <a:cubicBezTo>
                      <a:pt x="159" y="156"/>
                      <a:pt x="159" y="156"/>
                      <a:pt x="159" y="156"/>
                    </a:cubicBezTo>
                    <a:cubicBezTo>
                      <a:pt x="159" y="155"/>
                      <a:pt x="159" y="155"/>
                      <a:pt x="159" y="155"/>
                    </a:cubicBezTo>
                    <a:cubicBezTo>
                      <a:pt x="159" y="155"/>
                      <a:pt x="159" y="155"/>
                      <a:pt x="159" y="155"/>
                    </a:cubicBezTo>
                    <a:cubicBezTo>
                      <a:pt x="159" y="155"/>
                      <a:pt x="159" y="155"/>
                      <a:pt x="159" y="155"/>
                    </a:cubicBezTo>
                    <a:cubicBezTo>
                      <a:pt x="159" y="155"/>
                      <a:pt x="159" y="155"/>
                      <a:pt x="159" y="155"/>
                    </a:cubicBezTo>
                    <a:cubicBezTo>
                      <a:pt x="159" y="155"/>
                      <a:pt x="159" y="155"/>
                      <a:pt x="159" y="155"/>
                    </a:cubicBezTo>
                    <a:cubicBezTo>
                      <a:pt x="159" y="155"/>
                      <a:pt x="159" y="155"/>
                      <a:pt x="159" y="155"/>
                    </a:cubicBezTo>
                    <a:cubicBezTo>
                      <a:pt x="159" y="155"/>
                      <a:pt x="159" y="155"/>
                      <a:pt x="159" y="155"/>
                    </a:cubicBezTo>
                    <a:cubicBezTo>
                      <a:pt x="159" y="155"/>
                      <a:pt x="159" y="155"/>
                      <a:pt x="159" y="155"/>
                    </a:cubicBezTo>
                    <a:cubicBezTo>
                      <a:pt x="159" y="155"/>
                      <a:pt x="159" y="155"/>
                      <a:pt x="159" y="155"/>
                    </a:cubicBezTo>
                    <a:cubicBezTo>
                      <a:pt x="159" y="155"/>
                      <a:pt x="159" y="155"/>
                      <a:pt x="159" y="155"/>
                    </a:cubicBezTo>
                    <a:cubicBezTo>
                      <a:pt x="159" y="155"/>
                      <a:pt x="159" y="155"/>
                      <a:pt x="159" y="155"/>
                    </a:cubicBezTo>
                    <a:cubicBezTo>
                      <a:pt x="159" y="155"/>
                      <a:pt x="159" y="155"/>
                      <a:pt x="159" y="155"/>
                    </a:cubicBezTo>
                    <a:cubicBezTo>
                      <a:pt x="159" y="155"/>
                      <a:pt x="159" y="155"/>
                      <a:pt x="159" y="155"/>
                    </a:cubicBezTo>
                    <a:cubicBezTo>
                      <a:pt x="159" y="155"/>
                      <a:pt x="159" y="155"/>
                      <a:pt x="159" y="155"/>
                    </a:cubicBezTo>
                    <a:cubicBezTo>
                      <a:pt x="159" y="155"/>
                      <a:pt x="159" y="155"/>
                      <a:pt x="159" y="155"/>
                    </a:cubicBezTo>
                    <a:cubicBezTo>
                      <a:pt x="159" y="155"/>
                      <a:pt x="159" y="155"/>
                      <a:pt x="159" y="155"/>
                    </a:cubicBezTo>
                    <a:cubicBezTo>
                      <a:pt x="159" y="155"/>
                      <a:pt x="159" y="155"/>
                      <a:pt x="159" y="155"/>
                    </a:cubicBezTo>
                    <a:cubicBezTo>
                      <a:pt x="159" y="155"/>
                      <a:pt x="159" y="155"/>
                      <a:pt x="159" y="155"/>
                    </a:cubicBezTo>
                    <a:cubicBezTo>
                      <a:pt x="159" y="155"/>
                      <a:pt x="159" y="155"/>
                      <a:pt x="159" y="155"/>
                    </a:cubicBezTo>
                    <a:cubicBezTo>
                      <a:pt x="159" y="155"/>
                      <a:pt x="159" y="155"/>
                      <a:pt x="159" y="155"/>
                    </a:cubicBezTo>
                    <a:cubicBezTo>
                      <a:pt x="159" y="155"/>
                      <a:pt x="159" y="155"/>
                      <a:pt x="159" y="155"/>
                    </a:cubicBezTo>
                    <a:cubicBezTo>
                      <a:pt x="159" y="155"/>
                      <a:pt x="159" y="155"/>
                      <a:pt x="159" y="155"/>
                    </a:cubicBezTo>
                    <a:cubicBezTo>
                      <a:pt x="159" y="155"/>
                      <a:pt x="159" y="155"/>
                      <a:pt x="159" y="155"/>
                    </a:cubicBezTo>
                    <a:cubicBezTo>
                      <a:pt x="159" y="155"/>
                      <a:pt x="159" y="155"/>
                      <a:pt x="159" y="155"/>
                    </a:cubicBezTo>
                    <a:cubicBezTo>
                      <a:pt x="159" y="155"/>
                      <a:pt x="159" y="155"/>
                      <a:pt x="159" y="155"/>
                    </a:cubicBezTo>
                    <a:cubicBezTo>
                      <a:pt x="159" y="155"/>
                      <a:pt x="159" y="155"/>
                      <a:pt x="159" y="155"/>
                    </a:cubicBezTo>
                    <a:cubicBezTo>
                      <a:pt x="159" y="155"/>
                      <a:pt x="159" y="155"/>
                      <a:pt x="159" y="155"/>
                    </a:cubicBezTo>
                    <a:cubicBezTo>
                      <a:pt x="159" y="155"/>
                      <a:pt x="159" y="155"/>
                      <a:pt x="159" y="155"/>
                    </a:cubicBezTo>
                    <a:cubicBezTo>
                      <a:pt x="159" y="155"/>
                      <a:pt x="159" y="155"/>
                      <a:pt x="159" y="155"/>
                    </a:cubicBezTo>
                    <a:cubicBezTo>
                      <a:pt x="159" y="155"/>
                      <a:pt x="159" y="155"/>
                      <a:pt x="159" y="155"/>
                    </a:cubicBezTo>
                    <a:cubicBezTo>
                      <a:pt x="159" y="155"/>
                      <a:pt x="159" y="155"/>
                      <a:pt x="159" y="155"/>
                    </a:cubicBezTo>
                    <a:cubicBezTo>
                      <a:pt x="159" y="155"/>
                      <a:pt x="159" y="155"/>
                      <a:pt x="159" y="155"/>
                    </a:cubicBezTo>
                    <a:cubicBezTo>
                      <a:pt x="159" y="155"/>
                      <a:pt x="159" y="155"/>
                      <a:pt x="159" y="155"/>
                    </a:cubicBezTo>
                    <a:cubicBezTo>
                      <a:pt x="159" y="155"/>
                      <a:pt x="159" y="155"/>
                      <a:pt x="159" y="155"/>
                    </a:cubicBezTo>
                    <a:cubicBezTo>
                      <a:pt x="159" y="154"/>
                      <a:pt x="159" y="154"/>
                      <a:pt x="159" y="154"/>
                    </a:cubicBezTo>
                    <a:cubicBezTo>
                      <a:pt x="159" y="154"/>
                      <a:pt x="159" y="154"/>
                      <a:pt x="159" y="154"/>
                    </a:cubicBezTo>
                    <a:cubicBezTo>
                      <a:pt x="159" y="154"/>
                      <a:pt x="159" y="154"/>
                      <a:pt x="159" y="154"/>
                    </a:cubicBezTo>
                    <a:cubicBezTo>
                      <a:pt x="159" y="154"/>
                      <a:pt x="159" y="154"/>
                      <a:pt x="159" y="154"/>
                    </a:cubicBezTo>
                    <a:cubicBezTo>
                      <a:pt x="159" y="154"/>
                      <a:pt x="159" y="154"/>
                      <a:pt x="159" y="154"/>
                    </a:cubicBezTo>
                    <a:cubicBezTo>
                      <a:pt x="159" y="154"/>
                      <a:pt x="160" y="154"/>
                      <a:pt x="160" y="154"/>
                    </a:cubicBezTo>
                    <a:cubicBezTo>
                      <a:pt x="160" y="154"/>
                      <a:pt x="160" y="154"/>
                      <a:pt x="160" y="154"/>
                    </a:cubicBezTo>
                    <a:cubicBezTo>
                      <a:pt x="160" y="154"/>
                      <a:pt x="160" y="154"/>
                      <a:pt x="160" y="154"/>
                    </a:cubicBezTo>
                    <a:cubicBezTo>
                      <a:pt x="160" y="154"/>
                      <a:pt x="160" y="154"/>
                      <a:pt x="160" y="154"/>
                    </a:cubicBezTo>
                    <a:cubicBezTo>
                      <a:pt x="160" y="154"/>
                      <a:pt x="160" y="154"/>
                      <a:pt x="160" y="154"/>
                    </a:cubicBezTo>
                    <a:cubicBezTo>
                      <a:pt x="160" y="154"/>
                      <a:pt x="160" y="154"/>
                      <a:pt x="160" y="154"/>
                    </a:cubicBezTo>
                    <a:cubicBezTo>
                      <a:pt x="160" y="154"/>
                      <a:pt x="160" y="154"/>
                      <a:pt x="160" y="154"/>
                    </a:cubicBezTo>
                    <a:cubicBezTo>
                      <a:pt x="160" y="154"/>
                      <a:pt x="160" y="154"/>
                      <a:pt x="160" y="154"/>
                    </a:cubicBezTo>
                    <a:cubicBezTo>
                      <a:pt x="160" y="154"/>
                      <a:pt x="160" y="154"/>
                      <a:pt x="160" y="154"/>
                    </a:cubicBezTo>
                    <a:cubicBezTo>
                      <a:pt x="160" y="154"/>
                      <a:pt x="160" y="154"/>
                      <a:pt x="160" y="154"/>
                    </a:cubicBezTo>
                    <a:cubicBezTo>
                      <a:pt x="160" y="154"/>
                      <a:pt x="160" y="154"/>
                      <a:pt x="160" y="154"/>
                    </a:cubicBezTo>
                    <a:cubicBezTo>
                      <a:pt x="160" y="154"/>
                      <a:pt x="160" y="154"/>
                      <a:pt x="160" y="154"/>
                    </a:cubicBezTo>
                    <a:cubicBezTo>
                      <a:pt x="160" y="154"/>
                      <a:pt x="160" y="154"/>
                      <a:pt x="160" y="154"/>
                    </a:cubicBezTo>
                    <a:cubicBezTo>
                      <a:pt x="160" y="154"/>
                      <a:pt x="160" y="154"/>
                      <a:pt x="160" y="154"/>
                    </a:cubicBezTo>
                    <a:cubicBezTo>
                      <a:pt x="160" y="154"/>
                      <a:pt x="160" y="154"/>
                      <a:pt x="160" y="154"/>
                    </a:cubicBezTo>
                    <a:cubicBezTo>
                      <a:pt x="160" y="154"/>
                      <a:pt x="160" y="154"/>
                      <a:pt x="160" y="154"/>
                    </a:cubicBezTo>
                    <a:cubicBezTo>
                      <a:pt x="160" y="154"/>
                      <a:pt x="160" y="154"/>
                      <a:pt x="160" y="154"/>
                    </a:cubicBezTo>
                    <a:cubicBezTo>
                      <a:pt x="160" y="154"/>
                      <a:pt x="160" y="154"/>
                      <a:pt x="160" y="154"/>
                    </a:cubicBezTo>
                    <a:cubicBezTo>
                      <a:pt x="160" y="154"/>
                      <a:pt x="160" y="154"/>
                      <a:pt x="160" y="154"/>
                    </a:cubicBezTo>
                    <a:cubicBezTo>
                      <a:pt x="160" y="154"/>
                      <a:pt x="160" y="154"/>
                      <a:pt x="160" y="154"/>
                    </a:cubicBezTo>
                    <a:cubicBezTo>
                      <a:pt x="160" y="154"/>
                      <a:pt x="160" y="154"/>
                      <a:pt x="160" y="154"/>
                    </a:cubicBezTo>
                    <a:cubicBezTo>
                      <a:pt x="160" y="153"/>
                      <a:pt x="160" y="153"/>
                      <a:pt x="160" y="153"/>
                    </a:cubicBezTo>
                    <a:cubicBezTo>
                      <a:pt x="160" y="153"/>
                      <a:pt x="160" y="153"/>
                      <a:pt x="160" y="153"/>
                    </a:cubicBezTo>
                    <a:cubicBezTo>
                      <a:pt x="160" y="153"/>
                      <a:pt x="160" y="153"/>
                      <a:pt x="160" y="153"/>
                    </a:cubicBezTo>
                    <a:cubicBezTo>
                      <a:pt x="160" y="153"/>
                      <a:pt x="160" y="153"/>
                      <a:pt x="160" y="153"/>
                    </a:cubicBezTo>
                    <a:cubicBezTo>
                      <a:pt x="160" y="153"/>
                      <a:pt x="160" y="153"/>
                      <a:pt x="160" y="153"/>
                    </a:cubicBezTo>
                    <a:cubicBezTo>
                      <a:pt x="160" y="153"/>
                      <a:pt x="160" y="153"/>
                      <a:pt x="160" y="153"/>
                    </a:cubicBezTo>
                    <a:cubicBezTo>
                      <a:pt x="160" y="153"/>
                      <a:pt x="160" y="153"/>
                      <a:pt x="160" y="153"/>
                    </a:cubicBezTo>
                    <a:cubicBezTo>
                      <a:pt x="160" y="153"/>
                      <a:pt x="160" y="153"/>
                      <a:pt x="161" y="153"/>
                    </a:cubicBezTo>
                    <a:cubicBezTo>
                      <a:pt x="161" y="153"/>
                      <a:pt x="161" y="153"/>
                      <a:pt x="161" y="153"/>
                    </a:cubicBezTo>
                    <a:cubicBezTo>
                      <a:pt x="161" y="153"/>
                      <a:pt x="161" y="153"/>
                      <a:pt x="161" y="153"/>
                    </a:cubicBezTo>
                    <a:cubicBezTo>
                      <a:pt x="161" y="153"/>
                      <a:pt x="161" y="153"/>
                      <a:pt x="161" y="153"/>
                    </a:cubicBezTo>
                    <a:cubicBezTo>
                      <a:pt x="161" y="153"/>
                      <a:pt x="161" y="153"/>
                      <a:pt x="161" y="153"/>
                    </a:cubicBezTo>
                    <a:cubicBezTo>
                      <a:pt x="161" y="153"/>
                      <a:pt x="161" y="153"/>
                      <a:pt x="161" y="153"/>
                    </a:cubicBezTo>
                    <a:cubicBezTo>
                      <a:pt x="161" y="153"/>
                      <a:pt x="161" y="153"/>
                      <a:pt x="161" y="153"/>
                    </a:cubicBezTo>
                    <a:cubicBezTo>
                      <a:pt x="161" y="153"/>
                      <a:pt x="161" y="153"/>
                      <a:pt x="161" y="153"/>
                    </a:cubicBezTo>
                    <a:cubicBezTo>
                      <a:pt x="161" y="153"/>
                      <a:pt x="161" y="153"/>
                      <a:pt x="161" y="152"/>
                    </a:cubicBezTo>
                    <a:cubicBezTo>
                      <a:pt x="161" y="152"/>
                      <a:pt x="161" y="152"/>
                      <a:pt x="161" y="152"/>
                    </a:cubicBezTo>
                    <a:cubicBezTo>
                      <a:pt x="161" y="152"/>
                      <a:pt x="161" y="152"/>
                      <a:pt x="161" y="152"/>
                    </a:cubicBezTo>
                    <a:cubicBezTo>
                      <a:pt x="161" y="152"/>
                      <a:pt x="161" y="152"/>
                      <a:pt x="161" y="152"/>
                    </a:cubicBezTo>
                    <a:cubicBezTo>
                      <a:pt x="161" y="152"/>
                      <a:pt x="161" y="152"/>
                      <a:pt x="161" y="152"/>
                    </a:cubicBezTo>
                    <a:cubicBezTo>
                      <a:pt x="161" y="152"/>
                      <a:pt x="161" y="152"/>
                      <a:pt x="161" y="152"/>
                    </a:cubicBezTo>
                    <a:cubicBezTo>
                      <a:pt x="161" y="152"/>
                      <a:pt x="162" y="152"/>
                      <a:pt x="162" y="152"/>
                    </a:cubicBezTo>
                    <a:cubicBezTo>
                      <a:pt x="162" y="152"/>
                      <a:pt x="162" y="151"/>
                      <a:pt x="162" y="151"/>
                    </a:cubicBezTo>
                    <a:cubicBezTo>
                      <a:pt x="162" y="151"/>
                      <a:pt x="162" y="151"/>
                      <a:pt x="162" y="151"/>
                    </a:cubicBezTo>
                    <a:cubicBezTo>
                      <a:pt x="162" y="151"/>
                      <a:pt x="162" y="151"/>
                      <a:pt x="162" y="151"/>
                    </a:cubicBezTo>
                    <a:cubicBezTo>
                      <a:pt x="163" y="151"/>
                      <a:pt x="163" y="151"/>
                      <a:pt x="163" y="151"/>
                    </a:cubicBezTo>
                    <a:cubicBezTo>
                      <a:pt x="163" y="151"/>
                      <a:pt x="163" y="151"/>
                      <a:pt x="163" y="151"/>
                    </a:cubicBezTo>
                    <a:cubicBezTo>
                      <a:pt x="163" y="151"/>
                      <a:pt x="163" y="151"/>
                      <a:pt x="163" y="151"/>
                    </a:cubicBezTo>
                    <a:cubicBezTo>
                      <a:pt x="163" y="151"/>
                      <a:pt x="163" y="151"/>
                      <a:pt x="163" y="151"/>
                    </a:cubicBezTo>
                    <a:cubicBezTo>
                      <a:pt x="163" y="151"/>
                      <a:pt x="163" y="151"/>
                      <a:pt x="163" y="151"/>
                    </a:cubicBezTo>
                    <a:cubicBezTo>
                      <a:pt x="163" y="151"/>
                      <a:pt x="163" y="151"/>
                      <a:pt x="163" y="151"/>
                    </a:cubicBezTo>
                    <a:cubicBezTo>
                      <a:pt x="163" y="151"/>
                      <a:pt x="163" y="151"/>
                      <a:pt x="163" y="151"/>
                    </a:cubicBezTo>
                    <a:cubicBezTo>
                      <a:pt x="163" y="151"/>
                      <a:pt x="163" y="151"/>
                      <a:pt x="163" y="151"/>
                    </a:cubicBezTo>
                    <a:cubicBezTo>
                      <a:pt x="163" y="151"/>
                      <a:pt x="163" y="150"/>
                      <a:pt x="163" y="150"/>
                    </a:cubicBezTo>
                    <a:cubicBezTo>
                      <a:pt x="163" y="150"/>
                      <a:pt x="163" y="150"/>
                      <a:pt x="163" y="150"/>
                    </a:cubicBezTo>
                    <a:cubicBezTo>
                      <a:pt x="163" y="150"/>
                      <a:pt x="163" y="150"/>
                      <a:pt x="163" y="150"/>
                    </a:cubicBezTo>
                    <a:cubicBezTo>
                      <a:pt x="163" y="150"/>
                      <a:pt x="163" y="150"/>
                      <a:pt x="163" y="150"/>
                    </a:cubicBezTo>
                    <a:cubicBezTo>
                      <a:pt x="163" y="150"/>
                      <a:pt x="163" y="150"/>
                      <a:pt x="163" y="150"/>
                    </a:cubicBezTo>
                    <a:cubicBezTo>
                      <a:pt x="163" y="150"/>
                      <a:pt x="163" y="150"/>
                      <a:pt x="163" y="150"/>
                    </a:cubicBezTo>
                    <a:cubicBezTo>
                      <a:pt x="163" y="150"/>
                      <a:pt x="163" y="150"/>
                      <a:pt x="163" y="150"/>
                    </a:cubicBezTo>
                    <a:cubicBezTo>
                      <a:pt x="163" y="150"/>
                      <a:pt x="163" y="150"/>
                      <a:pt x="163" y="150"/>
                    </a:cubicBezTo>
                    <a:cubicBezTo>
                      <a:pt x="163" y="150"/>
                      <a:pt x="163" y="150"/>
                      <a:pt x="163" y="150"/>
                    </a:cubicBezTo>
                    <a:cubicBezTo>
                      <a:pt x="163" y="150"/>
                      <a:pt x="163" y="150"/>
                      <a:pt x="163" y="150"/>
                    </a:cubicBezTo>
                    <a:cubicBezTo>
                      <a:pt x="163" y="150"/>
                      <a:pt x="163" y="150"/>
                      <a:pt x="163" y="150"/>
                    </a:cubicBezTo>
                    <a:cubicBezTo>
                      <a:pt x="163" y="150"/>
                      <a:pt x="164" y="150"/>
                      <a:pt x="164" y="150"/>
                    </a:cubicBezTo>
                    <a:cubicBezTo>
                      <a:pt x="164" y="150"/>
                      <a:pt x="164" y="150"/>
                      <a:pt x="164" y="150"/>
                    </a:cubicBezTo>
                    <a:cubicBezTo>
                      <a:pt x="164" y="150"/>
                      <a:pt x="164" y="150"/>
                      <a:pt x="164" y="150"/>
                    </a:cubicBezTo>
                    <a:cubicBezTo>
                      <a:pt x="164" y="150"/>
                      <a:pt x="164" y="150"/>
                      <a:pt x="164" y="150"/>
                    </a:cubicBezTo>
                    <a:cubicBezTo>
                      <a:pt x="164" y="150"/>
                      <a:pt x="164" y="150"/>
                      <a:pt x="164" y="150"/>
                    </a:cubicBezTo>
                    <a:cubicBezTo>
                      <a:pt x="164" y="150"/>
                      <a:pt x="164" y="150"/>
                      <a:pt x="164" y="150"/>
                    </a:cubicBezTo>
                    <a:cubicBezTo>
                      <a:pt x="164" y="150"/>
                      <a:pt x="164" y="150"/>
                      <a:pt x="164" y="150"/>
                    </a:cubicBezTo>
                    <a:cubicBezTo>
                      <a:pt x="164" y="150"/>
                      <a:pt x="164" y="150"/>
                      <a:pt x="164" y="150"/>
                    </a:cubicBezTo>
                    <a:cubicBezTo>
                      <a:pt x="164" y="150"/>
                      <a:pt x="164" y="150"/>
                      <a:pt x="164" y="150"/>
                    </a:cubicBezTo>
                    <a:cubicBezTo>
                      <a:pt x="164" y="150"/>
                      <a:pt x="164" y="150"/>
                      <a:pt x="164" y="150"/>
                    </a:cubicBezTo>
                    <a:cubicBezTo>
                      <a:pt x="164" y="150"/>
                      <a:pt x="164" y="150"/>
                      <a:pt x="164" y="150"/>
                    </a:cubicBezTo>
                    <a:cubicBezTo>
                      <a:pt x="164" y="150"/>
                      <a:pt x="164" y="150"/>
                      <a:pt x="164" y="150"/>
                    </a:cubicBezTo>
                    <a:cubicBezTo>
                      <a:pt x="164" y="150"/>
                      <a:pt x="164" y="150"/>
                      <a:pt x="164" y="150"/>
                    </a:cubicBezTo>
                    <a:cubicBezTo>
                      <a:pt x="164" y="150"/>
                      <a:pt x="164" y="150"/>
                      <a:pt x="164" y="150"/>
                    </a:cubicBezTo>
                    <a:cubicBezTo>
                      <a:pt x="164" y="150"/>
                      <a:pt x="164" y="150"/>
                      <a:pt x="164" y="150"/>
                    </a:cubicBezTo>
                    <a:cubicBezTo>
                      <a:pt x="164" y="150"/>
                      <a:pt x="164" y="150"/>
                      <a:pt x="164" y="150"/>
                    </a:cubicBezTo>
                    <a:cubicBezTo>
                      <a:pt x="164" y="150"/>
                      <a:pt x="164" y="150"/>
                      <a:pt x="164" y="150"/>
                    </a:cubicBezTo>
                    <a:cubicBezTo>
                      <a:pt x="164" y="150"/>
                      <a:pt x="164" y="150"/>
                      <a:pt x="164" y="150"/>
                    </a:cubicBezTo>
                    <a:cubicBezTo>
                      <a:pt x="164" y="150"/>
                      <a:pt x="164" y="150"/>
                      <a:pt x="164" y="150"/>
                    </a:cubicBezTo>
                    <a:cubicBezTo>
                      <a:pt x="164" y="150"/>
                      <a:pt x="164" y="150"/>
                      <a:pt x="164" y="150"/>
                    </a:cubicBezTo>
                    <a:cubicBezTo>
                      <a:pt x="164" y="150"/>
                      <a:pt x="164" y="150"/>
                      <a:pt x="164" y="150"/>
                    </a:cubicBezTo>
                    <a:cubicBezTo>
                      <a:pt x="164" y="150"/>
                      <a:pt x="164" y="150"/>
                      <a:pt x="164" y="150"/>
                    </a:cubicBezTo>
                    <a:cubicBezTo>
                      <a:pt x="164" y="150"/>
                      <a:pt x="164" y="150"/>
                      <a:pt x="164" y="150"/>
                    </a:cubicBezTo>
                    <a:cubicBezTo>
                      <a:pt x="164" y="150"/>
                      <a:pt x="164" y="150"/>
                      <a:pt x="164" y="150"/>
                    </a:cubicBezTo>
                    <a:cubicBezTo>
                      <a:pt x="164" y="150"/>
                      <a:pt x="164" y="150"/>
                      <a:pt x="164" y="150"/>
                    </a:cubicBezTo>
                    <a:cubicBezTo>
                      <a:pt x="164" y="149"/>
                      <a:pt x="164" y="149"/>
                      <a:pt x="164" y="149"/>
                    </a:cubicBezTo>
                    <a:cubicBezTo>
                      <a:pt x="164" y="149"/>
                      <a:pt x="164" y="149"/>
                      <a:pt x="164" y="149"/>
                    </a:cubicBezTo>
                    <a:cubicBezTo>
                      <a:pt x="164" y="149"/>
                      <a:pt x="164" y="149"/>
                      <a:pt x="164" y="149"/>
                    </a:cubicBezTo>
                    <a:cubicBezTo>
                      <a:pt x="165" y="149"/>
                      <a:pt x="165" y="149"/>
                      <a:pt x="165" y="149"/>
                    </a:cubicBezTo>
                    <a:cubicBezTo>
                      <a:pt x="165" y="149"/>
                      <a:pt x="165" y="149"/>
                      <a:pt x="165" y="149"/>
                    </a:cubicBezTo>
                    <a:cubicBezTo>
                      <a:pt x="165" y="149"/>
                      <a:pt x="165" y="149"/>
                      <a:pt x="165" y="149"/>
                    </a:cubicBezTo>
                    <a:cubicBezTo>
                      <a:pt x="165" y="149"/>
                      <a:pt x="165" y="149"/>
                      <a:pt x="165" y="149"/>
                    </a:cubicBezTo>
                    <a:cubicBezTo>
                      <a:pt x="165" y="149"/>
                      <a:pt x="165" y="149"/>
                      <a:pt x="165" y="149"/>
                    </a:cubicBezTo>
                    <a:cubicBezTo>
                      <a:pt x="165" y="149"/>
                      <a:pt x="165" y="149"/>
                      <a:pt x="165" y="149"/>
                    </a:cubicBezTo>
                    <a:cubicBezTo>
                      <a:pt x="165" y="149"/>
                      <a:pt x="165" y="149"/>
                      <a:pt x="165" y="149"/>
                    </a:cubicBezTo>
                    <a:cubicBezTo>
                      <a:pt x="165" y="149"/>
                      <a:pt x="165" y="149"/>
                      <a:pt x="165" y="149"/>
                    </a:cubicBezTo>
                    <a:cubicBezTo>
                      <a:pt x="165" y="149"/>
                      <a:pt x="165" y="149"/>
                      <a:pt x="165" y="149"/>
                    </a:cubicBezTo>
                    <a:cubicBezTo>
                      <a:pt x="165" y="149"/>
                      <a:pt x="165" y="149"/>
                      <a:pt x="165" y="149"/>
                    </a:cubicBezTo>
                    <a:cubicBezTo>
                      <a:pt x="165" y="149"/>
                      <a:pt x="165" y="149"/>
                      <a:pt x="165" y="149"/>
                    </a:cubicBezTo>
                    <a:cubicBezTo>
                      <a:pt x="165" y="149"/>
                      <a:pt x="165" y="149"/>
                      <a:pt x="165" y="149"/>
                    </a:cubicBezTo>
                    <a:cubicBezTo>
                      <a:pt x="165" y="149"/>
                      <a:pt x="165" y="149"/>
                      <a:pt x="165" y="149"/>
                    </a:cubicBezTo>
                    <a:cubicBezTo>
                      <a:pt x="165" y="149"/>
                      <a:pt x="165" y="149"/>
                      <a:pt x="165" y="149"/>
                    </a:cubicBezTo>
                    <a:cubicBezTo>
                      <a:pt x="165" y="149"/>
                      <a:pt x="165" y="149"/>
                      <a:pt x="165" y="149"/>
                    </a:cubicBezTo>
                    <a:cubicBezTo>
                      <a:pt x="165" y="149"/>
                      <a:pt x="165" y="149"/>
                      <a:pt x="165" y="149"/>
                    </a:cubicBezTo>
                    <a:cubicBezTo>
                      <a:pt x="165" y="149"/>
                      <a:pt x="165" y="149"/>
                      <a:pt x="165" y="149"/>
                    </a:cubicBezTo>
                    <a:cubicBezTo>
                      <a:pt x="165" y="149"/>
                      <a:pt x="165" y="149"/>
                      <a:pt x="165" y="149"/>
                    </a:cubicBezTo>
                    <a:cubicBezTo>
                      <a:pt x="165" y="149"/>
                      <a:pt x="165" y="149"/>
                      <a:pt x="165" y="149"/>
                    </a:cubicBezTo>
                    <a:cubicBezTo>
                      <a:pt x="165" y="149"/>
                      <a:pt x="165" y="149"/>
                      <a:pt x="165" y="149"/>
                    </a:cubicBezTo>
                    <a:cubicBezTo>
                      <a:pt x="165" y="149"/>
                      <a:pt x="165" y="149"/>
                      <a:pt x="165" y="149"/>
                    </a:cubicBezTo>
                    <a:cubicBezTo>
                      <a:pt x="165" y="149"/>
                      <a:pt x="165" y="149"/>
                      <a:pt x="165" y="149"/>
                    </a:cubicBezTo>
                    <a:cubicBezTo>
                      <a:pt x="165" y="149"/>
                      <a:pt x="165" y="149"/>
                      <a:pt x="165" y="149"/>
                    </a:cubicBezTo>
                    <a:cubicBezTo>
                      <a:pt x="165" y="149"/>
                      <a:pt x="165" y="149"/>
                      <a:pt x="165" y="149"/>
                    </a:cubicBezTo>
                    <a:cubicBezTo>
                      <a:pt x="165" y="149"/>
                      <a:pt x="165" y="149"/>
                      <a:pt x="165" y="149"/>
                    </a:cubicBezTo>
                    <a:cubicBezTo>
                      <a:pt x="165" y="149"/>
                      <a:pt x="165" y="149"/>
                      <a:pt x="165" y="149"/>
                    </a:cubicBezTo>
                    <a:cubicBezTo>
                      <a:pt x="165" y="149"/>
                      <a:pt x="165" y="149"/>
                      <a:pt x="165" y="149"/>
                    </a:cubicBezTo>
                    <a:cubicBezTo>
                      <a:pt x="165" y="149"/>
                      <a:pt x="165" y="149"/>
                      <a:pt x="165" y="149"/>
                    </a:cubicBezTo>
                    <a:cubicBezTo>
                      <a:pt x="165" y="149"/>
                      <a:pt x="165" y="149"/>
                      <a:pt x="165" y="149"/>
                    </a:cubicBezTo>
                    <a:cubicBezTo>
                      <a:pt x="165" y="149"/>
                      <a:pt x="165" y="149"/>
                      <a:pt x="165" y="149"/>
                    </a:cubicBezTo>
                    <a:cubicBezTo>
                      <a:pt x="165" y="149"/>
                      <a:pt x="165" y="149"/>
                      <a:pt x="165" y="149"/>
                    </a:cubicBezTo>
                    <a:cubicBezTo>
                      <a:pt x="165" y="149"/>
                      <a:pt x="165" y="149"/>
                      <a:pt x="165" y="149"/>
                    </a:cubicBezTo>
                    <a:cubicBezTo>
                      <a:pt x="165" y="149"/>
                      <a:pt x="165" y="149"/>
                      <a:pt x="165" y="149"/>
                    </a:cubicBezTo>
                    <a:cubicBezTo>
                      <a:pt x="165" y="149"/>
                      <a:pt x="165" y="149"/>
                      <a:pt x="165" y="149"/>
                    </a:cubicBezTo>
                    <a:cubicBezTo>
                      <a:pt x="165" y="149"/>
                      <a:pt x="165" y="149"/>
                      <a:pt x="165" y="149"/>
                    </a:cubicBezTo>
                    <a:cubicBezTo>
                      <a:pt x="165" y="149"/>
                      <a:pt x="165" y="149"/>
                      <a:pt x="165" y="149"/>
                    </a:cubicBezTo>
                    <a:cubicBezTo>
                      <a:pt x="165" y="149"/>
                      <a:pt x="165" y="149"/>
                      <a:pt x="165" y="149"/>
                    </a:cubicBezTo>
                    <a:cubicBezTo>
                      <a:pt x="165" y="149"/>
                      <a:pt x="165" y="149"/>
                      <a:pt x="165" y="149"/>
                    </a:cubicBezTo>
                    <a:cubicBezTo>
                      <a:pt x="165" y="149"/>
                      <a:pt x="165" y="149"/>
                      <a:pt x="165" y="149"/>
                    </a:cubicBezTo>
                    <a:cubicBezTo>
                      <a:pt x="165" y="149"/>
                      <a:pt x="166" y="149"/>
                      <a:pt x="166" y="149"/>
                    </a:cubicBezTo>
                    <a:cubicBezTo>
                      <a:pt x="166" y="149"/>
                      <a:pt x="166" y="149"/>
                      <a:pt x="166" y="149"/>
                    </a:cubicBezTo>
                    <a:cubicBezTo>
                      <a:pt x="166" y="149"/>
                      <a:pt x="166" y="149"/>
                      <a:pt x="166" y="149"/>
                    </a:cubicBezTo>
                    <a:cubicBezTo>
                      <a:pt x="166" y="149"/>
                      <a:pt x="166" y="149"/>
                      <a:pt x="166" y="149"/>
                    </a:cubicBezTo>
                    <a:cubicBezTo>
                      <a:pt x="166" y="149"/>
                      <a:pt x="166" y="149"/>
                      <a:pt x="166" y="149"/>
                    </a:cubicBezTo>
                    <a:cubicBezTo>
                      <a:pt x="166" y="149"/>
                      <a:pt x="166" y="149"/>
                      <a:pt x="166" y="149"/>
                    </a:cubicBezTo>
                    <a:cubicBezTo>
                      <a:pt x="166" y="149"/>
                      <a:pt x="166" y="149"/>
                      <a:pt x="166" y="149"/>
                    </a:cubicBezTo>
                    <a:cubicBezTo>
                      <a:pt x="166" y="149"/>
                      <a:pt x="166" y="149"/>
                      <a:pt x="166" y="149"/>
                    </a:cubicBezTo>
                    <a:cubicBezTo>
                      <a:pt x="166" y="149"/>
                      <a:pt x="166" y="149"/>
                      <a:pt x="166" y="149"/>
                    </a:cubicBezTo>
                    <a:cubicBezTo>
                      <a:pt x="166" y="149"/>
                      <a:pt x="166" y="149"/>
                      <a:pt x="166" y="149"/>
                    </a:cubicBezTo>
                    <a:cubicBezTo>
                      <a:pt x="166" y="149"/>
                      <a:pt x="166" y="149"/>
                      <a:pt x="166" y="149"/>
                    </a:cubicBezTo>
                    <a:cubicBezTo>
                      <a:pt x="166" y="149"/>
                      <a:pt x="166" y="149"/>
                      <a:pt x="166" y="149"/>
                    </a:cubicBezTo>
                    <a:cubicBezTo>
                      <a:pt x="166" y="148"/>
                      <a:pt x="166" y="148"/>
                      <a:pt x="166" y="148"/>
                    </a:cubicBezTo>
                    <a:cubicBezTo>
                      <a:pt x="166" y="148"/>
                      <a:pt x="166" y="148"/>
                      <a:pt x="166" y="148"/>
                    </a:cubicBezTo>
                    <a:cubicBezTo>
                      <a:pt x="166" y="148"/>
                      <a:pt x="166" y="148"/>
                      <a:pt x="166" y="148"/>
                    </a:cubicBezTo>
                    <a:cubicBezTo>
                      <a:pt x="166" y="148"/>
                      <a:pt x="166" y="148"/>
                      <a:pt x="166" y="148"/>
                    </a:cubicBezTo>
                    <a:cubicBezTo>
                      <a:pt x="166" y="148"/>
                      <a:pt x="166" y="148"/>
                      <a:pt x="166" y="148"/>
                    </a:cubicBezTo>
                    <a:cubicBezTo>
                      <a:pt x="166" y="148"/>
                      <a:pt x="166" y="148"/>
                      <a:pt x="166" y="148"/>
                    </a:cubicBezTo>
                    <a:cubicBezTo>
                      <a:pt x="166" y="148"/>
                      <a:pt x="166" y="148"/>
                      <a:pt x="166" y="148"/>
                    </a:cubicBezTo>
                    <a:cubicBezTo>
                      <a:pt x="166" y="148"/>
                      <a:pt x="166" y="148"/>
                      <a:pt x="166" y="148"/>
                    </a:cubicBezTo>
                    <a:cubicBezTo>
                      <a:pt x="166" y="148"/>
                      <a:pt x="166" y="148"/>
                      <a:pt x="166" y="148"/>
                    </a:cubicBezTo>
                    <a:cubicBezTo>
                      <a:pt x="166" y="148"/>
                      <a:pt x="166" y="148"/>
                      <a:pt x="166" y="148"/>
                    </a:cubicBezTo>
                    <a:cubicBezTo>
                      <a:pt x="166" y="148"/>
                      <a:pt x="166" y="148"/>
                      <a:pt x="166" y="148"/>
                    </a:cubicBezTo>
                    <a:cubicBezTo>
                      <a:pt x="166" y="148"/>
                      <a:pt x="166" y="148"/>
                      <a:pt x="166" y="148"/>
                    </a:cubicBezTo>
                    <a:cubicBezTo>
                      <a:pt x="166" y="148"/>
                      <a:pt x="166" y="148"/>
                      <a:pt x="166" y="148"/>
                    </a:cubicBezTo>
                    <a:cubicBezTo>
                      <a:pt x="166" y="148"/>
                      <a:pt x="166" y="148"/>
                      <a:pt x="166" y="148"/>
                    </a:cubicBezTo>
                    <a:cubicBezTo>
                      <a:pt x="166" y="148"/>
                      <a:pt x="166" y="148"/>
                      <a:pt x="166" y="148"/>
                    </a:cubicBezTo>
                    <a:cubicBezTo>
                      <a:pt x="166" y="148"/>
                      <a:pt x="166" y="148"/>
                      <a:pt x="166" y="148"/>
                    </a:cubicBezTo>
                    <a:cubicBezTo>
                      <a:pt x="166" y="148"/>
                      <a:pt x="166" y="148"/>
                      <a:pt x="166" y="148"/>
                    </a:cubicBezTo>
                    <a:cubicBezTo>
                      <a:pt x="166" y="148"/>
                      <a:pt x="166" y="148"/>
                      <a:pt x="167" y="148"/>
                    </a:cubicBezTo>
                    <a:cubicBezTo>
                      <a:pt x="167" y="148"/>
                      <a:pt x="167" y="148"/>
                      <a:pt x="167" y="148"/>
                    </a:cubicBezTo>
                    <a:cubicBezTo>
                      <a:pt x="167" y="148"/>
                      <a:pt x="167" y="148"/>
                      <a:pt x="167" y="148"/>
                    </a:cubicBezTo>
                    <a:cubicBezTo>
                      <a:pt x="167" y="148"/>
                      <a:pt x="167" y="148"/>
                      <a:pt x="167" y="148"/>
                    </a:cubicBezTo>
                    <a:cubicBezTo>
                      <a:pt x="167" y="148"/>
                      <a:pt x="167" y="148"/>
                      <a:pt x="167" y="148"/>
                    </a:cubicBezTo>
                    <a:cubicBezTo>
                      <a:pt x="167" y="148"/>
                      <a:pt x="167" y="148"/>
                      <a:pt x="167" y="148"/>
                    </a:cubicBezTo>
                    <a:cubicBezTo>
                      <a:pt x="167" y="148"/>
                      <a:pt x="167" y="148"/>
                      <a:pt x="167" y="148"/>
                    </a:cubicBezTo>
                    <a:cubicBezTo>
                      <a:pt x="167" y="148"/>
                      <a:pt x="167" y="148"/>
                      <a:pt x="167" y="148"/>
                    </a:cubicBezTo>
                    <a:cubicBezTo>
                      <a:pt x="167" y="148"/>
                      <a:pt x="167" y="148"/>
                      <a:pt x="167" y="148"/>
                    </a:cubicBezTo>
                    <a:cubicBezTo>
                      <a:pt x="167" y="148"/>
                      <a:pt x="167" y="148"/>
                      <a:pt x="167" y="148"/>
                    </a:cubicBezTo>
                    <a:cubicBezTo>
                      <a:pt x="167" y="148"/>
                      <a:pt x="167" y="148"/>
                      <a:pt x="167" y="148"/>
                    </a:cubicBezTo>
                    <a:cubicBezTo>
                      <a:pt x="167" y="148"/>
                      <a:pt x="167" y="148"/>
                      <a:pt x="167" y="148"/>
                    </a:cubicBezTo>
                    <a:cubicBezTo>
                      <a:pt x="167" y="148"/>
                      <a:pt x="167" y="148"/>
                      <a:pt x="167" y="148"/>
                    </a:cubicBezTo>
                    <a:cubicBezTo>
                      <a:pt x="167" y="148"/>
                      <a:pt x="167" y="148"/>
                      <a:pt x="167" y="148"/>
                    </a:cubicBezTo>
                    <a:cubicBezTo>
                      <a:pt x="167" y="148"/>
                      <a:pt x="167" y="148"/>
                      <a:pt x="167" y="148"/>
                    </a:cubicBezTo>
                    <a:cubicBezTo>
                      <a:pt x="167" y="148"/>
                      <a:pt x="167" y="148"/>
                      <a:pt x="167" y="148"/>
                    </a:cubicBezTo>
                    <a:cubicBezTo>
                      <a:pt x="167" y="148"/>
                      <a:pt x="167" y="148"/>
                      <a:pt x="167" y="148"/>
                    </a:cubicBezTo>
                    <a:cubicBezTo>
                      <a:pt x="167" y="148"/>
                      <a:pt x="167" y="148"/>
                      <a:pt x="167" y="148"/>
                    </a:cubicBezTo>
                    <a:cubicBezTo>
                      <a:pt x="167" y="148"/>
                      <a:pt x="167" y="148"/>
                      <a:pt x="167" y="148"/>
                    </a:cubicBezTo>
                    <a:cubicBezTo>
                      <a:pt x="167" y="148"/>
                      <a:pt x="167" y="148"/>
                      <a:pt x="167" y="148"/>
                    </a:cubicBezTo>
                    <a:cubicBezTo>
                      <a:pt x="167" y="148"/>
                      <a:pt x="167" y="148"/>
                      <a:pt x="167" y="148"/>
                    </a:cubicBezTo>
                    <a:cubicBezTo>
                      <a:pt x="167" y="148"/>
                      <a:pt x="167" y="148"/>
                      <a:pt x="167" y="148"/>
                    </a:cubicBezTo>
                    <a:cubicBezTo>
                      <a:pt x="167" y="148"/>
                      <a:pt x="167" y="148"/>
                      <a:pt x="167" y="148"/>
                    </a:cubicBezTo>
                    <a:cubicBezTo>
                      <a:pt x="167" y="148"/>
                      <a:pt x="167" y="148"/>
                      <a:pt x="167" y="148"/>
                    </a:cubicBezTo>
                    <a:cubicBezTo>
                      <a:pt x="167" y="148"/>
                      <a:pt x="167" y="148"/>
                      <a:pt x="167" y="148"/>
                    </a:cubicBezTo>
                    <a:cubicBezTo>
                      <a:pt x="167" y="148"/>
                      <a:pt x="167" y="148"/>
                      <a:pt x="167" y="148"/>
                    </a:cubicBezTo>
                    <a:cubicBezTo>
                      <a:pt x="167" y="148"/>
                      <a:pt x="167" y="148"/>
                      <a:pt x="167" y="148"/>
                    </a:cubicBezTo>
                    <a:cubicBezTo>
                      <a:pt x="167" y="148"/>
                      <a:pt x="167" y="148"/>
                      <a:pt x="167" y="148"/>
                    </a:cubicBezTo>
                    <a:cubicBezTo>
                      <a:pt x="167" y="148"/>
                      <a:pt x="167" y="148"/>
                      <a:pt x="167" y="148"/>
                    </a:cubicBezTo>
                    <a:cubicBezTo>
                      <a:pt x="167" y="148"/>
                      <a:pt x="167" y="148"/>
                      <a:pt x="167" y="148"/>
                    </a:cubicBezTo>
                    <a:cubicBezTo>
                      <a:pt x="167" y="148"/>
                      <a:pt x="167" y="148"/>
                      <a:pt x="167" y="148"/>
                    </a:cubicBezTo>
                    <a:cubicBezTo>
                      <a:pt x="167" y="148"/>
                      <a:pt x="167" y="148"/>
                      <a:pt x="167" y="148"/>
                    </a:cubicBezTo>
                    <a:cubicBezTo>
                      <a:pt x="167" y="148"/>
                      <a:pt x="167" y="148"/>
                      <a:pt x="167" y="148"/>
                    </a:cubicBezTo>
                    <a:cubicBezTo>
                      <a:pt x="167" y="148"/>
                      <a:pt x="167" y="148"/>
                      <a:pt x="167" y="148"/>
                    </a:cubicBezTo>
                    <a:cubicBezTo>
                      <a:pt x="167" y="148"/>
                      <a:pt x="167" y="148"/>
                      <a:pt x="167" y="148"/>
                    </a:cubicBezTo>
                    <a:cubicBezTo>
                      <a:pt x="167" y="148"/>
                      <a:pt x="167" y="148"/>
                      <a:pt x="167" y="148"/>
                    </a:cubicBezTo>
                    <a:cubicBezTo>
                      <a:pt x="167" y="148"/>
                      <a:pt x="167" y="148"/>
                      <a:pt x="167" y="148"/>
                    </a:cubicBezTo>
                    <a:cubicBezTo>
                      <a:pt x="167" y="148"/>
                      <a:pt x="167" y="148"/>
                      <a:pt x="167" y="148"/>
                    </a:cubicBezTo>
                    <a:cubicBezTo>
                      <a:pt x="167" y="148"/>
                      <a:pt x="167" y="148"/>
                      <a:pt x="167" y="148"/>
                    </a:cubicBezTo>
                    <a:cubicBezTo>
                      <a:pt x="167" y="148"/>
                      <a:pt x="167" y="148"/>
                      <a:pt x="167" y="148"/>
                    </a:cubicBezTo>
                    <a:cubicBezTo>
                      <a:pt x="168" y="148"/>
                      <a:pt x="168" y="148"/>
                      <a:pt x="168" y="148"/>
                    </a:cubicBezTo>
                    <a:cubicBezTo>
                      <a:pt x="168" y="148"/>
                      <a:pt x="168" y="148"/>
                      <a:pt x="168" y="148"/>
                    </a:cubicBezTo>
                    <a:cubicBezTo>
                      <a:pt x="168" y="148"/>
                      <a:pt x="168" y="148"/>
                      <a:pt x="168" y="148"/>
                    </a:cubicBezTo>
                    <a:cubicBezTo>
                      <a:pt x="168" y="148"/>
                      <a:pt x="168" y="148"/>
                      <a:pt x="168" y="148"/>
                    </a:cubicBezTo>
                    <a:cubicBezTo>
                      <a:pt x="168" y="148"/>
                      <a:pt x="168" y="148"/>
                      <a:pt x="168" y="148"/>
                    </a:cubicBezTo>
                    <a:cubicBezTo>
                      <a:pt x="168" y="148"/>
                      <a:pt x="168" y="148"/>
                      <a:pt x="168" y="148"/>
                    </a:cubicBezTo>
                    <a:cubicBezTo>
                      <a:pt x="168" y="148"/>
                      <a:pt x="168" y="148"/>
                      <a:pt x="168" y="148"/>
                    </a:cubicBezTo>
                    <a:cubicBezTo>
                      <a:pt x="168" y="147"/>
                      <a:pt x="168" y="147"/>
                      <a:pt x="168" y="147"/>
                    </a:cubicBezTo>
                    <a:cubicBezTo>
                      <a:pt x="168" y="147"/>
                      <a:pt x="168" y="147"/>
                      <a:pt x="168" y="147"/>
                    </a:cubicBezTo>
                    <a:cubicBezTo>
                      <a:pt x="168" y="147"/>
                      <a:pt x="168" y="147"/>
                      <a:pt x="168" y="147"/>
                    </a:cubicBezTo>
                    <a:cubicBezTo>
                      <a:pt x="168" y="147"/>
                      <a:pt x="168" y="147"/>
                      <a:pt x="168" y="147"/>
                    </a:cubicBezTo>
                    <a:cubicBezTo>
                      <a:pt x="168" y="147"/>
                      <a:pt x="168" y="147"/>
                      <a:pt x="168" y="147"/>
                    </a:cubicBezTo>
                    <a:cubicBezTo>
                      <a:pt x="168" y="147"/>
                      <a:pt x="168" y="147"/>
                      <a:pt x="168" y="147"/>
                    </a:cubicBezTo>
                    <a:cubicBezTo>
                      <a:pt x="168" y="147"/>
                      <a:pt x="168" y="147"/>
                      <a:pt x="168" y="147"/>
                    </a:cubicBezTo>
                    <a:cubicBezTo>
                      <a:pt x="168" y="147"/>
                      <a:pt x="168" y="147"/>
                      <a:pt x="168" y="147"/>
                    </a:cubicBezTo>
                    <a:cubicBezTo>
                      <a:pt x="168" y="147"/>
                      <a:pt x="168" y="147"/>
                      <a:pt x="168" y="147"/>
                    </a:cubicBezTo>
                    <a:cubicBezTo>
                      <a:pt x="168" y="147"/>
                      <a:pt x="168" y="147"/>
                      <a:pt x="168" y="147"/>
                    </a:cubicBezTo>
                    <a:cubicBezTo>
                      <a:pt x="168" y="147"/>
                      <a:pt x="168" y="147"/>
                      <a:pt x="168" y="147"/>
                    </a:cubicBezTo>
                    <a:cubicBezTo>
                      <a:pt x="168" y="147"/>
                      <a:pt x="168" y="147"/>
                      <a:pt x="168" y="147"/>
                    </a:cubicBezTo>
                    <a:cubicBezTo>
                      <a:pt x="168" y="147"/>
                      <a:pt x="168" y="147"/>
                      <a:pt x="168" y="147"/>
                    </a:cubicBezTo>
                    <a:cubicBezTo>
                      <a:pt x="168" y="147"/>
                      <a:pt x="168" y="147"/>
                      <a:pt x="168" y="147"/>
                    </a:cubicBezTo>
                    <a:cubicBezTo>
                      <a:pt x="168" y="147"/>
                      <a:pt x="168" y="147"/>
                      <a:pt x="168" y="147"/>
                    </a:cubicBezTo>
                    <a:cubicBezTo>
                      <a:pt x="168" y="147"/>
                      <a:pt x="168" y="147"/>
                      <a:pt x="168" y="147"/>
                    </a:cubicBezTo>
                    <a:cubicBezTo>
                      <a:pt x="168" y="147"/>
                      <a:pt x="168" y="147"/>
                      <a:pt x="168" y="147"/>
                    </a:cubicBezTo>
                    <a:cubicBezTo>
                      <a:pt x="168" y="147"/>
                      <a:pt x="168" y="147"/>
                      <a:pt x="168" y="147"/>
                    </a:cubicBezTo>
                    <a:cubicBezTo>
                      <a:pt x="168" y="147"/>
                      <a:pt x="168" y="147"/>
                      <a:pt x="168" y="147"/>
                    </a:cubicBezTo>
                    <a:cubicBezTo>
                      <a:pt x="168" y="147"/>
                      <a:pt x="168" y="147"/>
                      <a:pt x="168" y="147"/>
                    </a:cubicBezTo>
                    <a:cubicBezTo>
                      <a:pt x="168" y="147"/>
                      <a:pt x="168" y="147"/>
                      <a:pt x="168" y="147"/>
                    </a:cubicBezTo>
                    <a:cubicBezTo>
                      <a:pt x="168" y="147"/>
                      <a:pt x="168" y="147"/>
                      <a:pt x="168" y="147"/>
                    </a:cubicBezTo>
                    <a:cubicBezTo>
                      <a:pt x="168" y="147"/>
                      <a:pt x="168" y="147"/>
                      <a:pt x="168" y="147"/>
                    </a:cubicBezTo>
                    <a:cubicBezTo>
                      <a:pt x="168" y="147"/>
                      <a:pt x="168" y="147"/>
                      <a:pt x="168" y="147"/>
                    </a:cubicBezTo>
                    <a:cubicBezTo>
                      <a:pt x="168" y="147"/>
                      <a:pt x="168" y="147"/>
                      <a:pt x="168" y="147"/>
                    </a:cubicBezTo>
                    <a:cubicBezTo>
                      <a:pt x="168" y="147"/>
                      <a:pt x="168" y="147"/>
                      <a:pt x="168" y="147"/>
                    </a:cubicBezTo>
                    <a:cubicBezTo>
                      <a:pt x="168" y="147"/>
                      <a:pt x="168" y="147"/>
                      <a:pt x="168" y="147"/>
                    </a:cubicBezTo>
                    <a:cubicBezTo>
                      <a:pt x="168" y="147"/>
                      <a:pt x="168" y="147"/>
                      <a:pt x="168" y="147"/>
                    </a:cubicBezTo>
                    <a:cubicBezTo>
                      <a:pt x="168" y="147"/>
                      <a:pt x="168" y="147"/>
                      <a:pt x="168" y="147"/>
                    </a:cubicBezTo>
                    <a:cubicBezTo>
                      <a:pt x="168" y="147"/>
                      <a:pt x="168" y="147"/>
                      <a:pt x="168" y="147"/>
                    </a:cubicBezTo>
                    <a:cubicBezTo>
                      <a:pt x="168" y="147"/>
                      <a:pt x="168" y="147"/>
                      <a:pt x="168" y="147"/>
                    </a:cubicBezTo>
                    <a:cubicBezTo>
                      <a:pt x="168" y="147"/>
                      <a:pt x="168" y="147"/>
                      <a:pt x="168" y="147"/>
                    </a:cubicBezTo>
                    <a:cubicBezTo>
                      <a:pt x="168" y="147"/>
                      <a:pt x="168" y="147"/>
                      <a:pt x="168" y="147"/>
                    </a:cubicBezTo>
                    <a:cubicBezTo>
                      <a:pt x="168" y="147"/>
                      <a:pt x="168" y="147"/>
                      <a:pt x="168" y="147"/>
                    </a:cubicBezTo>
                    <a:cubicBezTo>
                      <a:pt x="168" y="147"/>
                      <a:pt x="168" y="147"/>
                      <a:pt x="168" y="147"/>
                    </a:cubicBezTo>
                    <a:cubicBezTo>
                      <a:pt x="168" y="147"/>
                      <a:pt x="168" y="147"/>
                      <a:pt x="168" y="147"/>
                    </a:cubicBezTo>
                    <a:cubicBezTo>
                      <a:pt x="168" y="147"/>
                      <a:pt x="168" y="147"/>
                      <a:pt x="168" y="147"/>
                    </a:cubicBezTo>
                    <a:cubicBezTo>
                      <a:pt x="168" y="147"/>
                      <a:pt x="169" y="147"/>
                      <a:pt x="169" y="147"/>
                    </a:cubicBezTo>
                    <a:cubicBezTo>
                      <a:pt x="169" y="147"/>
                      <a:pt x="169" y="147"/>
                      <a:pt x="169" y="147"/>
                    </a:cubicBezTo>
                    <a:cubicBezTo>
                      <a:pt x="169" y="147"/>
                      <a:pt x="169" y="147"/>
                      <a:pt x="169" y="147"/>
                    </a:cubicBezTo>
                    <a:cubicBezTo>
                      <a:pt x="169" y="147"/>
                      <a:pt x="169" y="147"/>
                      <a:pt x="169" y="147"/>
                    </a:cubicBezTo>
                    <a:cubicBezTo>
                      <a:pt x="169" y="147"/>
                      <a:pt x="169" y="147"/>
                      <a:pt x="169" y="147"/>
                    </a:cubicBezTo>
                    <a:cubicBezTo>
                      <a:pt x="169" y="147"/>
                      <a:pt x="169" y="147"/>
                      <a:pt x="169" y="147"/>
                    </a:cubicBezTo>
                    <a:cubicBezTo>
                      <a:pt x="169" y="147"/>
                      <a:pt x="169" y="147"/>
                      <a:pt x="169" y="147"/>
                    </a:cubicBezTo>
                    <a:cubicBezTo>
                      <a:pt x="169" y="147"/>
                      <a:pt x="169" y="147"/>
                      <a:pt x="169" y="147"/>
                    </a:cubicBezTo>
                    <a:cubicBezTo>
                      <a:pt x="169" y="147"/>
                      <a:pt x="169" y="147"/>
                      <a:pt x="169" y="147"/>
                    </a:cubicBezTo>
                    <a:cubicBezTo>
                      <a:pt x="169" y="147"/>
                      <a:pt x="169" y="147"/>
                      <a:pt x="169" y="147"/>
                    </a:cubicBezTo>
                    <a:cubicBezTo>
                      <a:pt x="169" y="147"/>
                      <a:pt x="169" y="147"/>
                      <a:pt x="169" y="147"/>
                    </a:cubicBezTo>
                    <a:cubicBezTo>
                      <a:pt x="169" y="147"/>
                      <a:pt x="169" y="147"/>
                      <a:pt x="169" y="147"/>
                    </a:cubicBezTo>
                    <a:cubicBezTo>
                      <a:pt x="169" y="147"/>
                      <a:pt x="169" y="147"/>
                      <a:pt x="169" y="147"/>
                    </a:cubicBezTo>
                    <a:cubicBezTo>
                      <a:pt x="169" y="147"/>
                      <a:pt x="169" y="147"/>
                      <a:pt x="169" y="147"/>
                    </a:cubicBezTo>
                    <a:cubicBezTo>
                      <a:pt x="169" y="147"/>
                      <a:pt x="169" y="147"/>
                      <a:pt x="169" y="147"/>
                    </a:cubicBezTo>
                    <a:cubicBezTo>
                      <a:pt x="169" y="147"/>
                      <a:pt x="169" y="147"/>
                      <a:pt x="169" y="147"/>
                    </a:cubicBezTo>
                    <a:cubicBezTo>
                      <a:pt x="169" y="147"/>
                      <a:pt x="169" y="147"/>
                      <a:pt x="169" y="147"/>
                    </a:cubicBezTo>
                    <a:cubicBezTo>
                      <a:pt x="169" y="147"/>
                      <a:pt x="169" y="147"/>
                      <a:pt x="169" y="147"/>
                    </a:cubicBezTo>
                    <a:cubicBezTo>
                      <a:pt x="169" y="147"/>
                      <a:pt x="169" y="147"/>
                      <a:pt x="169" y="147"/>
                    </a:cubicBezTo>
                    <a:cubicBezTo>
                      <a:pt x="169" y="147"/>
                      <a:pt x="169" y="147"/>
                      <a:pt x="169" y="147"/>
                    </a:cubicBezTo>
                    <a:cubicBezTo>
                      <a:pt x="169" y="147"/>
                      <a:pt x="169" y="147"/>
                      <a:pt x="169" y="147"/>
                    </a:cubicBezTo>
                    <a:cubicBezTo>
                      <a:pt x="169" y="147"/>
                      <a:pt x="169" y="147"/>
                      <a:pt x="169" y="147"/>
                    </a:cubicBezTo>
                    <a:cubicBezTo>
                      <a:pt x="169" y="147"/>
                      <a:pt x="169" y="147"/>
                      <a:pt x="169" y="147"/>
                    </a:cubicBezTo>
                    <a:cubicBezTo>
                      <a:pt x="169" y="147"/>
                      <a:pt x="169" y="147"/>
                      <a:pt x="169" y="147"/>
                    </a:cubicBezTo>
                    <a:cubicBezTo>
                      <a:pt x="169" y="147"/>
                      <a:pt x="169" y="147"/>
                      <a:pt x="169" y="147"/>
                    </a:cubicBezTo>
                    <a:cubicBezTo>
                      <a:pt x="169" y="147"/>
                      <a:pt x="169" y="147"/>
                      <a:pt x="169" y="147"/>
                    </a:cubicBezTo>
                    <a:cubicBezTo>
                      <a:pt x="169" y="147"/>
                      <a:pt x="169" y="147"/>
                      <a:pt x="169" y="147"/>
                    </a:cubicBezTo>
                    <a:cubicBezTo>
                      <a:pt x="169" y="147"/>
                      <a:pt x="169" y="147"/>
                      <a:pt x="169" y="147"/>
                    </a:cubicBezTo>
                    <a:cubicBezTo>
                      <a:pt x="169" y="147"/>
                      <a:pt x="169" y="147"/>
                      <a:pt x="169" y="147"/>
                    </a:cubicBezTo>
                    <a:cubicBezTo>
                      <a:pt x="169" y="147"/>
                      <a:pt x="169" y="147"/>
                      <a:pt x="169" y="147"/>
                    </a:cubicBezTo>
                    <a:cubicBezTo>
                      <a:pt x="169" y="147"/>
                      <a:pt x="169" y="147"/>
                      <a:pt x="169" y="147"/>
                    </a:cubicBezTo>
                    <a:cubicBezTo>
                      <a:pt x="169" y="147"/>
                      <a:pt x="169" y="147"/>
                      <a:pt x="169" y="147"/>
                    </a:cubicBezTo>
                    <a:cubicBezTo>
                      <a:pt x="169" y="147"/>
                      <a:pt x="169" y="147"/>
                      <a:pt x="169" y="147"/>
                    </a:cubicBezTo>
                    <a:cubicBezTo>
                      <a:pt x="169" y="147"/>
                      <a:pt x="169" y="147"/>
                      <a:pt x="169" y="147"/>
                    </a:cubicBezTo>
                    <a:cubicBezTo>
                      <a:pt x="169" y="147"/>
                      <a:pt x="169" y="147"/>
                      <a:pt x="169" y="147"/>
                    </a:cubicBezTo>
                    <a:cubicBezTo>
                      <a:pt x="169" y="147"/>
                      <a:pt x="169" y="147"/>
                      <a:pt x="169" y="147"/>
                    </a:cubicBezTo>
                    <a:cubicBezTo>
                      <a:pt x="169" y="147"/>
                      <a:pt x="169" y="147"/>
                      <a:pt x="169" y="147"/>
                    </a:cubicBezTo>
                    <a:cubicBezTo>
                      <a:pt x="169" y="147"/>
                      <a:pt x="169" y="147"/>
                      <a:pt x="169" y="147"/>
                    </a:cubicBezTo>
                    <a:cubicBezTo>
                      <a:pt x="169" y="147"/>
                      <a:pt x="169" y="147"/>
                      <a:pt x="169" y="147"/>
                    </a:cubicBezTo>
                    <a:cubicBezTo>
                      <a:pt x="169" y="147"/>
                      <a:pt x="169" y="147"/>
                      <a:pt x="169" y="147"/>
                    </a:cubicBezTo>
                    <a:cubicBezTo>
                      <a:pt x="170" y="147"/>
                      <a:pt x="170" y="147"/>
                      <a:pt x="170" y="147"/>
                    </a:cubicBezTo>
                    <a:cubicBezTo>
                      <a:pt x="170" y="147"/>
                      <a:pt x="170" y="147"/>
                      <a:pt x="170" y="147"/>
                    </a:cubicBezTo>
                    <a:cubicBezTo>
                      <a:pt x="170" y="147"/>
                      <a:pt x="170" y="147"/>
                      <a:pt x="170" y="147"/>
                    </a:cubicBezTo>
                    <a:cubicBezTo>
                      <a:pt x="170" y="147"/>
                      <a:pt x="170" y="147"/>
                      <a:pt x="170" y="147"/>
                    </a:cubicBezTo>
                    <a:cubicBezTo>
                      <a:pt x="170" y="147"/>
                      <a:pt x="170" y="147"/>
                      <a:pt x="170" y="147"/>
                    </a:cubicBezTo>
                    <a:cubicBezTo>
                      <a:pt x="170" y="147"/>
                      <a:pt x="170" y="147"/>
                      <a:pt x="170" y="147"/>
                    </a:cubicBezTo>
                    <a:cubicBezTo>
                      <a:pt x="170" y="147"/>
                      <a:pt x="170" y="147"/>
                      <a:pt x="170" y="147"/>
                    </a:cubicBezTo>
                    <a:cubicBezTo>
                      <a:pt x="170" y="147"/>
                      <a:pt x="170" y="147"/>
                      <a:pt x="170" y="147"/>
                    </a:cubicBezTo>
                    <a:cubicBezTo>
                      <a:pt x="170" y="147"/>
                      <a:pt x="170" y="147"/>
                      <a:pt x="170" y="147"/>
                    </a:cubicBezTo>
                    <a:cubicBezTo>
                      <a:pt x="170" y="147"/>
                      <a:pt x="170" y="147"/>
                      <a:pt x="170" y="147"/>
                    </a:cubicBezTo>
                    <a:cubicBezTo>
                      <a:pt x="170" y="147"/>
                      <a:pt x="170" y="147"/>
                      <a:pt x="170" y="147"/>
                    </a:cubicBezTo>
                    <a:cubicBezTo>
                      <a:pt x="170" y="147"/>
                      <a:pt x="170" y="147"/>
                      <a:pt x="170" y="147"/>
                    </a:cubicBezTo>
                    <a:cubicBezTo>
                      <a:pt x="170" y="147"/>
                      <a:pt x="170" y="147"/>
                      <a:pt x="170" y="147"/>
                    </a:cubicBezTo>
                    <a:cubicBezTo>
                      <a:pt x="170" y="147"/>
                      <a:pt x="170" y="147"/>
                      <a:pt x="170" y="147"/>
                    </a:cubicBezTo>
                    <a:cubicBezTo>
                      <a:pt x="170" y="147"/>
                      <a:pt x="170" y="147"/>
                      <a:pt x="170" y="147"/>
                    </a:cubicBezTo>
                    <a:cubicBezTo>
                      <a:pt x="170" y="147"/>
                      <a:pt x="170" y="147"/>
                      <a:pt x="170" y="147"/>
                    </a:cubicBezTo>
                    <a:cubicBezTo>
                      <a:pt x="170" y="146"/>
                      <a:pt x="171" y="146"/>
                      <a:pt x="171" y="146"/>
                    </a:cubicBezTo>
                    <a:cubicBezTo>
                      <a:pt x="171" y="146"/>
                      <a:pt x="172" y="146"/>
                      <a:pt x="172" y="146"/>
                    </a:cubicBezTo>
                    <a:cubicBezTo>
                      <a:pt x="172" y="146"/>
                      <a:pt x="172" y="146"/>
                      <a:pt x="173" y="146"/>
                    </a:cubicBezTo>
                    <a:cubicBezTo>
                      <a:pt x="173" y="146"/>
                      <a:pt x="173" y="146"/>
                      <a:pt x="173" y="146"/>
                    </a:cubicBezTo>
                    <a:cubicBezTo>
                      <a:pt x="173" y="146"/>
                      <a:pt x="173" y="146"/>
                      <a:pt x="173" y="146"/>
                    </a:cubicBezTo>
                    <a:cubicBezTo>
                      <a:pt x="173" y="146"/>
                      <a:pt x="173" y="146"/>
                      <a:pt x="173" y="146"/>
                    </a:cubicBezTo>
                    <a:cubicBezTo>
                      <a:pt x="173" y="146"/>
                      <a:pt x="173" y="146"/>
                      <a:pt x="173" y="146"/>
                    </a:cubicBezTo>
                    <a:cubicBezTo>
                      <a:pt x="173" y="146"/>
                      <a:pt x="173" y="146"/>
                      <a:pt x="173" y="146"/>
                    </a:cubicBezTo>
                    <a:cubicBezTo>
                      <a:pt x="173" y="146"/>
                      <a:pt x="173" y="146"/>
                      <a:pt x="173" y="146"/>
                    </a:cubicBezTo>
                    <a:cubicBezTo>
                      <a:pt x="173" y="146"/>
                      <a:pt x="173" y="146"/>
                      <a:pt x="173" y="146"/>
                    </a:cubicBezTo>
                    <a:cubicBezTo>
                      <a:pt x="173" y="146"/>
                      <a:pt x="173" y="146"/>
                      <a:pt x="173" y="146"/>
                    </a:cubicBezTo>
                    <a:cubicBezTo>
                      <a:pt x="173" y="146"/>
                      <a:pt x="173" y="146"/>
                      <a:pt x="173" y="146"/>
                    </a:cubicBezTo>
                    <a:cubicBezTo>
                      <a:pt x="173" y="146"/>
                      <a:pt x="173" y="146"/>
                      <a:pt x="173" y="146"/>
                    </a:cubicBezTo>
                    <a:cubicBezTo>
                      <a:pt x="173" y="146"/>
                      <a:pt x="173" y="146"/>
                      <a:pt x="173" y="146"/>
                    </a:cubicBezTo>
                    <a:cubicBezTo>
                      <a:pt x="173" y="146"/>
                      <a:pt x="174" y="145"/>
                      <a:pt x="174" y="145"/>
                    </a:cubicBezTo>
                    <a:cubicBezTo>
                      <a:pt x="174" y="145"/>
                      <a:pt x="175" y="145"/>
                      <a:pt x="175" y="145"/>
                    </a:cubicBezTo>
                    <a:cubicBezTo>
                      <a:pt x="175" y="145"/>
                      <a:pt x="175" y="145"/>
                      <a:pt x="175" y="145"/>
                    </a:cubicBezTo>
                    <a:cubicBezTo>
                      <a:pt x="175" y="145"/>
                      <a:pt x="176" y="145"/>
                      <a:pt x="176" y="145"/>
                    </a:cubicBezTo>
                    <a:cubicBezTo>
                      <a:pt x="176" y="145"/>
                      <a:pt x="176" y="145"/>
                      <a:pt x="176" y="145"/>
                    </a:cubicBezTo>
                    <a:cubicBezTo>
                      <a:pt x="176" y="145"/>
                      <a:pt x="176" y="145"/>
                      <a:pt x="176" y="145"/>
                    </a:cubicBezTo>
                    <a:cubicBezTo>
                      <a:pt x="176" y="145"/>
                      <a:pt x="176" y="145"/>
                      <a:pt x="176" y="145"/>
                    </a:cubicBezTo>
                    <a:cubicBezTo>
                      <a:pt x="176" y="145"/>
                      <a:pt x="176" y="145"/>
                      <a:pt x="176" y="145"/>
                    </a:cubicBezTo>
                    <a:cubicBezTo>
                      <a:pt x="176" y="145"/>
                      <a:pt x="176" y="145"/>
                      <a:pt x="176" y="145"/>
                    </a:cubicBezTo>
                    <a:cubicBezTo>
                      <a:pt x="176" y="145"/>
                      <a:pt x="176" y="145"/>
                      <a:pt x="176" y="145"/>
                    </a:cubicBezTo>
                    <a:cubicBezTo>
                      <a:pt x="176" y="145"/>
                      <a:pt x="176" y="145"/>
                      <a:pt x="176" y="145"/>
                    </a:cubicBezTo>
                    <a:cubicBezTo>
                      <a:pt x="176" y="145"/>
                      <a:pt x="176" y="145"/>
                      <a:pt x="176" y="145"/>
                    </a:cubicBezTo>
                    <a:cubicBezTo>
                      <a:pt x="176" y="145"/>
                      <a:pt x="176" y="145"/>
                      <a:pt x="176" y="145"/>
                    </a:cubicBezTo>
                    <a:cubicBezTo>
                      <a:pt x="176" y="145"/>
                      <a:pt x="176" y="145"/>
                      <a:pt x="176" y="145"/>
                    </a:cubicBezTo>
                    <a:cubicBezTo>
                      <a:pt x="177" y="145"/>
                      <a:pt x="177" y="145"/>
                      <a:pt x="177" y="145"/>
                    </a:cubicBezTo>
                    <a:cubicBezTo>
                      <a:pt x="177" y="145"/>
                      <a:pt x="177" y="145"/>
                      <a:pt x="177" y="145"/>
                    </a:cubicBezTo>
                    <a:cubicBezTo>
                      <a:pt x="177" y="145"/>
                      <a:pt x="177" y="145"/>
                      <a:pt x="177" y="145"/>
                    </a:cubicBezTo>
                    <a:cubicBezTo>
                      <a:pt x="177" y="145"/>
                      <a:pt x="177" y="145"/>
                      <a:pt x="177" y="145"/>
                    </a:cubicBezTo>
                    <a:cubicBezTo>
                      <a:pt x="177" y="145"/>
                      <a:pt x="177" y="145"/>
                      <a:pt x="177" y="145"/>
                    </a:cubicBezTo>
                    <a:cubicBezTo>
                      <a:pt x="177" y="145"/>
                      <a:pt x="177" y="145"/>
                      <a:pt x="177" y="145"/>
                    </a:cubicBezTo>
                    <a:cubicBezTo>
                      <a:pt x="177" y="145"/>
                      <a:pt x="177" y="145"/>
                      <a:pt x="177" y="145"/>
                    </a:cubicBezTo>
                    <a:cubicBezTo>
                      <a:pt x="177" y="145"/>
                      <a:pt x="177" y="145"/>
                      <a:pt x="177" y="145"/>
                    </a:cubicBezTo>
                    <a:cubicBezTo>
                      <a:pt x="178" y="145"/>
                      <a:pt x="178" y="145"/>
                      <a:pt x="178" y="145"/>
                    </a:cubicBezTo>
                    <a:cubicBezTo>
                      <a:pt x="178" y="145"/>
                      <a:pt x="178" y="145"/>
                      <a:pt x="178" y="145"/>
                    </a:cubicBezTo>
                    <a:cubicBezTo>
                      <a:pt x="178" y="145"/>
                      <a:pt x="178" y="145"/>
                      <a:pt x="178" y="145"/>
                    </a:cubicBezTo>
                    <a:cubicBezTo>
                      <a:pt x="178" y="145"/>
                      <a:pt x="178" y="145"/>
                      <a:pt x="178" y="145"/>
                    </a:cubicBezTo>
                    <a:cubicBezTo>
                      <a:pt x="179" y="145"/>
                      <a:pt x="179" y="145"/>
                      <a:pt x="179" y="145"/>
                    </a:cubicBezTo>
                    <a:cubicBezTo>
                      <a:pt x="179" y="145"/>
                      <a:pt x="179" y="145"/>
                      <a:pt x="179" y="145"/>
                    </a:cubicBezTo>
                    <a:cubicBezTo>
                      <a:pt x="180" y="145"/>
                      <a:pt x="180" y="145"/>
                      <a:pt x="180" y="145"/>
                    </a:cubicBezTo>
                    <a:cubicBezTo>
                      <a:pt x="180" y="145"/>
                      <a:pt x="180" y="145"/>
                      <a:pt x="180" y="145"/>
                    </a:cubicBezTo>
                    <a:cubicBezTo>
                      <a:pt x="180" y="145"/>
                      <a:pt x="180" y="145"/>
                      <a:pt x="181" y="145"/>
                    </a:cubicBezTo>
                    <a:cubicBezTo>
                      <a:pt x="181" y="145"/>
                      <a:pt x="181" y="145"/>
                      <a:pt x="181" y="145"/>
                    </a:cubicBezTo>
                    <a:cubicBezTo>
                      <a:pt x="181" y="145"/>
                      <a:pt x="181" y="145"/>
                      <a:pt x="181" y="145"/>
                    </a:cubicBezTo>
                    <a:cubicBezTo>
                      <a:pt x="181" y="145"/>
                      <a:pt x="181" y="145"/>
                      <a:pt x="181" y="145"/>
                    </a:cubicBezTo>
                    <a:cubicBezTo>
                      <a:pt x="181" y="145"/>
                      <a:pt x="181" y="145"/>
                      <a:pt x="181" y="145"/>
                    </a:cubicBezTo>
                    <a:cubicBezTo>
                      <a:pt x="181" y="145"/>
                      <a:pt x="181" y="145"/>
                      <a:pt x="181" y="145"/>
                    </a:cubicBezTo>
                    <a:cubicBezTo>
                      <a:pt x="181" y="145"/>
                      <a:pt x="181" y="145"/>
                      <a:pt x="181" y="145"/>
                    </a:cubicBezTo>
                    <a:cubicBezTo>
                      <a:pt x="181" y="145"/>
                      <a:pt x="181" y="145"/>
                      <a:pt x="181" y="145"/>
                    </a:cubicBezTo>
                    <a:cubicBezTo>
                      <a:pt x="181" y="145"/>
                      <a:pt x="181" y="145"/>
                      <a:pt x="181" y="145"/>
                    </a:cubicBezTo>
                    <a:cubicBezTo>
                      <a:pt x="181" y="145"/>
                      <a:pt x="181" y="145"/>
                      <a:pt x="181" y="145"/>
                    </a:cubicBezTo>
                    <a:cubicBezTo>
                      <a:pt x="181" y="145"/>
                      <a:pt x="181" y="145"/>
                      <a:pt x="181" y="145"/>
                    </a:cubicBezTo>
                    <a:cubicBezTo>
                      <a:pt x="181" y="145"/>
                      <a:pt x="181" y="145"/>
                      <a:pt x="181" y="145"/>
                    </a:cubicBezTo>
                    <a:cubicBezTo>
                      <a:pt x="181" y="145"/>
                      <a:pt x="181" y="145"/>
                      <a:pt x="181" y="145"/>
                    </a:cubicBezTo>
                    <a:cubicBezTo>
                      <a:pt x="181" y="145"/>
                      <a:pt x="181" y="145"/>
                      <a:pt x="181" y="145"/>
                    </a:cubicBezTo>
                    <a:cubicBezTo>
                      <a:pt x="182" y="145"/>
                      <a:pt x="182" y="145"/>
                      <a:pt x="182" y="145"/>
                    </a:cubicBezTo>
                    <a:cubicBezTo>
                      <a:pt x="182" y="145"/>
                      <a:pt x="182" y="145"/>
                      <a:pt x="182" y="145"/>
                    </a:cubicBezTo>
                    <a:cubicBezTo>
                      <a:pt x="182" y="145"/>
                      <a:pt x="182" y="145"/>
                      <a:pt x="182" y="145"/>
                    </a:cubicBezTo>
                    <a:cubicBezTo>
                      <a:pt x="182" y="145"/>
                      <a:pt x="182" y="145"/>
                      <a:pt x="182" y="145"/>
                    </a:cubicBezTo>
                    <a:cubicBezTo>
                      <a:pt x="182" y="145"/>
                      <a:pt x="182" y="145"/>
                      <a:pt x="183" y="145"/>
                    </a:cubicBezTo>
                    <a:cubicBezTo>
                      <a:pt x="183" y="145"/>
                      <a:pt x="183" y="145"/>
                      <a:pt x="183" y="145"/>
                    </a:cubicBezTo>
                    <a:cubicBezTo>
                      <a:pt x="183" y="145"/>
                      <a:pt x="183" y="145"/>
                      <a:pt x="183" y="145"/>
                    </a:cubicBezTo>
                    <a:cubicBezTo>
                      <a:pt x="183" y="145"/>
                      <a:pt x="183" y="145"/>
                      <a:pt x="183" y="145"/>
                    </a:cubicBezTo>
                    <a:cubicBezTo>
                      <a:pt x="183" y="145"/>
                      <a:pt x="183" y="145"/>
                      <a:pt x="183" y="145"/>
                    </a:cubicBezTo>
                    <a:cubicBezTo>
                      <a:pt x="183" y="145"/>
                      <a:pt x="183" y="145"/>
                      <a:pt x="183" y="145"/>
                    </a:cubicBezTo>
                    <a:cubicBezTo>
                      <a:pt x="183" y="145"/>
                      <a:pt x="183" y="145"/>
                      <a:pt x="183" y="145"/>
                    </a:cubicBezTo>
                    <a:cubicBezTo>
                      <a:pt x="183" y="145"/>
                      <a:pt x="183" y="145"/>
                      <a:pt x="183" y="145"/>
                    </a:cubicBezTo>
                    <a:cubicBezTo>
                      <a:pt x="183" y="145"/>
                      <a:pt x="183" y="145"/>
                      <a:pt x="183" y="145"/>
                    </a:cubicBezTo>
                    <a:cubicBezTo>
                      <a:pt x="183" y="145"/>
                      <a:pt x="183" y="145"/>
                      <a:pt x="183" y="145"/>
                    </a:cubicBezTo>
                    <a:cubicBezTo>
                      <a:pt x="183" y="145"/>
                      <a:pt x="183" y="145"/>
                      <a:pt x="183" y="145"/>
                    </a:cubicBezTo>
                    <a:cubicBezTo>
                      <a:pt x="183" y="145"/>
                      <a:pt x="183" y="145"/>
                      <a:pt x="183" y="145"/>
                    </a:cubicBezTo>
                    <a:cubicBezTo>
                      <a:pt x="183" y="145"/>
                      <a:pt x="183" y="145"/>
                      <a:pt x="183" y="145"/>
                    </a:cubicBezTo>
                    <a:cubicBezTo>
                      <a:pt x="183" y="145"/>
                      <a:pt x="183" y="145"/>
                      <a:pt x="183" y="145"/>
                    </a:cubicBezTo>
                    <a:cubicBezTo>
                      <a:pt x="183" y="145"/>
                      <a:pt x="183" y="145"/>
                      <a:pt x="183" y="145"/>
                    </a:cubicBezTo>
                    <a:cubicBezTo>
                      <a:pt x="183" y="145"/>
                      <a:pt x="183" y="145"/>
                      <a:pt x="183" y="145"/>
                    </a:cubicBezTo>
                    <a:cubicBezTo>
                      <a:pt x="183" y="145"/>
                      <a:pt x="183" y="145"/>
                      <a:pt x="183" y="145"/>
                    </a:cubicBezTo>
                    <a:cubicBezTo>
                      <a:pt x="184" y="146"/>
                      <a:pt x="184" y="146"/>
                      <a:pt x="184" y="146"/>
                    </a:cubicBezTo>
                    <a:cubicBezTo>
                      <a:pt x="184" y="146"/>
                      <a:pt x="184" y="146"/>
                      <a:pt x="184" y="146"/>
                    </a:cubicBezTo>
                    <a:cubicBezTo>
                      <a:pt x="184" y="146"/>
                      <a:pt x="184" y="146"/>
                      <a:pt x="184" y="146"/>
                    </a:cubicBezTo>
                    <a:cubicBezTo>
                      <a:pt x="184" y="146"/>
                      <a:pt x="184" y="146"/>
                      <a:pt x="184" y="146"/>
                    </a:cubicBezTo>
                    <a:cubicBezTo>
                      <a:pt x="184" y="146"/>
                      <a:pt x="184" y="146"/>
                      <a:pt x="184" y="146"/>
                    </a:cubicBezTo>
                    <a:cubicBezTo>
                      <a:pt x="184" y="146"/>
                      <a:pt x="184" y="146"/>
                      <a:pt x="184" y="146"/>
                    </a:cubicBezTo>
                    <a:cubicBezTo>
                      <a:pt x="184" y="146"/>
                      <a:pt x="184" y="146"/>
                      <a:pt x="184" y="146"/>
                    </a:cubicBezTo>
                    <a:cubicBezTo>
                      <a:pt x="184" y="146"/>
                      <a:pt x="184" y="146"/>
                      <a:pt x="184" y="146"/>
                    </a:cubicBezTo>
                    <a:cubicBezTo>
                      <a:pt x="184" y="146"/>
                      <a:pt x="184" y="146"/>
                      <a:pt x="184" y="146"/>
                    </a:cubicBezTo>
                    <a:cubicBezTo>
                      <a:pt x="184" y="146"/>
                      <a:pt x="184" y="146"/>
                      <a:pt x="184" y="146"/>
                    </a:cubicBezTo>
                    <a:cubicBezTo>
                      <a:pt x="184" y="146"/>
                      <a:pt x="184" y="146"/>
                      <a:pt x="184" y="146"/>
                    </a:cubicBezTo>
                    <a:cubicBezTo>
                      <a:pt x="184" y="146"/>
                      <a:pt x="184" y="146"/>
                      <a:pt x="184" y="146"/>
                    </a:cubicBezTo>
                    <a:cubicBezTo>
                      <a:pt x="184" y="146"/>
                      <a:pt x="184" y="146"/>
                      <a:pt x="184" y="146"/>
                    </a:cubicBezTo>
                    <a:cubicBezTo>
                      <a:pt x="184" y="146"/>
                      <a:pt x="184" y="146"/>
                      <a:pt x="184" y="146"/>
                    </a:cubicBezTo>
                    <a:cubicBezTo>
                      <a:pt x="184" y="146"/>
                      <a:pt x="184" y="146"/>
                      <a:pt x="184" y="146"/>
                    </a:cubicBezTo>
                    <a:cubicBezTo>
                      <a:pt x="185" y="146"/>
                      <a:pt x="185" y="146"/>
                      <a:pt x="185" y="146"/>
                    </a:cubicBezTo>
                    <a:cubicBezTo>
                      <a:pt x="185" y="146"/>
                      <a:pt x="185" y="146"/>
                      <a:pt x="185" y="146"/>
                    </a:cubicBezTo>
                    <a:cubicBezTo>
                      <a:pt x="185" y="146"/>
                      <a:pt x="185" y="146"/>
                      <a:pt x="185" y="146"/>
                    </a:cubicBezTo>
                    <a:cubicBezTo>
                      <a:pt x="185" y="146"/>
                      <a:pt x="185" y="146"/>
                      <a:pt x="185" y="146"/>
                    </a:cubicBezTo>
                    <a:cubicBezTo>
                      <a:pt x="185" y="146"/>
                      <a:pt x="185" y="146"/>
                      <a:pt x="185" y="146"/>
                    </a:cubicBezTo>
                    <a:cubicBezTo>
                      <a:pt x="185" y="146"/>
                      <a:pt x="185" y="146"/>
                      <a:pt x="185" y="146"/>
                    </a:cubicBezTo>
                    <a:cubicBezTo>
                      <a:pt x="185" y="146"/>
                      <a:pt x="185" y="146"/>
                      <a:pt x="185" y="146"/>
                    </a:cubicBezTo>
                    <a:cubicBezTo>
                      <a:pt x="185" y="146"/>
                      <a:pt x="185" y="146"/>
                      <a:pt x="185" y="146"/>
                    </a:cubicBezTo>
                    <a:cubicBezTo>
                      <a:pt x="185" y="146"/>
                      <a:pt x="185" y="146"/>
                      <a:pt x="185" y="146"/>
                    </a:cubicBezTo>
                    <a:cubicBezTo>
                      <a:pt x="185" y="146"/>
                      <a:pt x="185" y="146"/>
                      <a:pt x="185" y="146"/>
                    </a:cubicBezTo>
                    <a:cubicBezTo>
                      <a:pt x="185" y="146"/>
                      <a:pt x="185" y="146"/>
                      <a:pt x="185" y="146"/>
                    </a:cubicBezTo>
                    <a:cubicBezTo>
                      <a:pt x="185" y="146"/>
                      <a:pt x="185" y="146"/>
                      <a:pt x="185" y="146"/>
                    </a:cubicBezTo>
                    <a:cubicBezTo>
                      <a:pt x="185" y="146"/>
                      <a:pt x="185" y="146"/>
                      <a:pt x="185" y="146"/>
                    </a:cubicBezTo>
                    <a:cubicBezTo>
                      <a:pt x="185" y="146"/>
                      <a:pt x="185" y="146"/>
                      <a:pt x="185" y="146"/>
                    </a:cubicBezTo>
                    <a:cubicBezTo>
                      <a:pt x="185" y="146"/>
                      <a:pt x="185" y="146"/>
                      <a:pt x="185" y="146"/>
                    </a:cubicBezTo>
                    <a:cubicBezTo>
                      <a:pt x="185" y="146"/>
                      <a:pt x="185" y="146"/>
                      <a:pt x="185" y="146"/>
                    </a:cubicBezTo>
                    <a:cubicBezTo>
                      <a:pt x="185" y="146"/>
                      <a:pt x="185" y="146"/>
                      <a:pt x="185" y="146"/>
                    </a:cubicBezTo>
                    <a:cubicBezTo>
                      <a:pt x="185" y="146"/>
                      <a:pt x="185" y="146"/>
                      <a:pt x="185" y="146"/>
                    </a:cubicBezTo>
                    <a:cubicBezTo>
                      <a:pt x="185" y="146"/>
                      <a:pt x="185" y="146"/>
                      <a:pt x="185" y="146"/>
                    </a:cubicBezTo>
                    <a:cubicBezTo>
                      <a:pt x="185" y="146"/>
                      <a:pt x="185" y="146"/>
                      <a:pt x="185" y="146"/>
                    </a:cubicBezTo>
                    <a:cubicBezTo>
                      <a:pt x="185" y="146"/>
                      <a:pt x="185" y="146"/>
                      <a:pt x="185" y="146"/>
                    </a:cubicBezTo>
                    <a:cubicBezTo>
                      <a:pt x="185" y="146"/>
                      <a:pt x="185" y="146"/>
                      <a:pt x="185" y="146"/>
                    </a:cubicBezTo>
                    <a:cubicBezTo>
                      <a:pt x="185" y="146"/>
                      <a:pt x="185" y="146"/>
                      <a:pt x="185" y="146"/>
                    </a:cubicBezTo>
                    <a:cubicBezTo>
                      <a:pt x="185" y="146"/>
                      <a:pt x="185" y="146"/>
                      <a:pt x="185" y="146"/>
                    </a:cubicBezTo>
                    <a:cubicBezTo>
                      <a:pt x="185" y="146"/>
                      <a:pt x="185" y="146"/>
                      <a:pt x="185" y="146"/>
                    </a:cubicBezTo>
                    <a:cubicBezTo>
                      <a:pt x="185" y="146"/>
                      <a:pt x="185" y="146"/>
                      <a:pt x="185" y="146"/>
                    </a:cubicBezTo>
                    <a:cubicBezTo>
                      <a:pt x="185" y="146"/>
                      <a:pt x="185" y="146"/>
                      <a:pt x="185" y="146"/>
                    </a:cubicBezTo>
                    <a:cubicBezTo>
                      <a:pt x="185" y="146"/>
                      <a:pt x="185" y="146"/>
                      <a:pt x="185" y="146"/>
                    </a:cubicBezTo>
                    <a:cubicBezTo>
                      <a:pt x="185" y="146"/>
                      <a:pt x="185" y="146"/>
                      <a:pt x="185" y="146"/>
                    </a:cubicBezTo>
                    <a:cubicBezTo>
                      <a:pt x="185" y="146"/>
                      <a:pt x="185" y="146"/>
                      <a:pt x="185" y="146"/>
                    </a:cubicBezTo>
                    <a:cubicBezTo>
                      <a:pt x="185" y="146"/>
                      <a:pt x="185" y="146"/>
                      <a:pt x="185" y="146"/>
                    </a:cubicBezTo>
                    <a:cubicBezTo>
                      <a:pt x="185" y="146"/>
                      <a:pt x="185" y="146"/>
                      <a:pt x="185" y="146"/>
                    </a:cubicBezTo>
                    <a:cubicBezTo>
                      <a:pt x="185" y="146"/>
                      <a:pt x="185" y="146"/>
                      <a:pt x="185" y="146"/>
                    </a:cubicBezTo>
                    <a:cubicBezTo>
                      <a:pt x="185" y="146"/>
                      <a:pt x="185" y="146"/>
                      <a:pt x="185" y="146"/>
                    </a:cubicBezTo>
                    <a:cubicBezTo>
                      <a:pt x="185" y="146"/>
                      <a:pt x="185" y="146"/>
                      <a:pt x="185" y="146"/>
                    </a:cubicBezTo>
                    <a:cubicBezTo>
                      <a:pt x="185" y="146"/>
                      <a:pt x="185" y="146"/>
                      <a:pt x="185" y="146"/>
                    </a:cubicBezTo>
                    <a:cubicBezTo>
                      <a:pt x="185" y="146"/>
                      <a:pt x="185" y="146"/>
                      <a:pt x="185" y="146"/>
                    </a:cubicBezTo>
                    <a:cubicBezTo>
                      <a:pt x="185" y="146"/>
                      <a:pt x="185" y="146"/>
                      <a:pt x="185" y="146"/>
                    </a:cubicBezTo>
                    <a:cubicBezTo>
                      <a:pt x="185" y="146"/>
                      <a:pt x="185" y="146"/>
                      <a:pt x="185" y="146"/>
                    </a:cubicBezTo>
                    <a:cubicBezTo>
                      <a:pt x="185" y="146"/>
                      <a:pt x="185" y="146"/>
                      <a:pt x="185" y="146"/>
                    </a:cubicBezTo>
                    <a:cubicBezTo>
                      <a:pt x="186" y="146"/>
                      <a:pt x="186" y="146"/>
                      <a:pt x="186" y="146"/>
                    </a:cubicBezTo>
                    <a:cubicBezTo>
                      <a:pt x="186" y="146"/>
                      <a:pt x="186" y="146"/>
                      <a:pt x="186" y="146"/>
                    </a:cubicBezTo>
                    <a:cubicBezTo>
                      <a:pt x="186" y="146"/>
                      <a:pt x="186" y="146"/>
                      <a:pt x="186" y="146"/>
                    </a:cubicBezTo>
                    <a:cubicBezTo>
                      <a:pt x="186" y="146"/>
                      <a:pt x="186" y="146"/>
                      <a:pt x="186" y="146"/>
                    </a:cubicBezTo>
                    <a:cubicBezTo>
                      <a:pt x="186" y="146"/>
                      <a:pt x="186" y="146"/>
                      <a:pt x="186" y="146"/>
                    </a:cubicBezTo>
                    <a:cubicBezTo>
                      <a:pt x="186" y="146"/>
                      <a:pt x="186" y="146"/>
                      <a:pt x="186" y="146"/>
                    </a:cubicBezTo>
                    <a:cubicBezTo>
                      <a:pt x="186" y="146"/>
                      <a:pt x="186" y="146"/>
                      <a:pt x="186" y="146"/>
                    </a:cubicBezTo>
                    <a:cubicBezTo>
                      <a:pt x="186" y="146"/>
                      <a:pt x="186" y="146"/>
                      <a:pt x="186" y="146"/>
                    </a:cubicBezTo>
                    <a:cubicBezTo>
                      <a:pt x="186" y="146"/>
                      <a:pt x="186" y="146"/>
                      <a:pt x="186" y="146"/>
                    </a:cubicBezTo>
                    <a:cubicBezTo>
                      <a:pt x="186" y="146"/>
                      <a:pt x="186" y="146"/>
                      <a:pt x="186" y="146"/>
                    </a:cubicBezTo>
                    <a:cubicBezTo>
                      <a:pt x="186" y="146"/>
                      <a:pt x="186" y="146"/>
                      <a:pt x="186" y="146"/>
                    </a:cubicBezTo>
                    <a:cubicBezTo>
                      <a:pt x="186" y="146"/>
                      <a:pt x="186" y="146"/>
                      <a:pt x="186" y="146"/>
                    </a:cubicBezTo>
                    <a:cubicBezTo>
                      <a:pt x="186" y="146"/>
                      <a:pt x="186" y="146"/>
                      <a:pt x="186" y="146"/>
                    </a:cubicBezTo>
                    <a:cubicBezTo>
                      <a:pt x="186" y="146"/>
                      <a:pt x="186" y="146"/>
                      <a:pt x="186" y="146"/>
                    </a:cubicBezTo>
                    <a:cubicBezTo>
                      <a:pt x="186" y="146"/>
                      <a:pt x="186" y="146"/>
                      <a:pt x="186" y="146"/>
                    </a:cubicBezTo>
                    <a:cubicBezTo>
                      <a:pt x="186" y="146"/>
                      <a:pt x="186" y="147"/>
                      <a:pt x="186" y="147"/>
                    </a:cubicBezTo>
                    <a:cubicBezTo>
                      <a:pt x="186" y="147"/>
                      <a:pt x="186" y="147"/>
                      <a:pt x="186" y="147"/>
                    </a:cubicBezTo>
                    <a:cubicBezTo>
                      <a:pt x="186" y="147"/>
                      <a:pt x="186" y="147"/>
                      <a:pt x="186" y="147"/>
                    </a:cubicBezTo>
                    <a:cubicBezTo>
                      <a:pt x="186" y="147"/>
                      <a:pt x="186" y="147"/>
                      <a:pt x="186" y="147"/>
                    </a:cubicBezTo>
                    <a:cubicBezTo>
                      <a:pt x="186" y="147"/>
                      <a:pt x="186" y="147"/>
                      <a:pt x="186" y="147"/>
                    </a:cubicBezTo>
                    <a:cubicBezTo>
                      <a:pt x="186" y="147"/>
                      <a:pt x="186" y="147"/>
                      <a:pt x="186" y="147"/>
                    </a:cubicBezTo>
                    <a:cubicBezTo>
                      <a:pt x="186" y="147"/>
                      <a:pt x="186" y="147"/>
                      <a:pt x="186" y="147"/>
                    </a:cubicBezTo>
                    <a:cubicBezTo>
                      <a:pt x="186" y="147"/>
                      <a:pt x="186" y="147"/>
                      <a:pt x="186" y="147"/>
                    </a:cubicBezTo>
                    <a:cubicBezTo>
                      <a:pt x="186" y="147"/>
                      <a:pt x="186" y="147"/>
                      <a:pt x="186" y="147"/>
                    </a:cubicBezTo>
                    <a:cubicBezTo>
                      <a:pt x="186" y="147"/>
                      <a:pt x="186" y="147"/>
                      <a:pt x="186" y="147"/>
                    </a:cubicBezTo>
                    <a:cubicBezTo>
                      <a:pt x="186" y="147"/>
                      <a:pt x="186" y="147"/>
                      <a:pt x="186" y="147"/>
                    </a:cubicBezTo>
                    <a:cubicBezTo>
                      <a:pt x="186" y="147"/>
                      <a:pt x="186" y="147"/>
                      <a:pt x="186" y="147"/>
                    </a:cubicBezTo>
                    <a:cubicBezTo>
                      <a:pt x="186" y="147"/>
                      <a:pt x="186" y="147"/>
                      <a:pt x="186" y="147"/>
                    </a:cubicBezTo>
                    <a:cubicBezTo>
                      <a:pt x="186" y="147"/>
                      <a:pt x="186" y="147"/>
                      <a:pt x="186" y="147"/>
                    </a:cubicBezTo>
                    <a:cubicBezTo>
                      <a:pt x="186" y="147"/>
                      <a:pt x="186" y="147"/>
                      <a:pt x="186" y="147"/>
                    </a:cubicBezTo>
                    <a:cubicBezTo>
                      <a:pt x="186" y="147"/>
                      <a:pt x="186" y="147"/>
                      <a:pt x="186" y="147"/>
                    </a:cubicBezTo>
                    <a:cubicBezTo>
                      <a:pt x="186" y="147"/>
                      <a:pt x="186" y="147"/>
                      <a:pt x="186" y="147"/>
                    </a:cubicBezTo>
                    <a:cubicBezTo>
                      <a:pt x="186" y="147"/>
                      <a:pt x="186" y="147"/>
                      <a:pt x="186" y="147"/>
                    </a:cubicBezTo>
                    <a:cubicBezTo>
                      <a:pt x="186" y="147"/>
                      <a:pt x="186" y="147"/>
                      <a:pt x="186" y="147"/>
                    </a:cubicBezTo>
                    <a:cubicBezTo>
                      <a:pt x="186" y="147"/>
                      <a:pt x="186" y="147"/>
                      <a:pt x="186" y="147"/>
                    </a:cubicBezTo>
                    <a:cubicBezTo>
                      <a:pt x="186" y="147"/>
                      <a:pt x="186" y="147"/>
                      <a:pt x="186" y="147"/>
                    </a:cubicBezTo>
                    <a:cubicBezTo>
                      <a:pt x="187" y="147"/>
                      <a:pt x="187" y="147"/>
                      <a:pt x="187" y="147"/>
                    </a:cubicBezTo>
                    <a:cubicBezTo>
                      <a:pt x="187" y="147"/>
                      <a:pt x="187" y="147"/>
                      <a:pt x="187" y="147"/>
                    </a:cubicBezTo>
                    <a:cubicBezTo>
                      <a:pt x="187" y="147"/>
                      <a:pt x="187" y="147"/>
                      <a:pt x="187" y="147"/>
                    </a:cubicBezTo>
                    <a:cubicBezTo>
                      <a:pt x="187" y="147"/>
                      <a:pt x="187" y="147"/>
                      <a:pt x="187" y="147"/>
                    </a:cubicBezTo>
                    <a:cubicBezTo>
                      <a:pt x="187" y="147"/>
                      <a:pt x="187" y="147"/>
                      <a:pt x="187" y="147"/>
                    </a:cubicBezTo>
                    <a:cubicBezTo>
                      <a:pt x="187" y="147"/>
                      <a:pt x="187" y="147"/>
                      <a:pt x="187" y="147"/>
                    </a:cubicBezTo>
                    <a:cubicBezTo>
                      <a:pt x="187" y="147"/>
                      <a:pt x="187" y="147"/>
                      <a:pt x="187" y="147"/>
                    </a:cubicBezTo>
                    <a:cubicBezTo>
                      <a:pt x="187" y="147"/>
                      <a:pt x="187" y="147"/>
                      <a:pt x="187" y="147"/>
                    </a:cubicBezTo>
                    <a:cubicBezTo>
                      <a:pt x="187" y="147"/>
                      <a:pt x="187" y="147"/>
                      <a:pt x="187" y="147"/>
                    </a:cubicBezTo>
                    <a:cubicBezTo>
                      <a:pt x="187" y="147"/>
                      <a:pt x="187" y="147"/>
                      <a:pt x="187" y="147"/>
                    </a:cubicBezTo>
                    <a:cubicBezTo>
                      <a:pt x="187" y="147"/>
                      <a:pt x="187" y="147"/>
                      <a:pt x="187" y="147"/>
                    </a:cubicBezTo>
                    <a:cubicBezTo>
                      <a:pt x="187" y="147"/>
                      <a:pt x="187" y="147"/>
                      <a:pt x="187" y="147"/>
                    </a:cubicBezTo>
                    <a:cubicBezTo>
                      <a:pt x="187" y="147"/>
                      <a:pt x="187" y="147"/>
                      <a:pt x="187" y="147"/>
                    </a:cubicBezTo>
                    <a:cubicBezTo>
                      <a:pt x="187" y="147"/>
                      <a:pt x="187" y="147"/>
                      <a:pt x="187" y="147"/>
                    </a:cubicBezTo>
                    <a:cubicBezTo>
                      <a:pt x="187" y="147"/>
                      <a:pt x="187" y="147"/>
                      <a:pt x="187" y="147"/>
                    </a:cubicBezTo>
                    <a:cubicBezTo>
                      <a:pt x="187" y="147"/>
                      <a:pt x="187" y="147"/>
                      <a:pt x="187" y="147"/>
                    </a:cubicBezTo>
                    <a:cubicBezTo>
                      <a:pt x="187" y="147"/>
                      <a:pt x="187" y="147"/>
                      <a:pt x="187" y="147"/>
                    </a:cubicBezTo>
                    <a:cubicBezTo>
                      <a:pt x="187" y="147"/>
                      <a:pt x="187" y="147"/>
                      <a:pt x="187" y="147"/>
                    </a:cubicBezTo>
                    <a:cubicBezTo>
                      <a:pt x="187" y="147"/>
                      <a:pt x="187" y="147"/>
                      <a:pt x="187" y="147"/>
                    </a:cubicBezTo>
                    <a:cubicBezTo>
                      <a:pt x="187" y="147"/>
                      <a:pt x="187" y="147"/>
                      <a:pt x="187" y="147"/>
                    </a:cubicBezTo>
                    <a:cubicBezTo>
                      <a:pt x="187" y="147"/>
                      <a:pt x="187" y="147"/>
                      <a:pt x="187" y="147"/>
                    </a:cubicBezTo>
                    <a:cubicBezTo>
                      <a:pt x="187" y="147"/>
                      <a:pt x="187" y="147"/>
                      <a:pt x="187" y="147"/>
                    </a:cubicBezTo>
                    <a:cubicBezTo>
                      <a:pt x="187" y="147"/>
                      <a:pt x="187" y="147"/>
                      <a:pt x="187" y="147"/>
                    </a:cubicBezTo>
                    <a:cubicBezTo>
                      <a:pt x="187" y="147"/>
                      <a:pt x="187" y="147"/>
                      <a:pt x="187" y="147"/>
                    </a:cubicBezTo>
                    <a:cubicBezTo>
                      <a:pt x="187" y="147"/>
                      <a:pt x="187" y="147"/>
                      <a:pt x="187" y="147"/>
                    </a:cubicBezTo>
                    <a:cubicBezTo>
                      <a:pt x="187" y="147"/>
                      <a:pt x="187" y="147"/>
                      <a:pt x="187" y="147"/>
                    </a:cubicBezTo>
                    <a:cubicBezTo>
                      <a:pt x="187" y="147"/>
                      <a:pt x="187" y="147"/>
                      <a:pt x="187" y="147"/>
                    </a:cubicBezTo>
                    <a:cubicBezTo>
                      <a:pt x="187" y="147"/>
                      <a:pt x="187" y="147"/>
                      <a:pt x="187" y="147"/>
                    </a:cubicBezTo>
                    <a:cubicBezTo>
                      <a:pt x="187" y="147"/>
                      <a:pt x="187" y="147"/>
                      <a:pt x="187" y="147"/>
                    </a:cubicBezTo>
                    <a:cubicBezTo>
                      <a:pt x="187" y="147"/>
                      <a:pt x="187" y="147"/>
                      <a:pt x="187" y="147"/>
                    </a:cubicBezTo>
                    <a:cubicBezTo>
                      <a:pt x="187" y="147"/>
                      <a:pt x="187" y="147"/>
                      <a:pt x="187" y="147"/>
                    </a:cubicBezTo>
                    <a:cubicBezTo>
                      <a:pt x="187" y="147"/>
                      <a:pt x="187" y="147"/>
                      <a:pt x="187" y="147"/>
                    </a:cubicBezTo>
                    <a:cubicBezTo>
                      <a:pt x="187" y="147"/>
                      <a:pt x="187" y="147"/>
                      <a:pt x="187" y="147"/>
                    </a:cubicBezTo>
                    <a:cubicBezTo>
                      <a:pt x="187" y="147"/>
                      <a:pt x="187" y="148"/>
                      <a:pt x="187" y="148"/>
                    </a:cubicBezTo>
                    <a:cubicBezTo>
                      <a:pt x="188" y="148"/>
                      <a:pt x="188" y="148"/>
                      <a:pt x="188" y="148"/>
                    </a:cubicBezTo>
                    <a:cubicBezTo>
                      <a:pt x="188" y="148"/>
                      <a:pt x="188" y="148"/>
                      <a:pt x="188" y="148"/>
                    </a:cubicBezTo>
                    <a:cubicBezTo>
                      <a:pt x="188" y="148"/>
                      <a:pt x="188" y="148"/>
                      <a:pt x="188" y="148"/>
                    </a:cubicBezTo>
                    <a:cubicBezTo>
                      <a:pt x="188" y="148"/>
                      <a:pt x="188" y="148"/>
                      <a:pt x="188" y="148"/>
                    </a:cubicBezTo>
                    <a:cubicBezTo>
                      <a:pt x="188" y="148"/>
                      <a:pt x="188" y="148"/>
                      <a:pt x="188" y="148"/>
                    </a:cubicBezTo>
                    <a:cubicBezTo>
                      <a:pt x="188" y="148"/>
                      <a:pt x="188" y="148"/>
                      <a:pt x="188" y="148"/>
                    </a:cubicBezTo>
                    <a:cubicBezTo>
                      <a:pt x="188" y="148"/>
                      <a:pt x="188" y="148"/>
                      <a:pt x="188" y="148"/>
                    </a:cubicBezTo>
                    <a:cubicBezTo>
                      <a:pt x="188" y="148"/>
                      <a:pt x="188" y="148"/>
                      <a:pt x="188" y="148"/>
                    </a:cubicBezTo>
                    <a:cubicBezTo>
                      <a:pt x="188" y="148"/>
                      <a:pt x="188" y="148"/>
                      <a:pt x="188" y="148"/>
                    </a:cubicBezTo>
                    <a:cubicBezTo>
                      <a:pt x="188" y="148"/>
                      <a:pt x="188" y="148"/>
                      <a:pt x="188" y="148"/>
                    </a:cubicBezTo>
                    <a:cubicBezTo>
                      <a:pt x="188" y="148"/>
                      <a:pt x="188" y="148"/>
                      <a:pt x="188" y="148"/>
                    </a:cubicBezTo>
                    <a:cubicBezTo>
                      <a:pt x="188" y="148"/>
                      <a:pt x="188" y="148"/>
                      <a:pt x="188" y="148"/>
                    </a:cubicBezTo>
                    <a:cubicBezTo>
                      <a:pt x="188" y="148"/>
                      <a:pt x="188" y="148"/>
                      <a:pt x="188" y="148"/>
                    </a:cubicBezTo>
                    <a:cubicBezTo>
                      <a:pt x="188" y="148"/>
                      <a:pt x="188" y="148"/>
                      <a:pt x="188" y="148"/>
                    </a:cubicBezTo>
                    <a:cubicBezTo>
                      <a:pt x="188" y="148"/>
                      <a:pt x="188" y="148"/>
                      <a:pt x="188" y="148"/>
                    </a:cubicBezTo>
                    <a:cubicBezTo>
                      <a:pt x="188" y="148"/>
                      <a:pt x="188" y="148"/>
                      <a:pt x="188" y="148"/>
                    </a:cubicBezTo>
                    <a:cubicBezTo>
                      <a:pt x="188" y="148"/>
                      <a:pt x="188" y="148"/>
                      <a:pt x="188" y="148"/>
                    </a:cubicBezTo>
                    <a:cubicBezTo>
                      <a:pt x="188" y="148"/>
                      <a:pt x="188" y="148"/>
                      <a:pt x="188" y="148"/>
                    </a:cubicBezTo>
                    <a:cubicBezTo>
                      <a:pt x="188" y="148"/>
                      <a:pt x="188" y="148"/>
                      <a:pt x="188" y="148"/>
                    </a:cubicBezTo>
                    <a:cubicBezTo>
                      <a:pt x="188" y="148"/>
                      <a:pt x="188" y="148"/>
                      <a:pt x="188" y="148"/>
                    </a:cubicBezTo>
                    <a:cubicBezTo>
                      <a:pt x="188" y="148"/>
                      <a:pt x="188" y="148"/>
                      <a:pt x="188" y="148"/>
                    </a:cubicBezTo>
                    <a:cubicBezTo>
                      <a:pt x="188" y="148"/>
                      <a:pt x="188" y="148"/>
                      <a:pt x="188" y="148"/>
                    </a:cubicBezTo>
                    <a:cubicBezTo>
                      <a:pt x="188" y="148"/>
                      <a:pt x="188" y="148"/>
                      <a:pt x="188" y="148"/>
                    </a:cubicBezTo>
                    <a:cubicBezTo>
                      <a:pt x="188" y="148"/>
                      <a:pt x="189" y="148"/>
                      <a:pt x="189" y="148"/>
                    </a:cubicBezTo>
                    <a:cubicBezTo>
                      <a:pt x="189" y="149"/>
                      <a:pt x="189" y="149"/>
                      <a:pt x="189" y="149"/>
                    </a:cubicBezTo>
                    <a:cubicBezTo>
                      <a:pt x="189" y="149"/>
                      <a:pt x="189" y="149"/>
                      <a:pt x="190" y="149"/>
                    </a:cubicBezTo>
                    <a:cubicBezTo>
                      <a:pt x="190" y="149"/>
                      <a:pt x="190" y="149"/>
                      <a:pt x="190" y="149"/>
                    </a:cubicBezTo>
                    <a:cubicBezTo>
                      <a:pt x="190" y="150"/>
                      <a:pt x="190" y="150"/>
                      <a:pt x="190" y="150"/>
                    </a:cubicBezTo>
                    <a:cubicBezTo>
                      <a:pt x="190" y="150"/>
                      <a:pt x="190" y="150"/>
                      <a:pt x="190" y="150"/>
                    </a:cubicBezTo>
                    <a:cubicBezTo>
                      <a:pt x="190" y="150"/>
                      <a:pt x="190" y="150"/>
                      <a:pt x="190" y="150"/>
                    </a:cubicBezTo>
                    <a:cubicBezTo>
                      <a:pt x="190" y="150"/>
                      <a:pt x="190" y="150"/>
                      <a:pt x="190" y="150"/>
                    </a:cubicBezTo>
                    <a:cubicBezTo>
                      <a:pt x="190" y="150"/>
                      <a:pt x="190" y="150"/>
                      <a:pt x="190" y="150"/>
                    </a:cubicBezTo>
                    <a:cubicBezTo>
                      <a:pt x="190" y="150"/>
                      <a:pt x="190" y="150"/>
                      <a:pt x="190" y="150"/>
                    </a:cubicBezTo>
                    <a:cubicBezTo>
                      <a:pt x="190" y="150"/>
                      <a:pt x="190" y="150"/>
                      <a:pt x="190" y="150"/>
                    </a:cubicBezTo>
                    <a:cubicBezTo>
                      <a:pt x="190" y="150"/>
                      <a:pt x="190" y="150"/>
                      <a:pt x="190" y="150"/>
                    </a:cubicBezTo>
                    <a:cubicBezTo>
                      <a:pt x="190" y="150"/>
                      <a:pt x="190" y="150"/>
                      <a:pt x="190" y="150"/>
                    </a:cubicBezTo>
                    <a:cubicBezTo>
                      <a:pt x="190" y="150"/>
                      <a:pt x="190" y="150"/>
                      <a:pt x="190" y="150"/>
                    </a:cubicBezTo>
                    <a:cubicBezTo>
                      <a:pt x="190" y="150"/>
                      <a:pt x="190" y="150"/>
                      <a:pt x="190" y="150"/>
                    </a:cubicBezTo>
                    <a:cubicBezTo>
                      <a:pt x="190" y="150"/>
                      <a:pt x="190" y="150"/>
                      <a:pt x="190" y="150"/>
                    </a:cubicBezTo>
                    <a:cubicBezTo>
                      <a:pt x="190" y="150"/>
                      <a:pt x="190" y="150"/>
                      <a:pt x="190" y="150"/>
                    </a:cubicBezTo>
                    <a:cubicBezTo>
                      <a:pt x="190" y="150"/>
                      <a:pt x="190" y="150"/>
                      <a:pt x="190" y="150"/>
                    </a:cubicBezTo>
                    <a:cubicBezTo>
                      <a:pt x="190" y="150"/>
                      <a:pt x="190" y="150"/>
                      <a:pt x="190" y="150"/>
                    </a:cubicBezTo>
                    <a:cubicBezTo>
                      <a:pt x="190" y="150"/>
                      <a:pt x="190" y="150"/>
                      <a:pt x="190" y="150"/>
                    </a:cubicBezTo>
                    <a:cubicBezTo>
                      <a:pt x="190" y="150"/>
                      <a:pt x="190" y="150"/>
                      <a:pt x="190" y="150"/>
                    </a:cubicBezTo>
                    <a:cubicBezTo>
                      <a:pt x="190" y="150"/>
                      <a:pt x="190" y="150"/>
                      <a:pt x="190" y="150"/>
                    </a:cubicBezTo>
                    <a:cubicBezTo>
                      <a:pt x="190" y="150"/>
                      <a:pt x="190" y="150"/>
                      <a:pt x="190" y="150"/>
                    </a:cubicBezTo>
                    <a:cubicBezTo>
                      <a:pt x="190" y="150"/>
                      <a:pt x="190" y="150"/>
                      <a:pt x="190" y="150"/>
                    </a:cubicBezTo>
                    <a:cubicBezTo>
                      <a:pt x="190" y="150"/>
                      <a:pt x="190" y="150"/>
                      <a:pt x="190" y="150"/>
                    </a:cubicBezTo>
                    <a:cubicBezTo>
                      <a:pt x="190" y="150"/>
                      <a:pt x="190" y="150"/>
                      <a:pt x="190" y="150"/>
                    </a:cubicBezTo>
                    <a:cubicBezTo>
                      <a:pt x="190" y="150"/>
                      <a:pt x="190" y="150"/>
                      <a:pt x="190" y="150"/>
                    </a:cubicBezTo>
                    <a:cubicBezTo>
                      <a:pt x="190" y="150"/>
                      <a:pt x="190" y="150"/>
                      <a:pt x="190" y="150"/>
                    </a:cubicBezTo>
                    <a:cubicBezTo>
                      <a:pt x="190" y="150"/>
                      <a:pt x="190" y="150"/>
                      <a:pt x="190" y="150"/>
                    </a:cubicBezTo>
                    <a:cubicBezTo>
                      <a:pt x="190" y="150"/>
                      <a:pt x="190" y="150"/>
                      <a:pt x="190" y="150"/>
                    </a:cubicBezTo>
                    <a:cubicBezTo>
                      <a:pt x="190" y="150"/>
                      <a:pt x="190" y="150"/>
                      <a:pt x="190" y="150"/>
                    </a:cubicBezTo>
                    <a:cubicBezTo>
                      <a:pt x="190" y="150"/>
                      <a:pt x="190" y="150"/>
                      <a:pt x="190" y="150"/>
                    </a:cubicBezTo>
                    <a:cubicBezTo>
                      <a:pt x="190" y="150"/>
                      <a:pt x="190" y="150"/>
                      <a:pt x="190" y="150"/>
                    </a:cubicBezTo>
                    <a:cubicBezTo>
                      <a:pt x="190" y="150"/>
                      <a:pt x="190" y="150"/>
                      <a:pt x="190" y="150"/>
                    </a:cubicBezTo>
                    <a:cubicBezTo>
                      <a:pt x="190" y="150"/>
                      <a:pt x="190" y="150"/>
                      <a:pt x="190" y="151"/>
                    </a:cubicBezTo>
                    <a:cubicBezTo>
                      <a:pt x="190" y="151"/>
                      <a:pt x="190" y="151"/>
                      <a:pt x="190" y="151"/>
                    </a:cubicBezTo>
                    <a:cubicBezTo>
                      <a:pt x="190" y="151"/>
                      <a:pt x="190" y="151"/>
                      <a:pt x="190" y="151"/>
                    </a:cubicBezTo>
                    <a:cubicBezTo>
                      <a:pt x="190" y="151"/>
                      <a:pt x="190" y="151"/>
                      <a:pt x="190" y="151"/>
                    </a:cubicBezTo>
                    <a:cubicBezTo>
                      <a:pt x="190" y="151"/>
                      <a:pt x="190" y="151"/>
                      <a:pt x="190" y="151"/>
                    </a:cubicBezTo>
                    <a:cubicBezTo>
                      <a:pt x="190" y="151"/>
                      <a:pt x="190" y="151"/>
                      <a:pt x="190" y="151"/>
                    </a:cubicBezTo>
                    <a:cubicBezTo>
                      <a:pt x="190" y="151"/>
                      <a:pt x="190" y="151"/>
                      <a:pt x="190" y="151"/>
                    </a:cubicBezTo>
                    <a:cubicBezTo>
                      <a:pt x="190" y="151"/>
                      <a:pt x="190" y="151"/>
                      <a:pt x="191" y="151"/>
                    </a:cubicBezTo>
                    <a:cubicBezTo>
                      <a:pt x="191" y="151"/>
                      <a:pt x="191" y="151"/>
                      <a:pt x="191" y="151"/>
                    </a:cubicBezTo>
                    <a:cubicBezTo>
                      <a:pt x="191" y="151"/>
                      <a:pt x="191" y="151"/>
                      <a:pt x="191" y="151"/>
                    </a:cubicBezTo>
                    <a:cubicBezTo>
                      <a:pt x="191" y="151"/>
                      <a:pt x="191" y="151"/>
                      <a:pt x="191" y="151"/>
                    </a:cubicBezTo>
                    <a:cubicBezTo>
                      <a:pt x="191" y="151"/>
                      <a:pt x="191" y="151"/>
                      <a:pt x="191" y="151"/>
                    </a:cubicBezTo>
                    <a:cubicBezTo>
                      <a:pt x="191" y="151"/>
                      <a:pt x="191" y="151"/>
                      <a:pt x="191" y="151"/>
                    </a:cubicBezTo>
                    <a:cubicBezTo>
                      <a:pt x="191" y="151"/>
                      <a:pt x="191" y="151"/>
                      <a:pt x="191" y="151"/>
                    </a:cubicBezTo>
                    <a:cubicBezTo>
                      <a:pt x="191" y="151"/>
                      <a:pt x="191" y="151"/>
                      <a:pt x="191" y="151"/>
                    </a:cubicBezTo>
                    <a:cubicBezTo>
                      <a:pt x="191" y="151"/>
                      <a:pt x="191" y="151"/>
                      <a:pt x="191" y="151"/>
                    </a:cubicBezTo>
                    <a:cubicBezTo>
                      <a:pt x="191" y="151"/>
                      <a:pt x="191" y="151"/>
                      <a:pt x="191" y="151"/>
                    </a:cubicBezTo>
                    <a:cubicBezTo>
                      <a:pt x="191" y="151"/>
                      <a:pt x="191" y="151"/>
                      <a:pt x="191" y="151"/>
                    </a:cubicBezTo>
                    <a:cubicBezTo>
                      <a:pt x="191" y="151"/>
                      <a:pt x="191" y="151"/>
                      <a:pt x="191" y="151"/>
                    </a:cubicBezTo>
                    <a:cubicBezTo>
                      <a:pt x="191" y="151"/>
                      <a:pt x="191" y="151"/>
                      <a:pt x="191" y="151"/>
                    </a:cubicBezTo>
                    <a:cubicBezTo>
                      <a:pt x="191" y="151"/>
                      <a:pt x="191" y="151"/>
                      <a:pt x="191" y="151"/>
                    </a:cubicBezTo>
                    <a:cubicBezTo>
                      <a:pt x="191" y="151"/>
                      <a:pt x="191" y="151"/>
                      <a:pt x="191" y="151"/>
                    </a:cubicBezTo>
                    <a:cubicBezTo>
                      <a:pt x="191" y="151"/>
                      <a:pt x="191" y="151"/>
                      <a:pt x="191" y="151"/>
                    </a:cubicBezTo>
                    <a:cubicBezTo>
                      <a:pt x="191" y="151"/>
                      <a:pt x="191" y="151"/>
                      <a:pt x="191" y="151"/>
                    </a:cubicBezTo>
                    <a:cubicBezTo>
                      <a:pt x="191" y="151"/>
                      <a:pt x="191" y="151"/>
                      <a:pt x="191" y="151"/>
                    </a:cubicBezTo>
                    <a:cubicBezTo>
                      <a:pt x="191" y="151"/>
                      <a:pt x="191" y="151"/>
                      <a:pt x="191" y="151"/>
                    </a:cubicBezTo>
                    <a:cubicBezTo>
                      <a:pt x="191" y="151"/>
                      <a:pt x="191" y="151"/>
                      <a:pt x="191" y="151"/>
                    </a:cubicBezTo>
                    <a:cubicBezTo>
                      <a:pt x="191" y="151"/>
                      <a:pt x="191" y="151"/>
                      <a:pt x="191" y="151"/>
                    </a:cubicBezTo>
                    <a:cubicBezTo>
                      <a:pt x="191" y="151"/>
                      <a:pt x="191" y="151"/>
                      <a:pt x="191" y="151"/>
                    </a:cubicBezTo>
                    <a:cubicBezTo>
                      <a:pt x="191" y="151"/>
                      <a:pt x="191" y="151"/>
                      <a:pt x="191" y="151"/>
                    </a:cubicBezTo>
                    <a:cubicBezTo>
                      <a:pt x="191" y="151"/>
                      <a:pt x="191" y="151"/>
                      <a:pt x="191" y="151"/>
                    </a:cubicBezTo>
                    <a:cubicBezTo>
                      <a:pt x="191" y="151"/>
                      <a:pt x="191" y="151"/>
                      <a:pt x="191" y="151"/>
                    </a:cubicBezTo>
                    <a:cubicBezTo>
                      <a:pt x="191" y="151"/>
                      <a:pt x="191" y="151"/>
                      <a:pt x="191" y="151"/>
                    </a:cubicBezTo>
                    <a:cubicBezTo>
                      <a:pt x="191" y="151"/>
                      <a:pt x="191" y="151"/>
                      <a:pt x="191" y="151"/>
                    </a:cubicBezTo>
                    <a:cubicBezTo>
                      <a:pt x="191" y="152"/>
                      <a:pt x="191" y="152"/>
                      <a:pt x="191" y="152"/>
                    </a:cubicBezTo>
                    <a:cubicBezTo>
                      <a:pt x="191" y="152"/>
                      <a:pt x="191" y="152"/>
                      <a:pt x="191" y="152"/>
                    </a:cubicBezTo>
                    <a:cubicBezTo>
                      <a:pt x="191" y="152"/>
                      <a:pt x="191" y="152"/>
                      <a:pt x="191" y="152"/>
                    </a:cubicBezTo>
                    <a:cubicBezTo>
                      <a:pt x="191" y="152"/>
                      <a:pt x="191" y="152"/>
                      <a:pt x="191" y="152"/>
                    </a:cubicBezTo>
                    <a:cubicBezTo>
                      <a:pt x="191" y="152"/>
                      <a:pt x="191" y="152"/>
                      <a:pt x="191" y="152"/>
                    </a:cubicBezTo>
                    <a:cubicBezTo>
                      <a:pt x="191" y="152"/>
                      <a:pt x="191" y="152"/>
                      <a:pt x="191" y="152"/>
                    </a:cubicBezTo>
                    <a:cubicBezTo>
                      <a:pt x="191" y="152"/>
                      <a:pt x="191" y="152"/>
                      <a:pt x="191" y="152"/>
                    </a:cubicBezTo>
                    <a:cubicBezTo>
                      <a:pt x="191" y="152"/>
                      <a:pt x="191" y="152"/>
                      <a:pt x="191" y="152"/>
                    </a:cubicBezTo>
                    <a:cubicBezTo>
                      <a:pt x="191" y="152"/>
                      <a:pt x="191" y="152"/>
                      <a:pt x="191" y="152"/>
                    </a:cubicBezTo>
                    <a:cubicBezTo>
                      <a:pt x="191" y="152"/>
                      <a:pt x="191" y="152"/>
                      <a:pt x="191" y="152"/>
                    </a:cubicBezTo>
                    <a:cubicBezTo>
                      <a:pt x="191" y="152"/>
                      <a:pt x="191" y="152"/>
                      <a:pt x="191" y="152"/>
                    </a:cubicBezTo>
                    <a:cubicBezTo>
                      <a:pt x="191" y="152"/>
                      <a:pt x="191" y="152"/>
                      <a:pt x="191" y="152"/>
                    </a:cubicBezTo>
                    <a:cubicBezTo>
                      <a:pt x="191" y="152"/>
                      <a:pt x="191" y="152"/>
                      <a:pt x="191" y="152"/>
                    </a:cubicBezTo>
                    <a:cubicBezTo>
                      <a:pt x="191" y="152"/>
                      <a:pt x="191" y="152"/>
                      <a:pt x="191" y="152"/>
                    </a:cubicBezTo>
                    <a:cubicBezTo>
                      <a:pt x="191" y="152"/>
                      <a:pt x="191" y="152"/>
                      <a:pt x="191" y="152"/>
                    </a:cubicBezTo>
                    <a:cubicBezTo>
                      <a:pt x="191" y="152"/>
                      <a:pt x="191" y="152"/>
                      <a:pt x="191" y="152"/>
                    </a:cubicBezTo>
                    <a:cubicBezTo>
                      <a:pt x="191" y="152"/>
                      <a:pt x="191" y="152"/>
                      <a:pt x="191" y="152"/>
                    </a:cubicBezTo>
                    <a:cubicBezTo>
                      <a:pt x="191" y="152"/>
                      <a:pt x="191" y="152"/>
                      <a:pt x="191" y="152"/>
                    </a:cubicBezTo>
                    <a:cubicBezTo>
                      <a:pt x="191" y="152"/>
                      <a:pt x="191" y="152"/>
                      <a:pt x="191" y="152"/>
                    </a:cubicBezTo>
                    <a:cubicBezTo>
                      <a:pt x="191" y="152"/>
                      <a:pt x="191" y="152"/>
                      <a:pt x="191" y="152"/>
                    </a:cubicBezTo>
                    <a:cubicBezTo>
                      <a:pt x="191" y="152"/>
                      <a:pt x="191" y="152"/>
                      <a:pt x="191" y="152"/>
                    </a:cubicBezTo>
                    <a:cubicBezTo>
                      <a:pt x="191" y="152"/>
                      <a:pt x="191" y="152"/>
                      <a:pt x="191" y="152"/>
                    </a:cubicBezTo>
                    <a:cubicBezTo>
                      <a:pt x="191" y="152"/>
                      <a:pt x="191" y="152"/>
                      <a:pt x="191" y="152"/>
                    </a:cubicBezTo>
                    <a:cubicBezTo>
                      <a:pt x="191" y="152"/>
                      <a:pt x="191" y="152"/>
                      <a:pt x="191" y="152"/>
                    </a:cubicBezTo>
                    <a:cubicBezTo>
                      <a:pt x="191" y="152"/>
                      <a:pt x="191" y="152"/>
                      <a:pt x="191" y="152"/>
                    </a:cubicBezTo>
                    <a:cubicBezTo>
                      <a:pt x="191" y="152"/>
                      <a:pt x="191" y="152"/>
                      <a:pt x="191" y="152"/>
                    </a:cubicBezTo>
                    <a:cubicBezTo>
                      <a:pt x="191" y="152"/>
                      <a:pt x="191" y="152"/>
                      <a:pt x="191" y="152"/>
                    </a:cubicBezTo>
                    <a:cubicBezTo>
                      <a:pt x="191" y="152"/>
                      <a:pt x="191" y="152"/>
                      <a:pt x="191" y="152"/>
                    </a:cubicBezTo>
                    <a:cubicBezTo>
                      <a:pt x="191" y="152"/>
                      <a:pt x="191" y="152"/>
                      <a:pt x="191" y="152"/>
                    </a:cubicBezTo>
                    <a:cubicBezTo>
                      <a:pt x="191" y="152"/>
                      <a:pt x="191" y="152"/>
                      <a:pt x="191" y="152"/>
                    </a:cubicBezTo>
                    <a:cubicBezTo>
                      <a:pt x="191" y="152"/>
                      <a:pt x="191" y="152"/>
                      <a:pt x="191" y="152"/>
                    </a:cubicBezTo>
                    <a:cubicBezTo>
                      <a:pt x="191" y="152"/>
                      <a:pt x="191" y="152"/>
                      <a:pt x="191" y="152"/>
                    </a:cubicBezTo>
                    <a:cubicBezTo>
                      <a:pt x="191" y="152"/>
                      <a:pt x="191" y="152"/>
                      <a:pt x="191" y="152"/>
                    </a:cubicBezTo>
                    <a:cubicBezTo>
                      <a:pt x="191" y="152"/>
                      <a:pt x="191" y="152"/>
                      <a:pt x="191" y="152"/>
                    </a:cubicBezTo>
                    <a:cubicBezTo>
                      <a:pt x="191" y="152"/>
                      <a:pt x="191" y="152"/>
                      <a:pt x="191" y="152"/>
                    </a:cubicBezTo>
                    <a:cubicBezTo>
                      <a:pt x="191" y="152"/>
                      <a:pt x="191" y="152"/>
                      <a:pt x="191" y="152"/>
                    </a:cubicBezTo>
                    <a:cubicBezTo>
                      <a:pt x="191" y="152"/>
                      <a:pt x="191" y="152"/>
                      <a:pt x="191" y="152"/>
                    </a:cubicBezTo>
                    <a:cubicBezTo>
                      <a:pt x="191" y="152"/>
                      <a:pt x="191" y="152"/>
                      <a:pt x="191" y="152"/>
                    </a:cubicBezTo>
                    <a:cubicBezTo>
                      <a:pt x="191" y="152"/>
                      <a:pt x="191" y="152"/>
                      <a:pt x="191" y="152"/>
                    </a:cubicBezTo>
                    <a:cubicBezTo>
                      <a:pt x="191" y="152"/>
                      <a:pt x="191" y="152"/>
                      <a:pt x="191" y="152"/>
                    </a:cubicBezTo>
                    <a:cubicBezTo>
                      <a:pt x="191" y="152"/>
                      <a:pt x="191" y="152"/>
                      <a:pt x="191" y="152"/>
                    </a:cubicBezTo>
                    <a:cubicBezTo>
                      <a:pt x="191" y="152"/>
                      <a:pt x="191" y="152"/>
                      <a:pt x="191" y="152"/>
                    </a:cubicBezTo>
                    <a:cubicBezTo>
                      <a:pt x="191" y="152"/>
                      <a:pt x="191" y="152"/>
                      <a:pt x="191" y="152"/>
                    </a:cubicBezTo>
                    <a:cubicBezTo>
                      <a:pt x="191" y="152"/>
                      <a:pt x="191" y="152"/>
                      <a:pt x="191" y="152"/>
                    </a:cubicBezTo>
                    <a:cubicBezTo>
                      <a:pt x="191" y="152"/>
                      <a:pt x="191" y="152"/>
                      <a:pt x="192" y="153"/>
                    </a:cubicBezTo>
                    <a:cubicBezTo>
                      <a:pt x="192" y="153"/>
                      <a:pt x="192" y="153"/>
                      <a:pt x="192" y="153"/>
                    </a:cubicBezTo>
                    <a:cubicBezTo>
                      <a:pt x="192" y="153"/>
                      <a:pt x="192" y="153"/>
                      <a:pt x="192" y="153"/>
                    </a:cubicBezTo>
                    <a:cubicBezTo>
                      <a:pt x="192" y="153"/>
                      <a:pt x="192" y="153"/>
                      <a:pt x="192" y="153"/>
                    </a:cubicBezTo>
                    <a:cubicBezTo>
                      <a:pt x="192" y="153"/>
                      <a:pt x="192" y="153"/>
                      <a:pt x="192" y="153"/>
                    </a:cubicBezTo>
                    <a:cubicBezTo>
                      <a:pt x="192" y="153"/>
                      <a:pt x="192" y="153"/>
                      <a:pt x="192" y="153"/>
                    </a:cubicBezTo>
                    <a:cubicBezTo>
                      <a:pt x="192" y="153"/>
                      <a:pt x="192" y="153"/>
                      <a:pt x="192" y="153"/>
                    </a:cubicBezTo>
                    <a:cubicBezTo>
                      <a:pt x="192" y="153"/>
                      <a:pt x="192" y="153"/>
                      <a:pt x="192" y="153"/>
                    </a:cubicBezTo>
                    <a:cubicBezTo>
                      <a:pt x="192" y="153"/>
                      <a:pt x="192" y="153"/>
                      <a:pt x="192" y="153"/>
                    </a:cubicBezTo>
                    <a:cubicBezTo>
                      <a:pt x="192" y="153"/>
                      <a:pt x="192" y="153"/>
                      <a:pt x="192" y="153"/>
                    </a:cubicBezTo>
                    <a:cubicBezTo>
                      <a:pt x="192" y="153"/>
                      <a:pt x="192" y="153"/>
                      <a:pt x="192" y="153"/>
                    </a:cubicBezTo>
                    <a:cubicBezTo>
                      <a:pt x="192" y="153"/>
                      <a:pt x="192" y="153"/>
                      <a:pt x="192" y="153"/>
                    </a:cubicBezTo>
                    <a:cubicBezTo>
                      <a:pt x="192" y="153"/>
                      <a:pt x="192" y="153"/>
                      <a:pt x="192" y="153"/>
                    </a:cubicBezTo>
                    <a:cubicBezTo>
                      <a:pt x="192" y="153"/>
                      <a:pt x="192" y="153"/>
                      <a:pt x="192" y="153"/>
                    </a:cubicBezTo>
                    <a:cubicBezTo>
                      <a:pt x="192" y="153"/>
                      <a:pt x="192" y="153"/>
                      <a:pt x="192" y="153"/>
                    </a:cubicBezTo>
                    <a:cubicBezTo>
                      <a:pt x="192" y="153"/>
                      <a:pt x="192" y="153"/>
                      <a:pt x="192" y="153"/>
                    </a:cubicBezTo>
                    <a:cubicBezTo>
                      <a:pt x="192" y="153"/>
                      <a:pt x="192" y="153"/>
                      <a:pt x="192" y="153"/>
                    </a:cubicBezTo>
                    <a:cubicBezTo>
                      <a:pt x="192" y="153"/>
                      <a:pt x="192" y="153"/>
                      <a:pt x="192" y="153"/>
                    </a:cubicBezTo>
                    <a:cubicBezTo>
                      <a:pt x="192" y="153"/>
                      <a:pt x="192" y="153"/>
                      <a:pt x="192" y="153"/>
                    </a:cubicBezTo>
                    <a:cubicBezTo>
                      <a:pt x="192" y="153"/>
                      <a:pt x="192" y="153"/>
                      <a:pt x="192" y="153"/>
                    </a:cubicBezTo>
                    <a:cubicBezTo>
                      <a:pt x="192" y="153"/>
                      <a:pt x="192" y="153"/>
                      <a:pt x="192" y="153"/>
                    </a:cubicBezTo>
                    <a:cubicBezTo>
                      <a:pt x="192" y="153"/>
                      <a:pt x="192" y="153"/>
                      <a:pt x="192" y="153"/>
                    </a:cubicBezTo>
                    <a:cubicBezTo>
                      <a:pt x="192" y="153"/>
                      <a:pt x="192" y="153"/>
                      <a:pt x="192" y="153"/>
                    </a:cubicBezTo>
                    <a:cubicBezTo>
                      <a:pt x="192" y="153"/>
                      <a:pt x="192" y="153"/>
                      <a:pt x="192" y="153"/>
                    </a:cubicBezTo>
                    <a:cubicBezTo>
                      <a:pt x="192" y="153"/>
                      <a:pt x="192" y="153"/>
                      <a:pt x="192" y="153"/>
                    </a:cubicBezTo>
                    <a:cubicBezTo>
                      <a:pt x="192" y="153"/>
                      <a:pt x="192" y="153"/>
                      <a:pt x="192" y="153"/>
                    </a:cubicBezTo>
                    <a:cubicBezTo>
                      <a:pt x="192" y="153"/>
                      <a:pt x="192" y="153"/>
                      <a:pt x="192" y="153"/>
                    </a:cubicBezTo>
                    <a:cubicBezTo>
                      <a:pt x="192" y="153"/>
                      <a:pt x="192" y="153"/>
                      <a:pt x="192" y="153"/>
                    </a:cubicBezTo>
                    <a:cubicBezTo>
                      <a:pt x="192" y="153"/>
                      <a:pt x="192" y="153"/>
                      <a:pt x="192" y="153"/>
                    </a:cubicBezTo>
                    <a:cubicBezTo>
                      <a:pt x="192" y="153"/>
                      <a:pt x="192" y="153"/>
                      <a:pt x="192" y="153"/>
                    </a:cubicBezTo>
                    <a:cubicBezTo>
                      <a:pt x="192" y="153"/>
                      <a:pt x="192" y="153"/>
                      <a:pt x="192" y="153"/>
                    </a:cubicBezTo>
                    <a:cubicBezTo>
                      <a:pt x="192" y="153"/>
                      <a:pt x="192" y="153"/>
                      <a:pt x="192" y="153"/>
                    </a:cubicBezTo>
                    <a:cubicBezTo>
                      <a:pt x="192" y="153"/>
                      <a:pt x="192" y="153"/>
                      <a:pt x="192" y="153"/>
                    </a:cubicBezTo>
                    <a:cubicBezTo>
                      <a:pt x="192" y="153"/>
                      <a:pt x="192" y="153"/>
                      <a:pt x="192" y="153"/>
                    </a:cubicBezTo>
                    <a:cubicBezTo>
                      <a:pt x="192" y="153"/>
                      <a:pt x="192" y="153"/>
                      <a:pt x="192" y="153"/>
                    </a:cubicBezTo>
                    <a:cubicBezTo>
                      <a:pt x="192" y="153"/>
                      <a:pt x="192" y="153"/>
                      <a:pt x="192" y="153"/>
                    </a:cubicBezTo>
                    <a:cubicBezTo>
                      <a:pt x="192" y="153"/>
                      <a:pt x="192" y="153"/>
                      <a:pt x="192" y="153"/>
                    </a:cubicBezTo>
                    <a:cubicBezTo>
                      <a:pt x="192" y="153"/>
                      <a:pt x="192" y="153"/>
                      <a:pt x="192" y="153"/>
                    </a:cubicBezTo>
                    <a:cubicBezTo>
                      <a:pt x="192" y="154"/>
                      <a:pt x="192" y="154"/>
                      <a:pt x="192" y="154"/>
                    </a:cubicBezTo>
                    <a:cubicBezTo>
                      <a:pt x="192" y="154"/>
                      <a:pt x="192" y="154"/>
                      <a:pt x="192" y="154"/>
                    </a:cubicBezTo>
                    <a:cubicBezTo>
                      <a:pt x="192" y="154"/>
                      <a:pt x="192" y="154"/>
                      <a:pt x="192" y="154"/>
                    </a:cubicBezTo>
                    <a:cubicBezTo>
                      <a:pt x="192" y="154"/>
                      <a:pt x="192" y="154"/>
                      <a:pt x="192" y="154"/>
                    </a:cubicBezTo>
                    <a:cubicBezTo>
                      <a:pt x="192" y="154"/>
                      <a:pt x="192" y="154"/>
                      <a:pt x="192" y="154"/>
                    </a:cubicBezTo>
                    <a:cubicBezTo>
                      <a:pt x="192" y="154"/>
                      <a:pt x="192" y="154"/>
                      <a:pt x="192" y="154"/>
                    </a:cubicBezTo>
                    <a:cubicBezTo>
                      <a:pt x="192" y="154"/>
                      <a:pt x="192" y="154"/>
                      <a:pt x="192" y="154"/>
                    </a:cubicBezTo>
                    <a:cubicBezTo>
                      <a:pt x="192" y="154"/>
                      <a:pt x="192" y="154"/>
                      <a:pt x="192" y="154"/>
                    </a:cubicBezTo>
                    <a:cubicBezTo>
                      <a:pt x="192" y="154"/>
                      <a:pt x="192" y="154"/>
                      <a:pt x="192" y="154"/>
                    </a:cubicBezTo>
                    <a:cubicBezTo>
                      <a:pt x="192" y="154"/>
                      <a:pt x="192" y="154"/>
                      <a:pt x="192" y="154"/>
                    </a:cubicBezTo>
                    <a:cubicBezTo>
                      <a:pt x="192" y="154"/>
                      <a:pt x="192" y="154"/>
                      <a:pt x="192" y="154"/>
                    </a:cubicBezTo>
                    <a:cubicBezTo>
                      <a:pt x="192" y="154"/>
                      <a:pt x="192" y="154"/>
                      <a:pt x="192" y="154"/>
                    </a:cubicBezTo>
                    <a:cubicBezTo>
                      <a:pt x="192" y="154"/>
                      <a:pt x="192" y="154"/>
                      <a:pt x="192" y="154"/>
                    </a:cubicBezTo>
                    <a:cubicBezTo>
                      <a:pt x="192" y="154"/>
                      <a:pt x="192" y="154"/>
                      <a:pt x="192" y="154"/>
                    </a:cubicBezTo>
                    <a:cubicBezTo>
                      <a:pt x="192" y="154"/>
                      <a:pt x="192" y="154"/>
                      <a:pt x="192" y="154"/>
                    </a:cubicBezTo>
                    <a:cubicBezTo>
                      <a:pt x="192" y="154"/>
                      <a:pt x="192" y="154"/>
                      <a:pt x="192" y="154"/>
                    </a:cubicBezTo>
                    <a:cubicBezTo>
                      <a:pt x="192" y="154"/>
                      <a:pt x="192" y="154"/>
                      <a:pt x="192" y="154"/>
                    </a:cubicBezTo>
                    <a:cubicBezTo>
                      <a:pt x="192" y="154"/>
                      <a:pt x="192" y="154"/>
                      <a:pt x="192" y="154"/>
                    </a:cubicBezTo>
                    <a:cubicBezTo>
                      <a:pt x="192" y="154"/>
                      <a:pt x="192" y="154"/>
                      <a:pt x="192" y="154"/>
                    </a:cubicBezTo>
                    <a:cubicBezTo>
                      <a:pt x="192" y="154"/>
                      <a:pt x="192" y="154"/>
                      <a:pt x="192" y="154"/>
                    </a:cubicBezTo>
                    <a:cubicBezTo>
                      <a:pt x="192" y="154"/>
                      <a:pt x="192" y="154"/>
                      <a:pt x="192" y="154"/>
                    </a:cubicBezTo>
                    <a:cubicBezTo>
                      <a:pt x="192" y="154"/>
                      <a:pt x="192" y="154"/>
                      <a:pt x="192" y="154"/>
                    </a:cubicBezTo>
                    <a:cubicBezTo>
                      <a:pt x="192" y="154"/>
                      <a:pt x="192" y="154"/>
                      <a:pt x="192" y="154"/>
                    </a:cubicBezTo>
                    <a:cubicBezTo>
                      <a:pt x="192" y="154"/>
                      <a:pt x="192" y="154"/>
                      <a:pt x="192" y="154"/>
                    </a:cubicBezTo>
                    <a:cubicBezTo>
                      <a:pt x="192" y="154"/>
                      <a:pt x="192" y="154"/>
                      <a:pt x="192" y="154"/>
                    </a:cubicBezTo>
                    <a:cubicBezTo>
                      <a:pt x="192" y="154"/>
                      <a:pt x="192" y="154"/>
                      <a:pt x="192" y="154"/>
                    </a:cubicBezTo>
                    <a:cubicBezTo>
                      <a:pt x="192" y="154"/>
                      <a:pt x="192" y="155"/>
                      <a:pt x="192" y="155"/>
                    </a:cubicBezTo>
                    <a:cubicBezTo>
                      <a:pt x="192" y="155"/>
                      <a:pt x="192" y="155"/>
                      <a:pt x="192" y="155"/>
                    </a:cubicBezTo>
                    <a:cubicBezTo>
                      <a:pt x="192" y="155"/>
                      <a:pt x="192" y="155"/>
                      <a:pt x="192" y="155"/>
                    </a:cubicBezTo>
                    <a:cubicBezTo>
                      <a:pt x="192" y="155"/>
                      <a:pt x="192" y="155"/>
                      <a:pt x="192" y="156"/>
                    </a:cubicBezTo>
                    <a:cubicBezTo>
                      <a:pt x="192" y="156"/>
                      <a:pt x="192" y="156"/>
                      <a:pt x="192" y="156"/>
                    </a:cubicBezTo>
                    <a:cubicBezTo>
                      <a:pt x="192" y="156"/>
                      <a:pt x="192" y="156"/>
                      <a:pt x="193" y="156"/>
                    </a:cubicBezTo>
                    <a:cubicBezTo>
                      <a:pt x="193" y="156"/>
                      <a:pt x="193" y="156"/>
                      <a:pt x="193" y="156"/>
                    </a:cubicBezTo>
                    <a:cubicBezTo>
                      <a:pt x="193" y="156"/>
                      <a:pt x="193" y="156"/>
                      <a:pt x="193" y="156"/>
                    </a:cubicBezTo>
                    <a:cubicBezTo>
                      <a:pt x="193" y="156"/>
                      <a:pt x="193" y="156"/>
                      <a:pt x="193" y="156"/>
                    </a:cubicBezTo>
                    <a:cubicBezTo>
                      <a:pt x="193" y="156"/>
                      <a:pt x="193" y="156"/>
                      <a:pt x="193" y="156"/>
                    </a:cubicBezTo>
                    <a:cubicBezTo>
                      <a:pt x="193" y="157"/>
                      <a:pt x="193" y="157"/>
                      <a:pt x="193" y="157"/>
                    </a:cubicBezTo>
                    <a:cubicBezTo>
                      <a:pt x="193" y="157"/>
                      <a:pt x="193" y="157"/>
                      <a:pt x="193" y="157"/>
                    </a:cubicBezTo>
                    <a:cubicBezTo>
                      <a:pt x="193" y="157"/>
                      <a:pt x="193" y="157"/>
                      <a:pt x="193" y="157"/>
                    </a:cubicBezTo>
                    <a:cubicBezTo>
                      <a:pt x="193" y="157"/>
                      <a:pt x="193" y="157"/>
                      <a:pt x="193" y="157"/>
                    </a:cubicBezTo>
                    <a:cubicBezTo>
                      <a:pt x="193" y="157"/>
                      <a:pt x="193" y="157"/>
                      <a:pt x="193" y="157"/>
                    </a:cubicBezTo>
                    <a:cubicBezTo>
                      <a:pt x="193" y="157"/>
                      <a:pt x="193" y="157"/>
                      <a:pt x="193" y="157"/>
                    </a:cubicBezTo>
                    <a:cubicBezTo>
                      <a:pt x="193" y="157"/>
                      <a:pt x="193" y="157"/>
                      <a:pt x="193" y="157"/>
                    </a:cubicBezTo>
                    <a:cubicBezTo>
                      <a:pt x="193" y="158"/>
                      <a:pt x="193" y="158"/>
                      <a:pt x="193" y="158"/>
                    </a:cubicBezTo>
                    <a:cubicBezTo>
                      <a:pt x="193" y="158"/>
                      <a:pt x="193" y="158"/>
                      <a:pt x="193" y="158"/>
                    </a:cubicBezTo>
                    <a:cubicBezTo>
                      <a:pt x="193" y="158"/>
                      <a:pt x="193" y="158"/>
                      <a:pt x="193" y="158"/>
                    </a:cubicBezTo>
                    <a:cubicBezTo>
                      <a:pt x="193" y="158"/>
                      <a:pt x="193" y="158"/>
                      <a:pt x="193" y="158"/>
                    </a:cubicBezTo>
                    <a:cubicBezTo>
                      <a:pt x="193" y="158"/>
                      <a:pt x="193" y="159"/>
                      <a:pt x="193" y="159"/>
                    </a:cubicBezTo>
                    <a:close/>
                    <a:moveTo>
                      <a:pt x="142" y="101"/>
                    </a:moveTo>
                    <a:cubicBezTo>
                      <a:pt x="203" y="40"/>
                      <a:pt x="267" y="98"/>
                      <a:pt x="268" y="98"/>
                    </a:cubicBezTo>
                    <a:cubicBezTo>
                      <a:pt x="268" y="98"/>
                      <a:pt x="291" y="81"/>
                      <a:pt x="297" y="78"/>
                    </a:cubicBezTo>
                    <a:cubicBezTo>
                      <a:pt x="250" y="43"/>
                      <a:pt x="193" y="45"/>
                      <a:pt x="142" y="101"/>
                    </a:cubicBezTo>
                    <a:close/>
                    <a:moveTo>
                      <a:pt x="134" y="117"/>
                    </a:moveTo>
                    <a:cubicBezTo>
                      <a:pt x="186" y="72"/>
                      <a:pt x="232" y="114"/>
                      <a:pt x="236" y="117"/>
                    </a:cubicBezTo>
                    <a:cubicBezTo>
                      <a:pt x="236" y="117"/>
                      <a:pt x="250" y="107"/>
                      <a:pt x="256" y="104"/>
                    </a:cubicBezTo>
                    <a:cubicBezTo>
                      <a:pt x="209" y="67"/>
                      <a:pt x="170" y="85"/>
                      <a:pt x="134" y="117"/>
                    </a:cubicBezTo>
                    <a:close/>
                    <a:moveTo>
                      <a:pt x="147" y="87"/>
                    </a:moveTo>
                    <a:cubicBezTo>
                      <a:pt x="227" y="2"/>
                      <a:pt x="311" y="72"/>
                      <a:pt x="311" y="72"/>
                    </a:cubicBezTo>
                    <a:cubicBezTo>
                      <a:pt x="356" y="43"/>
                      <a:pt x="356" y="43"/>
                      <a:pt x="356" y="43"/>
                    </a:cubicBezTo>
                    <a:cubicBezTo>
                      <a:pt x="296" y="0"/>
                      <a:pt x="203" y="10"/>
                      <a:pt x="147" y="87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</p:grpSp>
        <p:sp>
          <p:nvSpPr>
            <p:cNvPr id="13" name="Freeform 222">
              <a:extLst>
                <a:ext uri="{FF2B5EF4-FFF2-40B4-BE49-F238E27FC236}">
                  <a16:creationId xmlns:a16="http://schemas.microsoft.com/office/drawing/2014/main" id="{65544EE8-774D-48FD-B37A-742A5BC57134}"/>
                </a:ext>
              </a:extLst>
            </p:cNvPr>
            <p:cNvSpPr>
              <a:spLocks/>
            </p:cNvSpPr>
            <p:nvPr/>
          </p:nvSpPr>
          <p:spPr bwMode="auto">
            <a:xfrm>
              <a:off x="5432474" y="4999965"/>
              <a:ext cx="617538" cy="341313"/>
            </a:xfrm>
            <a:custGeom>
              <a:avLst/>
              <a:gdLst>
                <a:gd name="T0" fmla="*/ 192 w 220"/>
                <a:gd name="T1" fmla="*/ 63 h 122"/>
                <a:gd name="T2" fmla="*/ 192 w 220"/>
                <a:gd name="T3" fmla="*/ 63 h 122"/>
                <a:gd name="T4" fmla="*/ 184 w 220"/>
                <a:gd name="T5" fmla="*/ 63 h 122"/>
                <a:gd name="T6" fmla="*/ 185 w 220"/>
                <a:gd name="T7" fmla="*/ 58 h 122"/>
                <a:gd name="T8" fmla="*/ 186 w 220"/>
                <a:gd name="T9" fmla="*/ 50 h 122"/>
                <a:gd name="T10" fmla="*/ 148 w 220"/>
                <a:gd name="T11" fmla="*/ 12 h 122"/>
                <a:gd name="T12" fmla="*/ 134 w 220"/>
                <a:gd name="T13" fmla="*/ 15 h 122"/>
                <a:gd name="T14" fmla="*/ 130 w 220"/>
                <a:gd name="T15" fmla="*/ 16 h 122"/>
                <a:gd name="T16" fmla="*/ 128 w 220"/>
                <a:gd name="T17" fmla="*/ 13 h 122"/>
                <a:gd name="T18" fmla="*/ 120 w 220"/>
                <a:gd name="T19" fmla="*/ 0 h 122"/>
                <a:gd name="T20" fmla="*/ 0 w 220"/>
                <a:gd name="T21" fmla="*/ 120 h 122"/>
                <a:gd name="T22" fmla="*/ 12 w 220"/>
                <a:gd name="T23" fmla="*/ 122 h 122"/>
                <a:gd name="T24" fmla="*/ 190 w 220"/>
                <a:gd name="T25" fmla="*/ 122 h 122"/>
                <a:gd name="T26" fmla="*/ 220 w 220"/>
                <a:gd name="T27" fmla="*/ 92 h 122"/>
                <a:gd name="T28" fmla="*/ 192 w 220"/>
                <a:gd name="T29" fmla="*/ 63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20" h="122">
                  <a:moveTo>
                    <a:pt x="192" y="63"/>
                  </a:moveTo>
                  <a:cubicBezTo>
                    <a:pt x="192" y="63"/>
                    <a:pt x="192" y="63"/>
                    <a:pt x="192" y="63"/>
                  </a:cubicBezTo>
                  <a:cubicBezTo>
                    <a:pt x="184" y="63"/>
                    <a:pt x="184" y="63"/>
                    <a:pt x="184" y="63"/>
                  </a:cubicBezTo>
                  <a:cubicBezTo>
                    <a:pt x="185" y="58"/>
                    <a:pt x="185" y="58"/>
                    <a:pt x="185" y="58"/>
                  </a:cubicBezTo>
                  <a:cubicBezTo>
                    <a:pt x="186" y="55"/>
                    <a:pt x="186" y="53"/>
                    <a:pt x="186" y="50"/>
                  </a:cubicBezTo>
                  <a:cubicBezTo>
                    <a:pt x="186" y="29"/>
                    <a:pt x="169" y="12"/>
                    <a:pt x="148" y="12"/>
                  </a:cubicBezTo>
                  <a:cubicBezTo>
                    <a:pt x="143" y="12"/>
                    <a:pt x="138" y="13"/>
                    <a:pt x="134" y="15"/>
                  </a:cubicBezTo>
                  <a:cubicBezTo>
                    <a:pt x="130" y="16"/>
                    <a:pt x="130" y="16"/>
                    <a:pt x="130" y="16"/>
                  </a:cubicBezTo>
                  <a:cubicBezTo>
                    <a:pt x="128" y="13"/>
                    <a:pt x="128" y="13"/>
                    <a:pt x="128" y="13"/>
                  </a:cubicBezTo>
                  <a:cubicBezTo>
                    <a:pt x="126" y="8"/>
                    <a:pt x="123" y="4"/>
                    <a:pt x="120" y="0"/>
                  </a:cubicBezTo>
                  <a:cubicBezTo>
                    <a:pt x="0" y="120"/>
                    <a:pt x="0" y="120"/>
                    <a:pt x="0" y="120"/>
                  </a:cubicBezTo>
                  <a:cubicBezTo>
                    <a:pt x="4" y="121"/>
                    <a:pt x="8" y="122"/>
                    <a:pt x="12" y="122"/>
                  </a:cubicBezTo>
                  <a:cubicBezTo>
                    <a:pt x="190" y="122"/>
                    <a:pt x="190" y="122"/>
                    <a:pt x="190" y="122"/>
                  </a:cubicBezTo>
                  <a:cubicBezTo>
                    <a:pt x="207" y="122"/>
                    <a:pt x="220" y="109"/>
                    <a:pt x="220" y="92"/>
                  </a:cubicBezTo>
                  <a:cubicBezTo>
                    <a:pt x="220" y="77"/>
                    <a:pt x="207" y="64"/>
                    <a:pt x="192" y="63"/>
                  </a:cubicBezTo>
                  <a:close/>
                </a:path>
              </a:pathLst>
            </a:custGeom>
            <a:solidFill>
              <a:srgbClr val="9FCBE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" name="Freeform 224">
              <a:extLst>
                <a:ext uri="{FF2B5EF4-FFF2-40B4-BE49-F238E27FC236}">
                  <a16:creationId xmlns:a16="http://schemas.microsoft.com/office/drawing/2014/main" id="{A88C1804-07F7-40F2-9488-0F844FC15879}"/>
                </a:ext>
              </a:extLst>
            </p:cNvPr>
            <p:cNvSpPr>
              <a:spLocks/>
            </p:cNvSpPr>
            <p:nvPr/>
          </p:nvSpPr>
          <p:spPr bwMode="auto">
            <a:xfrm>
              <a:off x="5335637" y="4912652"/>
              <a:ext cx="739775" cy="639763"/>
            </a:xfrm>
            <a:custGeom>
              <a:avLst/>
              <a:gdLst>
                <a:gd name="T0" fmla="*/ 230 w 264"/>
                <a:gd name="T1" fmla="*/ 85 h 228"/>
                <a:gd name="T2" fmla="*/ 183 w 264"/>
                <a:gd name="T3" fmla="*/ 34 h 228"/>
                <a:gd name="T4" fmla="*/ 169 w 264"/>
                <a:gd name="T5" fmla="*/ 36 h 228"/>
                <a:gd name="T6" fmla="*/ 106 w 264"/>
                <a:gd name="T7" fmla="*/ 0 h 228"/>
                <a:gd name="T8" fmla="*/ 34 w 264"/>
                <a:gd name="T9" fmla="*/ 70 h 228"/>
                <a:gd name="T10" fmla="*/ 0 w 264"/>
                <a:gd name="T11" fmla="*/ 115 h 228"/>
                <a:gd name="T12" fmla="*/ 93 w 264"/>
                <a:gd name="T13" fmla="*/ 162 h 228"/>
                <a:gd name="T14" fmla="*/ 97 w 264"/>
                <a:gd name="T15" fmla="*/ 194 h 228"/>
                <a:gd name="T16" fmla="*/ 101 w 264"/>
                <a:gd name="T17" fmla="*/ 104 h 228"/>
                <a:gd name="T18" fmla="*/ 132 w 264"/>
                <a:gd name="T19" fmla="*/ 129 h 228"/>
                <a:gd name="T20" fmla="*/ 100 w 264"/>
                <a:gd name="T21" fmla="*/ 91 h 228"/>
                <a:gd name="T22" fmla="*/ 96 w 264"/>
                <a:gd name="T23" fmla="*/ 90 h 228"/>
                <a:gd name="T24" fmla="*/ 95 w 264"/>
                <a:gd name="T25" fmla="*/ 91 h 228"/>
                <a:gd name="T26" fmla="*/ 63 w 264"/>
                <a:gd name="T27" fmla="*/ 129 h 228"/>
                <a:gd name="T28" fmla="*/ 68 w 264"/>
                <a:gd name="T29" fmla="*/ 129 h 228"/>
                <a:gd name="T30" fmla="*/ 93 w 264"/>
                <a:gd name="T31" fmla="*/ 153 h 228"/>
                <a:gd name="T32" fmla="*/ 9 w 264"/>
                <a:gd name="T33" fmla="*/ 115 h 228"/>
                <a:gd name="T34" fmla="*/ 43 w 264"/>
                <a:gd name="T35" fmla="*/ 77 h 228"/>
                <a:gd name="T36" fmla="*/ 106 w 264"/>
                <a:gd name="T37" fmla="*/ 9 h 228"/>
                <a:gd name="T38" fmla="*/ 165 w 264"/>
                <a:gd name="T39" fmla="*/ 47 h 228"/>
                <a:gd name="T40" fmla="*/ 183 w 264"/>
                <a:gd name="T41" fmla="*/ 43 h 228"/>
                <a:gd name="T42" fmla="*/ 220 w 264"/>
                <a:gd name="T43" fmla="*/ 89 h 228"/>
                <a:gd name="T44" fmla="*/ 227 w 264"/>
                <a:gd name="T45" fmla="*/ 94 h 228"/>
                <a:gd name="T46" fmla="*/ 255 w 264"/>
                <a:gd name="T47" fmla="*/ 123 h 228"/>
                <a:gd name="T48" fmla="*/ 170 w 264"/>
                <a:gd name="T49" fmla="*/ 153 h 228"/>
                <a:gd name="T50" fmla="*/ 166 w 264"/>
                <a:gd name="T51" fmla="*/ 124 h 228"/>
                <a:gd name="T52" fmla="*/ 162 w 264"/>
                <a:gd name="T53" fmla="*/ 214 h 228"/>
                <a:gd name="T54" fmla="*/ 131 w 264"/>
                <a:gd name="T55" fmla="*/ 189 h 228"/>
                <a:gd name="T56" fmla="*/ 163 w 264"/>
                <a:gd name="T57" fmla="*/ 227 h 228"/>
                <a:gd name="T58" fmla="*/ 168 w 264"/>
                <a:gd name="T59" fmla="*/ 228 h 228"/>
                <a:gd name="T60" fmla="*/ 169 w 264"/>
                <a:gd name="T61" fmla="*/ 227 h 228"/>
                <a:gd name="T62" fmla="*/ 201 w 264"/>
                <a:gd name="T63" fmla="*/ 189 h 228"/>
                <a:gd name="T64" fmla="*/ 195 w 264"/>
                <a:gd name="T65" fmla="*/ 189 h 228"/>
                <a:gd name="T66" fmla="*/ 170 w 264"/>
                <a:gd name="T67" fmla="*/ 162 h 228"/>
                <a:gd name="T68" fmla="*/ 264 w 264"/>
                <a:gd name="T69" fmla="*/ 123 h 2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264" h="228">
                  <a:moveTo>
                    <a:pt x="233" y="86"/>
                  </a:moveTo>
                  <a:cubicBezTo>
                    <a:pt x="230" y="85"/>
                    <a:pt x="230" y="85"/>
                    <a:pt x="230" y="85"/>
                  </a:cubicBezTo>
                  <a:cubicBezTo>
                    <a:pt x="230" y="81"/>
                    <a:pt x="230" y="81"/>
                    <a:pt x="230" y="81"/>
                  </a:cubicBezTo>
                  <a:cubicBezTo>
                    <a:pt x="230" y="55"/>
                    <a:pt x="209" y="34"/>
                    <a:pt x="183" y="34"/>
                  </a:cubicBezTo>
                  <a:cubicBezTo>
                    <a:pt x="179" y="34"/>
                    <a:pt x="175" y="34"/>
                    <a:pt x="172" y="35"/>
                  </a:cubicBezTo>
                  <a:cubicBezTo>
                    <a:pt x="169" y="36"/>
                    <a:pt x="169" y="36"/>
                    <a:pt x="169" y="36"/>
                  </a:cubicBezTo>
                  <a:cubicBezTo>
                    <a:pt x="168" y="34"/>
                    <a:pt x="168" y="34"/>
                    <a:pt x="168" y="34"/>
                  </a:cubicBezTo>
                  <a:cubicBezTo>
                    <a:pt x="154" y="13"/>
                    <a:pt x="131" y="0"/>
                    <a:pt x="106" y="0"/>
                  </a:cubicBezTo>
                  <a:cubicBezTo>
                    <a:pt x="69" y="0"/>
                    <a:pt x="37" y="29"/>
                    <a:pt x="34" y="67"/>
                  </a:cubicBezTo>
                  <a:cubicBezTo>
                    <a:pt x="34" y="70"/>
                    <a:pt x="34" y="70"/>
                    <a:pt x="34" y="70"/>
                  </a:cubicBezTo>
                  <a:cubicBezTo>
                    <a:pt x="31" y="71"/>
                    <a:pt x="31" y="71"/>
                    <a:pt x="31" y="71"/>
                  </a:cubicBezTo>
                  <a:cubicBezTo>
                    <a:pt x="13" y="77"/>
                    <a:pt x="0" y="95"/>
                    <a:pt x="0" y="115"/>
                  </a:cubicBezTo>
                  <a:cubicBezTo>
                    <a:pt x="0" y="141"/>
                    <a:pt x="21" y="162"/>
                    <a:pt x="47" y="162"/>
                  </a:cubicBezTo>
                  <a:cubicBezTo>
                    <a:pt x="93" y="162"/>
                    <a:pt x="93" y="162"/>
                    <a:pt x="93" y="162"/>
                  </a:cubicBezTo>
                  <a:cubicBezTo>
                    <a:pt x="93" y="190"/>
                    <a:pt x="93" y="190"/>
                    <a:pt x="93" y="190"/>
                  </a:cubicBezTo>
                  <a:cubicBezTo>
                    <a:pt x="93" y="192"/>
                    <a:pt x="95" y="194"/>
                    <a:pt x="97" y="194"/>
                  </a:cubicBezTo>
                  <a:cubicBezTo>
                    <a:pt x="100" y="194"/>
                    <a:pt x="101" y="192"/>
                    <a:pt x="101" y="190"/>
                  </a:cubicBezTo>
                  <a:cubicBezTo>
                    <a:pt x="101" y="104"/>
                    <a:pt x="101" y="104"/>
                    <a:pt x="101" y="104"/>
                  </a:cubicBezTo>
                  <a:cubicBezTo>
                    <a:pt x="127" y="129"/>
                    <a:pt x="127" y="129"/>
                    <a:pt x="127" y="129"/>
                  </a:cubicBezTo>
                  <a:cubicBezTo>
                    <a:pt x="128" y="130"/>
                    <a:pt x="131" y="130"/>
                    <a:pt x="132" y="129"/>
                  </a:cubicBezTo>
                  <a:cubicBezTo>
                    <a:pt x="134" y="127"/>
                    <a:pt x="134" y="125"/>
                    <a:pt x="132" y="123"/>
                  </a:cubicBezTo>
                  <a:cubicBezTo>
                    <a:pt x="100" y="91"/>
                    <a:pt x="100" y="91"/>
                    <a:pt x="100" y="91"/>
                  </a:cubicBezTo>
                  <a:cubicBezTo>
                    <a:pt x="100" y="91"/>
                    <a:pt x="100" y="91"/>
                    <a:pt x="99" y="90"/>
                  </a:cubicBezTo>
                  <a:cubicBezTo>
                    <a:pt x="98" y="90"/>
                    <a:pt x="97" y="90"/>
                    <a:pt x="96" y="90"/>
                  </a:cubicBezTo>
                  <a:cubicBezTo>
                    <a:pt x="95" y="91"/>
                    <a:pt x="95" y="91"/>
                    <a:pt x="95" y="91"/>
                  </a:cubicBezTo>
                  <a:cubicBezTo>
                    <a:pt x="95" y="91"/>
                    <a:pt x="95" y="91"/>
                    <a:pt x="95" y="91"/>
                  </a:cubicBezTo>
                  <a:cubicBezTo>
                    <a:pt x="63" y="123"/>
                    <a:pt x="63" y="123"/>
                    <a:pt x="63" y="123"/>
                  </a:cubicBezTo>
                  <a:cubicBezTo>
                    <a:pt x="61" y="125"/>
                    <a:pt x="61" y="127"/>
                    <a:pt x="63" y="129"/>
                  </a:cubicBezTo>
                  <a:cubicBezTo>
                    <a:pt x="64" y="130"/>
                    <a:pt x="67" y="130"/>
                    <a:pt x="68" y="129"/>
                  </a:cubicBezTo>
                  <a:cubicBezTo>
                    <a:pt x="68" y="129"/>
                    <a:pt x="68" y="129"/>
                    <a:pt x="68" y="129"/>
                  </a:cubicBezTo>
                  <a:cubicBezTo>
                    <a:pt x="93" y="104"/>
                    <a:pt x="93" y="104"/>
                    <a:pt x="93" y="104"/>
                  </a:cubicBezTo>
                  <a:cubicBezTo>
                    <a:pt x="93" y="153"/>
                    <a:pt x="93" y="153"/>
                    <a:pt x="93" y="153"/>
                  </a:cubicBezTo>
                  <a:cubicBezTo>
                    <a:pt x="47" y="153"/>
                    <a:pt x="47" y="153"/>
                    <a:pt x="47" y="153"/>
                  </a:cubicBezTo>
                  <a:cubicBezTo>
                    <a:pt x="26" y="153"/>
                    <a:pt x="9" y="136"/>
                    <a:pt x="9" y="115"/>
                  </a:cubicBezTo>
                  <a:cubicBezTo>
                    <a:pt x="9" y="97"/>
                    <a:pt x="22" y="81"/>
                    <a:pt x="39" y="78"/>
                  </a:cubicBezTo>
                  <a:cubicBezTo>
                    <a:pt x="43" y="77"/>
                    <a:pt x="43" y="77"/>
                    <a:pt x="43" y="77"/>
                  </a:cubicBezTo>
                  <a:cubicBezTo>
                    <a:pt x="43" y="73"/>
                    <a:pt x="43" y="73"/>
                    <a:pt x="43" y="73"/>
                  </a:cubicBezTo>
                  <a:cubicBezTo>
                    <a:pt x="43" y="37"/>
                    <a:pt x="71" y="9"/>
                    <a:pt x="106" y="9"/>
                  </a:cubicBezTo>
                  <a:cubicBezTo>
                    <a:pt x="130" y="9"/>
                    <a:pt x="152" y="22"/>
                    <a:pt x="163" y="44"/>
                  </a:cubicBezTo>
                  <a:cubicBezTo>
                    <a:pt x="165" y="47"/>
                    <a:pt x="165" y="47"/>
                    <a:pt x="165" y="47"/>
                  </a:cubicBezTo>
                  <a:cubicBezTo>
                    <a:pt x="169" y="46"/>
                    <a:pt x="169" y="46"/>
                    <a:pt x="169" y="46"/>
                  </a:cubicBezTo>
                  <a:cubicBezTo>
                    <a:pt x="173" y="44"/>
                    <a:pt x="178" y="43"/>
                    <a:pt x="183" y="43"/>
                  </a:cubicBezTo>
                  <a:cubicBezTo>
                    <a:pt x="204" y="43"/>
                    <a:pt x="221" y="60"/>
                    <a:pt x="221" y="81"/>
                  </a:cubicBezTo>
                  <a:cubicBezTo>
                    <a:pt x="221" y="84"/>
                    <a:pt x="221" y="86"/>
                    <a:pt x="220" y="89"/>
                  </a:cubicBezTo>
                  <a:cubicBezTo>
                    <a:pt x="219" y="94"/>
                    <a:pt x="219" y="94"/>
                    <a:pt x="219" y="94"/>
                  </a:cubicBezTo>
                  <a:cubicBezTo>
                    <a:pt x="227" y="94"/>
                    <a:pt x="227" y="94"/>
                    <a:pt x="227" y="94"/>
                  </a:cubicBezTo>
                  <a:cubicBezTo>
                    <a:pt x="227" y="94"/>
                    <a:pt x="227" y="94"/>
                    <a:pt x="227" y="94"/>
                  </a:cubicBezTo>
                  <a:cubicBezTo>
                    <a:pt x="242" y="95"/>
                    <a:pt x="255" y="108"/>
                    <a:pt x="255" y="123"/>
                  </a:cubicBezTo>
                  <a:cubicBezTo>
                    <a:pt x="255" y="140"/>
                    <a:pt x="242" y="153"/>
                    <a:pt x="225" y="153"/>
                  </a:cubicBezTo>
                  <a:cubicBezTo>
                    <a:pt x="170" y="153"/>
                    <a:pt x="170" y="153"/>
                    <a:pt x="170" y="153"/>
                  </a:cubicBezTo>
                  <a:cubicBezTo>
                    <a:pt x="170" y="128"/>
                    <a:pt x="170" y="128"/>
                    <a:pt x="170" y="128"/>
                  </a:cubicBezTo>
                  <a:cubicBezTo>
                    <a:pt x="170" y="126"/>
                    <a:pt x="169" y="124"/>
                    <a:pt x="166" y="124"/>
                  </a:cubicBezTo>
                  <a:cubicBezTo>
                    <a:pt x="164" y="124"/>
                    <a:pt x="162" y="126"/>
                    <a:pt x="162" y="128"/>
                  </a:cubicBezTo>
                  <a:cubicBezTo>
                    <a:pt x="162" y="214"/>
                    <a:pt x="162" y="214"/>
                    <a:pt x="162" y="214"/>
                  </a:cubicBezTo>
                  <a:cubicBezTo>
                    <a:pt x="137" y="189"/>
                    <a:pt x="137" y="189"/>
                    <a:pt x="137" y="189"/>
                  </a:cubicBezTo>
                  <a:cubicBezTo>
                    <a:pt x="136" y="188"/>
                    <a:pt x="133" y="188"/>
                    <a:pt x="131" y="189"/>
                  </a:cubicBezTo>
                  <a:cubicBezTo>
                    <a:pt x="130" y="191"/>
                    <a:pt x="130" y="193"/>
                    <a:pt x="131" y="195"/>
                  </a:cubicBezTo>
                  <a:cubicBezTo>
                    <a:pt x="163" y="227"/>
                    <a:pt x="163" y="227"/>
                    <a:pt x="163" y="227"/>
                  </a:cubicBezTo>
                  <a:cubicBezTo>
                    <a:pt x="164" y="227"/>
                    <a:pt x="164" y="227"/>
                    <a:pt x="165" y="228"/>
                  </a:cubicBezTo>
                  <a:cubicBezTo>
                    <a:pt x="166" y="228"/>
                    <a:pt x="167" y="228"/>
                    <a:pt x="168" y="228"/>
                  </a:cubicBezTo>
                  <a:cubicBezTo>
                    <a:pt x="168" y="227"/>
                    <a:pt x="169" y="227"/>
                    <a:pt x="169" y="227"/>
                  </a:cubicBezTo>
                  <a:cubicBezTo>
                    <a:pt x="169" y="227"/>
                    <a:pt x="169" y="227"/>
                    <a:pt x="169" y="227"/>
                  </a:cubicBezTo>
                  <a:cubicBezTo>
                    <a:pt x="201" y="195"/>
                    <a:pt x="201" y="195"/>
                    <a:pt x="201" y="195"/>
                  </a:cubicBezTo>
                  <a:cubicBezTo>
                    <a:pt x="203" y="193"/>
                    <a:pt x="203" y="191"/>
                    <a:pt x="201" y="189"/>
                  </a:cubicBezTo>
                  <a:cubicBezTo>
                    <a:pt x="200" y="188"/>
                    <a:pt x="197" y="188"/>
                    <a:pt x="195" y="189"/>
                  </a:cubicBezTo>
                  <a:cubicBezTo>
                    <a:pt x="195" y="189"/>
                    <a:pt x="195" y="189"/>
                    <a:pt x="195" y="189"/>
                  </a:cubicBezTo>
                  <a:cubicBezTo>
                    <a:pt x="170" y="214"/>
                    <a:pt x="170" y="214"/>
                    <a:pt x="170" y="214"/>
                  </a:cubicBezTo>
                  <a:cubicBezTo>
                    <a:pt x="170" y="162"/>
                    <a:pt x="170" y="162"/>
                    <a:pt x="170" y="162"/>
                  </a:cubicBezTo>
                  <a:cubicBezTo>
                    <a:pt x="225" y="162"/>
                    <a:pt x="225" y="162"/>
                    <a:pt x="225" y="162"/>
                  </a:cubicBezTo>
                  <a:cubicBezTo>
                    <a:pt x="247" y="162"/>
                    <a:pt x="264" y="145"/>
                    <a:pt x="264" y="123"/>
                  </a:cubicBezTo>
                  <a:cubicBezTo>
                    <a:pt x="264" y="105"/>
                    <a:pt x="251" y="89"/>
                    <a:pt x="233" y="86"/>
                  </a:cubicBezTo>
                  <a:close/>
                </a:path>
              </a:pathLst>
            </a:custGeom>
            <a:solidFill>
              <a:srgbClr val="0033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5421693" y="4591996"/>
              <a:ext cx="554960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b="1" dirty="0">
                  <a:solidFill>
                    <a:schemeClr val="tx2"/>
                  </a:solidFill>
                </a:rPr>
                <a:t>Cloud</a:t>
              </a:r>
            </a:p>
          </p:txBody>
        </p:sp>
        <p:grpSp>
          <p:nvGrpSpPr>
            <p:cNvPr id="16" name="Group 15">
              <a:extLst>
                <a:ext uri="{FF2B5EF4-FFF2-40B4-BE49-F238E27FC236}">
                  <a16:creationId xmlns:a16="http://schemas.microsoft.com/office/drawing/2014/main" id="{5864A490-3FE3-4E4F-B8B3-0304A11C37B9}"/>
                </a:ext>
              </a:extLst>
            </p:cNvPr>
            <p:cNvGrpSpPr/>
            <p:nvPr/>
          </p:nvGrpSpPr>
          <p:grpSpPr>
            <a:xfrm>
              <a:off x="8095406" y="5591968"/>
              <a:ext cx="1266825" cy="1073150"/>
              <a:chOff x="3557588" y="2652713"/>
              <a:chExt cx="1266825" cy="1073150"/>
            </a:xfrm>
          </p:grpSpPr>
          <p:sp>
            <p:nvSpPr>
              <p:cNvPr id="17" name="Freeform 225">
                <a:extLst>
                  <a:ext uri="{FF2B5EF4-FFF2-40B4-BE49-F238E27FC236}">
                    <a16:creationId xmlns:a16="http://schemas.microsoft.com/office/drawing/2014/main" id="{765A4C84-0A62-4F75-A44D-43C00EBC3B42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3568701" y="2678113"/>
                <a:ext cx="1244600" cy="1036638"/>
              </a:xfrm>
              <a:custGeom>
                <a:avLst/>
                <a:gdLst>
                  <a:gd name="T0" fmla="*/ 226 w 444"/>
                  <a:gd name="T1" fmla="*/ 0 h 370"/>
                  <a:gd name="T2" fmla="*/ 162 w 444"/>
                  <a:gd name="T3" fmla="*/ 63 h 370"/>
                  <a:gd name="T4" fmla="*/ 163 w 444"/>
                  <a:gd name="T5" fmla="*/ 68 h 370"/>
                  <a:gd name="T6" fmla="*/ 159 w 444"/>
                  <a:gd name="T7" fmla="*/ 68 h 370"/>
                  <a:gd name="T8" fmla="*/ 128 w 444"/>
                  <a:gd name="T9" fmla="*/ 106 h 370"/>
                  <a:gd name="T10" fmla="*/ 154 w 444"/>
                  <a:gd name="T11" fmla="*/ 142 h 370"/>
                  <a:gd name="T12" fmla="*/ 274 w 444"/>
                  <a:gd name="T13" fmla="*/ 22 h 370"/>
                  <a:gd name="T14" fmla="*/ 226 w 444"/>
                  <a:gd name="T15" fmla="*/ 0 h 370"/>
                  <a:gd name="T16" fmla="*/ 88 w 444"/>
                  <a:gd name="T17" fmla="*/ 186 h 370"/>
                  <a:gd name="T18" fmla="*/ 52 w 444"/>
                  <a:gd name="T19" fmla="*/ 226 h 370"/>
                  <a:gd name="T20" fmla="*/ 64 w 444"/>
                  <a:gd name="T21" fmla="*/ 226 h 370"/>
                  <a:gd name="T22" fmla="*/ 64 w 444"/>
                  <a:gd name="T23" fmla="*/ 290 h 370"/>
                  <a:gd name="T24" fmla="*/ 28 w 444"/>
                  <a:gd name="T25" fmla="*/ 290 h 370"/>
                  <a:gd name="T26" fmla="*/ 0 w 444"/>
                  <a:gd name="T27" fmla="*/ 322 h 370"/>
                  <a:gd name="T28" fmla="*/ 16 w 444"/>
                  <a:gd name="T29" fmla="*/ 322 h 370"/>
                  <a:gd name="T30" fmla="*/ 16 w 444"/>
                  <a:gd name="T31" fmla="*/ 362 h 370"/>
                  <a:gd name="T32" fmla="*/ 96 w 444"/>
                  <a:gd name="T33" fmla="*/ 362 h 370"/>
                  <a:gd name="T34" fmla="*/ 96 w 444"/>
                  <a:gd name="T35" fmla="*/ 346 h 370"/>
                  <a:gd name="T36" fmla="*/ 176 w 444"/>
                  <a:gd name="T37" fmla="*/ 346 h 370"/>
                  <a:gd name="T38" fmla="*/ 176 w 444"/>
                  <a:gd name="T39" fmla="*/ 216 h 370"/>
                  <a:gd name="T40" fmla="*/ 152 w 444"/>
                  <a:gd name="T41" fmla="*/ 186 h 370"/>
                  <a:gd name="T42" fmla="*/ 88 w 444"/>
                  <a:gd name="T43" fmla="*/ 186 h 370"/>
                  <a:gd name="T44" fmla="*/ 332 w 444"/>
                  <a:gd name="T45" fmla="*/ 186 h 370"/>
                  <a:gd name="T46" fmla="*/ 332 w 444"/>
                  <a:gd name="T47" fmla="*/ 370 h 370"/>
                  <a:gd name="T48" fmla="*/ 444 w 444"/>
                  <a:gd name="T49" fmla="*/ 370 h 370"/>
                  <a:gd name="T50" fmla="*/ 444 w 444"/>
                  <a:gd name="T51" fmla="*/ 186 h 370"/>
                  <a:gd name="T52" fmla="*/ 332 w 444"/>
                  <a:gd name="T53" fmla="*/ 186 h 370"/>
                  <a:gd name="T54" fmla="*/ 274 w 444"/>
                  <a:gd name="T55" fmla="*/ 22 h 370"/>
                  <a:gd name="T56" fmla="*/ 274 w 444"/>
                  <a:gd name="T57" fmla="*/ 22 h 370"/>
                  <a:gd name="T58" fmla="*/ 274 w 444"/>
                  <a:gd name="T59" fmla="*/ 22 h 370"/>
                  <a:gd name="T60" fmla="*/ 279 w 444"/>
                  <a:gd name="T61" fmla="*/ 28 h 370"/>
                  <a:gd name="T62" fmla="*/ 283 w 444"/>
                  <a:gd name="T63" fmla="*/ 34 h 370"/>
                  <a:gd name="T64" fmla="*/ 284 w 444"/>
                  <a:gd name="T65" fmla="*/ 38 h 370"/>
                  <a:gd name="T66" fmla="*/ 284 w 444"/>
                  <a:gd name="T67" fmla="*/ 38 h 370"/>
                  <a:gd name="T68" fmla="*/ 283 w 444"/>
                  <a:gd name="T69" fmla="*/ 34 h 370"/>
                  <a:gd name="T70" fmla="*/ 279 w 444"/>
                  <a:gd name="T71" fmla="*/ 28 h 37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444" h="370">
                    <a:moveTo>
                      <a:pt x="226" y="0"/>
                    </a:moveTo>
                    <a:cubicBezTo>
                      <a:pt x="191" y="0"/>
                      <a:pt x="162" y="28"/>
                      <a:pt x="162" y="63"/>
                    </a:cubicBezTo>
                    <a:cubicBezTo>
                      <a:pt x="163" y="68"/>
                      <a:pt x="163" y="68"/>
                      <a:pt x="163" y="68"/>
                    </a:cubicBezTo>
                    <a:cubicBezTo>
                      <a:pt x="159" y="68"/>
                      <a:pt x="159" y="68"/>
                      <a:pt x="159" y="68"/>
                    </a:cubicBezTo>
                    <a:cubicBezTo>
                      <a:pt x="141" y="72"/>
                      <a:pt x="128" y="88"/>
                      <a:pt x="128" y="106"/>
                    </a:cubicBezTo>
                    <a:cubicBezTo>
                      <a:pt x="128" y="122"/>
                      <a:pt x="139" y="137"/>
                      <a:pt x="154" y="142"/>
                    </a:cubicBezTo>
                    <a:cubicBezTo>
                      <a:pt x="274" y="22"/>
                      <a:pt x="274" y="22"/>
                      <a:pt x="274" y="22"/>
                    </a:cubicBezTo>
                    <a:cubicBezTo>
                      <a:pt x="262" y="8"/>
                      <a:pt x="245" y="0"/>
                      <a:pt x="226" y="0"/>
                    </a:cubicBezTo>
                    <a:close/>
                    <a:moveTo>
                      <a:pt x="88" y="186"/>
                    </a:moveTo>
                    <a:cubicBezTo>
                      <a:pt x="52" y="226"/>
                      <a:pt x="52" y="226"/>
                      <a:pt x="52" y="226"/>
                    </a:cubicBezTo>
                    <a:cubicBezTo>
                      <a:pt x="64" y="226"/>
                      <a:pt x="64" y="226"/>
                      <a:pt x="64" y="226"/>
                    </a:cubicBezTo>
                    <a:cubicBezTo>
                      <a:pt x="64" y="290"/>
                      <a:pt x="64" y="290"/>
                      <a:pt x="64" y="290"/>
                    </a:cubicBezTo>
                    <a:cubicBezTo>
                      <a:pt x="28" y="290"/>
                      <a:pt x="28" y="290"/>
                      <a:pt x="28" y="290"/>
                    </a:cubicBezTo>
                    <a:cubicBezTo>
                      <a:pt x="0" y="322"/>
                      <a:pt x="0" y="322"/>
                      <a:pt x="0" y="322"/>
                    </a:cubicBezTo>
                    <a:cubicBezTo>
                      <a:pt x="16" y="322"/>
                      <a:pt x="16" y="322"/>
                      <a:pt x="16" y="322"/>
                    </a:cubicBezTo>
                    <a:cubicBezTo>
                      <a:pt x="16" y="362"/>
                      <a:pt x="16" y="362"/>
                      <a:pt x="16" y="362"/>
                    </a:cubicBezTo>
                    <a:cubicBezTo>
                      <a:pt x="96" y="362"/>
                      <a:pt x="96" y="362"/>
                      <a:pt x="96" y="362"/>
                    </a:cubicBezTo>
                    <a:cubicBezTo>
                      <a:pt x="96" y="346"/>
                      <a:pt x="96" y="346"/>
                      <a:pt x="96" y="346"/>
                    </a:cubicBezTo>
                    <a:cubicBezTo>
                      <a:pt x="176" y="346"/>
                      <a:pt x="176" y="346"/>
                      <a:pt x="176" y="346"/>
                    </a:cubicBezTo>
                    <a:cubicBezTo>
                      <a:pt x="176" y="216"/>
                      <a:pt x="176" y="216"/>
                      <a:pt x="176" y="216"/>
                    </a:cubicBezTo>
                    <a:cubicBezTo>
                      <a:pt x="152" y="186"/>
                      <a:pt x="152" y="186"/>
                      <a:pt x="152" y="186"/>
                    </a:cubicBezTo>
                    <a:lnTo>
                      <a:pt x="88" y="186"/>
                    </a:lnTo>
                    <a:close/>
                    <a:moveTo>
                      <a:pt x="332" y="186"/>
                    </a:moveTo>
                    <a:cubicBezTo>
                      <a:pt x="332" y="370"/>
                      <a:pt x="332" y="370"/>
                      <a:pt x="332" y="370"/>
                    </a:cubicBezTo>
                    <a:cubicBezTo>
                      <a:pt x="444" y="370"/>
                      <a:pt x="444" y="370"/>
                      <a:pt x="444" y="370"/>
                    </a:cubicBezTo>
                    <a:cubicBezTo>
                      <a:pt x="444" y="186"/>
                      <a:pt x="444" y="186"/>
                      <a:pt x="444" y="186"/>
                    </a:cubicBezTo>
                    <a:lnTo>
                      <a:pt x="332" y="186"/>
                    </a:lnTo>
                    <a:close/>
                    <a:moveTo>
                      <a:pt x="274" y="22"/>
                    </a:moveTo>
                    <a:cubicBezTo>
                      <a:pt x="274" y="22"/>
                      <a:pt x="274" y="22"/>
                      <a:pt x="274" y="22"/>
                    </a:cubicBezTo>
                    <a:cubicBezTo>
                      <a:pt x="274" y="22"/>
                      <a:pt x="274" y="22"/>
                      <a:pt x="274" y="22"/>
                    </a:cubicBezTo>
                    <a:close/>
                    <a:moveTo>
                      <a:pt x="279" y="28"/>
                    </a:moveTo>
                    <a:cubicBezTo>
                      <a:pt x="280" y="30"/>
                      <a:pt x="281" y="32"/>
                      <a:pt x="283" y="34"/>
                    </a:cubicBezTo>
                    <a:cubicBezTo>
                      <a:pt x="284" y="38"/>
                      <a:pt x="284" y="38"/>
                      <a:pt x="284" y="38"/>
                    </a:cubicBezTo>
                    <a:cubicBezTo>
                      <a:pt x="284" y="38"/>
                      <a:pt x="284" y="38"/>
                      <a:pt x="284" y="38"/>
                    </a:cubicBezTo>
                    <a:cubicBezTo>
                      <a:pt x="283" y="34"/>
                      <a:pt x="283" y="34"/>
                      <a:pt x="283" y="34"/>
                    </a:cubicBezTo>
                    <a:cubicBezTo>
                      <a:pt x="281" y="32"/>
                      <a:pt x="280" y="30"/>
                      <a:pt x="279" y="28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8" name="Freeform 226">
                <a:extLst>
                  <a:ext uri="{FF2B5EF4-FFF2-40B4-BE49-F238E27FC236}">
                    <a16:creationId xmlns:a16="http://schemas.microsoft.com/office/drawing/2014/main" id="{DCDB20A5-332B-477E-91BB-48F163BE915C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3614738" y="2740025"/>
                <a:ext cx="1198563" cy="952500"/>
              </a:xfrm>
              <a:custGeom>
                <a:avLst/>
                <a:gdLst>
                  <a:gd name="T0" fmla="*/ 48 w 428"/>
                  <a:gd name="T1" fmla="*/ 290 h 340"/>
                  <a:gd name="T2" fmla="*/ 48 w 428"/>
                  <a:gd name="T3" fmla="*/ 300 h 340"/>
                  <a:gd name="T4" fmla="*/ 0 w 428"/>
                  <a:gd name="T5" fmla="*/ 300 h 340"/>
                  <a:gd name="T6" fmla="*/ 0 w 428"/>
                  <a:gd name="T7" fmla="*/ 316 h 340"/>
                  <a:gd name="T8" fmla="*/ 48 w 428"/>
                  <a:gd name="T9" fmla="*/ 316 h 340"/>
                  <a:gd name="T10" fmla="*/ 48 w 428"/>
                  <a:gd name="T11" fmla="*/ 340 h 340"/>
                  <a:gd name="T12" fmla="*/ 80 w 428"/>
                  <a:gd name="T13" fmla="*/ 340 h 340"/>
                  <a:gd name="T14" fmla="*/ 80 w 428"/>
                  <a:gd name="T15" fmla="*/ 290 h 340"/>
                  <a:gd name="T16" fmla="*/ 64 w 428"/>
                  <a:gd name="T17" fmla="*/ 268 h 340"/>
                  <a:gd name="T18" fmla="*/ 48 w 428"/>
                  <a:gd name="T19" fmla="*/ 290 h 340"/>
                  <a:gd name="T20" fmla="*/ 329 w 428"/>
                  <a:gd name="T21" fmla="*/ 122 h 340"/>
                  <a:gd name="T22" fmla="*/ 358 w 428"/>
                  <a:gd name="T23" fmla="*/ 92 h 340"/>
                  <a:gd name="T24" fmla="*/ 330 w 428"/>
                  <a:gd name="T25" fmla="*/ 63 h 340"/>
                  <a:gd name="T26" fmla="*/ 330 w 428"/>
                  <a:gd name="T27" fmla="*/ 62 h 340"/>
                  <a:gd name="T28" fmla="*/ 323 w 428"/>
                  <a:gd name="T29" fmla="*/ 63 h 340"/>
                  <a:gd name="T30" fmla="*/ 324 w 428"/>
                  <a:gd name="T31" fmla="*/ 57 h 340"/>
                  <a:gd name="T32" fmla="*/ 324 w 428"/>
                  <a:gd name="T33" fmla="*/ 50 h 340"/>
                  <a:gd name="T34" fmla="*/ 286 w 428"/>
                  <a:gd name="T35" fmla="*/ 12 h 340"/>
                  <a:gd name="T36" fmla="*/ 272 w 428"/>
                  <a:gd name="T37" fmla="*/ 14 h 340"/>
                  <a:gd name="T38" fmla="*/ 268 w 428"/>
                  <a:gd name="T39" fmla="*/ 16 h 340"/>
                  <a:gd name="T40" fmla="*/ 267 w 428"/>
                  <a:gd name="T41" fmla="*/ 12 h 340"/>
                  <a:gd name="T42" fmla="*/ 258 w 428"/>
                  <a:gd name="T43" fmla="*/ 0 h 340"/>
                  <a:gd name="T44" fmla="*/ 138 w 428"/>
                  <a:gd name="T45" fmla="*/ 120 h 340"/>
                  <a:gd name="T46" fmla="*/ 150 w 428"/>
                  <a:gd name="T47" fmla="*/ 122 h 340"/>
                  <a:gd name="T48" fmla="*/ 329 w 428"/>
                  <a:gd name="T49" fmla="*/ 122 h 340"/>
                  <a:gd name="T50" fmla="*/ 316 w 428"/>
                  <a:gd name="T51" fmla="*/ 308 h 340"/>
                  <a:gd name="T52" fmla="*/ 428 w 428"/>
                  <a:gd name="T53" fmla="*/ 308 h 340"/>
                  <a:gd name="T54" fmla="*/ 428 w 428"/>
                  <a:gd name="T55" fmla="*/ 164 h 340"/>
                  <a:gd name="T56" fmla="*/ 316 w 428"/>
                  <a:gd name="T57" fmla="*/ 308 h 340"/>
                  <a:gd name="T58" fmla="*/ 112 w 428"/>
                  <a:gd name="T59" fmla="*/ 194 h 340"/>
                  <a:gd name="T60" fmla="*/ 112 w 428"/>
                  <a:gd name="T61" fmla="*/ 204 h 340"/>
                  <a:gd name="T62" fmla="*/ 48 w 428"/>
                  <a:gd name="T63" fmla="*/ 204 h 340"/>
                  <a:gd name="T64" fmla="*/ 48 w 428"/>
                  <a:gd name="T65" fmla="*/ 224 h 340"/>
                  <a:gd name="T66" fmla="*/ 112 w 428"/>
                  <a:gd name="T67" fmla="*/ 224 h 340"/>
                  <a:gd name="T68" fmla="*/ 112 w 428"/>
                  <a:gd name="T69" fmla="*/ 324 h 340"/>
                  <a:gd name="T70" fmla="*/ 160 w 428"/>
                  <a:gd name="T71" fmla="*/ 324 h 340"/>
                  <a:gd name="T72" fmla="*/ 160 w 428"/>
                  <a:gd name="T73" fmla="*/ 194 h 340"/>
                  <a:gd name="T74" fmla="*/ 136 w 428"/>
                  <a:gd name="T75" fmla="*/ 164 h 340"/>
                  <a:gd name="T76" fmla="*/ 112 w 428"/>
                  <a:gd name="T77" fmla="*/ 194 h 34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</a:cxnLst>
                <a:rect l="0" t="0" r="r" b="b"/>
                <a:pathLst>
                  <a:path w="428" h="340">
                    <a:moveTo>
                      <a:pt x="48" y="290"/>
                    </a:moveTo>
                    <a:cubicBezTo>
                      <a:pt x="48" y="300"/>
                      <a:pt x="48" y="300"/>
                      <a:pt x="48" y="300"/>
                    </a:cubicBezTo>
                    <a:cubicBezTo>
                      <a:pt x="0" y="300"/>
                      <a:pt x="0" y="300"/>
                      <a:pt x="0" y="300"/>
                    </a:cubicBezTo>
                    <a:cubicBezTo>
                      <a:pt x="0" y="316"/>
                      <a:pt x="0" y="316"/>
                      <a:pt x="0" y="316"/>
                    </a:cubicBezTo>
                    <a:cubicBezTo>
                      <a:pt x="48" y="316"/>
                      <a:pt x="48" y="316"/>
                      <a:pt x="48" y="316"/>
                    </a:cubicBezTo>
                    <a:cubicBezTo>
                      <a:pt x="48" y="340"/>
                      <a:pt x="48" y="340"/>
                      <a:pt x="48" y="340"/>
                    </a:cubicBezTo>
                    <a:cubicBezTo>
                      <a:pt x="80" y="340"/>
                      <a:pt x="80" y="340"/>
                      <a:pt x="80" y="340"/>
                    </a:cubicBezTo>
                    <a:cubicBezTo>
                      <a:pt x="80" y="290"/>
                      <a:pt x="80" y="290"/>
                      <a:pt x="80" y="290"/>
                    </a:cubicBezTo>
                    <a:cubicBezTo>
                      <a:pt x="64" y="268"/>
                      <a:pt x="64" y="268"/>
                      <a:pt x="64" y="268"/>
                    </a:cubicBezTo>
                    <a:lnTo>
                      <a:pt x="48" y="290"/>
                    </a:lnTo>
                    <a:close/>
                    <a:moveTo>
                      <a:pt x="329" y="122"/>
                    </a:moveTo>
                    <a:cubicBezTo>
                      <a:pt x="345" y="122"/>
                      <a:pt x="358" y="108"/>
                      <a:pt x="358" y="92"/>
                    </a:cubicBezTo>
                    <a:cubicBezTo>
                      <a:pt x="358" y="76"/>
                      <a:pt x="346" y="63"/>
                      <a:pt x="330" y="63"/>
                    </a:cubicBezTo>
                    <a:cubicBezTo>
                      <a:pt x="330" y="62"/>
                      <a:pt x="330" y="62"/>
                      <a:pt x="330" y="62"/>
                    </a:cubicBezTo>
                    <a:cubicBezTo>
                      <a:pt x="323" y="63"/>
                      <a:pt x="323" y="63"/>
                      <a:pt x="323" y="63"/>
                    </a:cubicBezTo>
                    <a:cubicBezTo>
                      <a:pt x="324" y="57"/>
                      <a:pt x="324" y="57"/>
                      <a:pt x="324" y="57"/>
                    </a:cubicBezTo>
                    <a:cubicBezTo>
                      <a:pt x="324" y="55"/>
                      <a:pt x="324" y="52"/>
                      <a:pt x="324" y="50"/>
                    </a:cubicBezTo>
                    <a:cubicBezTo>
                      <a:pt x="324" y="29"/>
                      <a:pt x="307" y="12"/>
                      <a:pt x="286" y="12"/>
                    </a:cubicBezTo>
                    <a:cubicBezTo>
                      <a:pt x="282" y="12"/>
                      <a:pt x="277" y="13"/>
                      <a:pt x="272" y="14"/>
                    </a:cubicBezTo>
                    <a:cubicBezTo>
                      <a:pt x="268" y="16"/>
                      <a:pt x="268" y="16"/>
                      <a:pt x="268" y="16"/>
                    </a:cubicBezTo>
                    <a:cubicBezTo>
                      <a:pt x="267" y="12"/>
                      <a:pt x="267" y="12"/>
                      <a:pt x="267" y="12"/>
                    </a:cubicBezTo>
                    <a:cubicBezTo>
                      <a:pt x="264" y="8"/>
                      <a:pt x="261" y="4"/>
                      <a:pt x="258" y="0"/>
                    </a:cubicBezTo>
                    <a:cubicBezTo>
                      <a:pt x="138" y="120"/>
                      <a:pt x="138" y="120"/>
                      <a:pt x="138" y="120"/>
                    </a:cubicBezTo>
                    <a:cubicBezTo>
                      <a:pt x="142" y="121"/>
                      <a:pt x="146" y="122"/>
                      <a:pt x="150" y="122"/>
                    </a:cubicBezTo>
                    <a:lnTo>
                      <a:pt x="329" y="122"/>
                    </a:lnTo>
                    <a:close/>
                    <a:moveTo>
                      <a:pt x="316" y="308"/>
                    </a:moveTo>
                    <a:cubicBezTo>
                      <a:pt x="428" y="308"/>
                      <a:pt x="428" y="308"/>
                      <a:pt x="428" y="308"/>
                    </a:cubicBezTo>
                    <a:cubicBezTo>
                      <a:pt x="428" y="164"/>
                      <a:pt x="428" y="164"/>
                      <a:pt x="428" y="164"/>
                    </a:cubicBezTo>
                    <a:lnTo>
                      <a:pt x="316" y="308"/>
                    </a:lnTo>
                    <a:close/>
                    <a:moveTo>
                      <a:pt x="112" y="194"/>
                    </a:moveTo>
                    <a:cubicBezTo>
                      <a:pt x="112" y="204"/>
                      <a:pt x="112" y="204"/>
                      <a:pt x="112" y="204"/>
                    </a:cubicBezTo>
                    <a:cubicBezTo>
                      <a:pt x="48" y="204"/>
                      <a:pt x="48" y="204"/>
                      <a:pt x="48" y="204"/>
                    </a:cubicBezTo>
                    <a:cubicBezTo>
                      <a:pt x="48" y="224"/>
                      <a:pt x="48" y="224"/>
                      <a:pt x="48" y="224"/>
                    </a:cubicBezTo>
                    <a:cubicBezTo>
                      <a:pt x="112" y="224"/>
                      <a:pt x="112" y="224"/>
                      <a:pt x="112" y="224"/>
                    </a:cubicBezTo>
                    <a:cubicBezTo>
                      <a:pt x="112" y="324"/>
                      <a:pt x="112" y="324"/>
                      <a:pt x="112" y="324"/>
                    </a:cubicBezTo>
                    <a:cubicBezTo>
                      <a:pt x="160" y="324"/>
                      <a:pt x="160" y="324"/>
                      <a:pt x="160" y="324"/>
                    </a:cubicBezTo>
                    <a:cubicBezTo>
                      <a:pt x="160" y="194"/>
                      <a:pt x="160" y="194"/>
                      <a:pt x="160" y="194"/>
                    </a:cubicBezTo>
                    <a:cubicBezTo>
                      <a:pt x="136" y="164"/>
                      <a:pt x="136" y="164"/>
                      <a:pt x="136" y="164"/>
                    </a:cubicBezTo>
                    <a:lnTo>
                      <a:pt x="112" y="194"/>
                    </a:lnTo>
                    <a:close/>
                  </a:path>
                </a:pathLst>
              </a:custGeom>
              <a:solidFill>
                <a:srgbClr val="9FCBE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9" name="Freeform 227">
                <a:extLst>
                  <a:ext uri="{FF2B5EF4-FFF2-40B4-BE49-F238E27FC236}">
                    <a16:creationId xmlns:a16="http://schemas.microsoft.com/office/drawing/2014/main" id="{30B9D5DB-2785-4F1E-8717-5D8B1271AD2C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3557588" y="2652713"/>
                <a:ext cx="1266825" cy="1073150"/>
              </a:xfrm>
              <a:custGeom>
                <a:avLst/>
                <a:gdLst>
                  <a:gd name="T0" fmla="*/ 148 w 452"/>
                  <a:gd name="T1" fmla="*/ 343 h 383"/>
                  <a:gd name="T2" fmla="*/ 451 w 452"/>
                  <a:gd name="T3" fmla="*/ 193 h 383"/>
                  <a:gd name="T4" fmla="*/ 332 w 452"/>
                  <a:gd name="T5" fmla="*/ 195 h 383"/>
                  <a:gd name="T6" fmla="*/ 448 w 452"/>
                  <a:gd name="T7" fmla="*/ 383 h 383"/>
                  <a:gd name="T8" fmla="*/ 451 w 452"/>
                  <a:gd name="T9" fmla="*/ 193 h 383"/>
                  <a:gd name="T10" fmla="*/ 444 w 452"/>
                  <a:gd name="T11" fmla="*/ 343 h 383"/>
                  <a:gd name="T12" fmla="*/ 340 w 452"/>
                  <a:gd name="T13" fmla="*/ 199 h 383"/>
                  <a:gd name="T14" fmla="*/ 224 w 452"/>
                  <a:gd name="T15" fmla="*/ 162 h 383"/>
                  <a:gd name="T16" fmla="*/ 163 w 452"/>
                  <a:gd name="T17" fmla="*/ 77 h 383"/>
                  <a:gd name="T18" fmla="*/ 287 w 452"/>
                  <a:gd name="T19" fmla="*/ 43 h 383"/>
                  <a:gd name="T20" fmla="*/ 344 w 452"/>
                  <a:gd name="T21" fmla="*/ 81 h 383"/>
                  <a:gd name="T22" fmla="*/ 350 w 452"/>
                  <a:gd name="T23" fmla="*/ 94 h 383"/>
                  <a:gd name="T24" fmla="*/ 291 w 452"/>
                  <a:gd name="T25" fmla="*/ 162 h 383"/>
                  <a:gd name="T26" fmla="*/ 353 w 452"/>
                  <a:gd name="T27" fmla="*/ 85 h 383"/>
                  <a:gd name="T28" fmla="*/ 293 w 452"/>
                  <a:gd name="T29" fmla="*/ 36 h 383"/>
                  <a:gd name="T30" fmla="*/ 158 w 452"/>
                  <a:gd name="T31" fmla="*/ 69 h 383"/>
                  <a:gd name="T32" fmla="*/ 88 w 452"/>
                  <a:gd name="T33" fmla="*/ 297 h 383"/>
                  <a:gd name="T34" fmla="*/ 85 w 452"/>
                  <a:gd name="T35" fmla="*/ 296 h 383"/>
                  <a:gd name="T36" fmla="*/ 29 w 452"/>
                  <a:gd name="T37" fmla="*/ 297 h 383"/>
                  <a:gd name="T38" fmla="*/ 16 w 452"/>
                  <a:gd name="T39" fmla="*/ 335 h 383"/>
                  <a:gd name="T40" fmla="*/ 100 w 452"/>
                  <a:gd name="T41" fmla="*/ 375 h 383"/>
                  <a:gd name="T42" fmla="*/ 105 w 452"/>
                  <a:gd name="T43" fmla="*/ 334 h 383"/>
                  <a:gd name="T44" fmla="*/ 13 w 452"/>
                  <a:gd name="T45" fmla="*/ 327 h 383"/>
                  <a:gd name="T46" fmla="*/ 13 w 452"/>
                  <a:gd name="T47" fmla="*/ 327 h 383"/>
                  <a:gd name="T48" fmla="*/ 60 w 452"/>
                  <a:gd name="T49" fmla="*/ 335 h 383"/>
                  <a:gd name="T50" fmla="*/ 96 w 452"/>
                  <a:gd name="T51" fmla="*/ 367 h 383"/>
                  <a:gd name="T52" fmla="*/ 80 w 452"/>
                  <a:gd name="T53" fmla="*/ 355 h 383"/>
                  <a:gd name="T54" fmla="*/ 84 w 452"/>
                  <a:gd name="T55" fmla="*/ 306 h 383"/>
                  <a:gd name="T56" fmla="*/ 144 w 452"/>
                  <a:gd name="T57" fmla="*/ 283 h 383"/>
                  <a:gd name="T58" fmla="*/ 152 w 452"/>
                  <a:gd name="T59" fmla="*/ 283 h 383"/>
                  <a:gd name="T60" fmla="*/ 158 w 452"/>
                  <a:gd name="T61" fmla="*/ 192 h 383"/>
                  <a:gd name="T62" fmla="*/ 156 w 452"/>
                  <a:gd name="T63" fmla="*/ 191 h 383"/>
                  <a:gd name="T64" fmla="*/ 53 w 452"/>
                  <a:gd name="T65" fmla="*/ 237 h 383"/>
                  <a:gd name="T66" fmla="*/ 68 w 452"/>
                  <a:gd name="T67" fmla="*/ 287 h 383"/>
                  <a:gd name="T68" fmla="*/ 128 w 452"/>
                  <a:gd name="T69" fmla="*/ 238 h 383"/>
                  <a:gd name="T70" fmla="*/ 120 w 452"/>
                  <a:gd name="T71" fmla="*/ 355 h 383"/>
                  <a:gd name="T72" fmla="*/ 184 w 452"/>
                  <a:gd name="T73" fmla="*/ 355 h 383"/>
                  <a:gd name="T74" fmla="*/ 192 w 452"/>
                  <a:gd name="T75" fmla="*/ 233 h 383"/>
                  <a:gd name="T76" fmla="*/ 94 w 452"/>
                  <a:gd name="T77" fmla="*/ 199 h 383"/>
                  <a:gd name="T78" fmla="*/ 136 w 452"/>
                  <a:gd name="T79" fmla="*/ 351 h 383"/>
                  <a:gd name="T80" fmla="*/ 176 w 452"/>
                  <a:gd name="T81" fmla="*/ 351 h 383"/>
                  <a:gd name="T82" fmla="*/ 400 w 452"/>
                  <a:gd name="T83" fmla="*/ 359 h 383"/>
                  <a:gd name="T84" fmla="*/ 148 w 452"/>
                  <a:gd name="T85" fmla="*/ 239 h 383"/>
                  <a:gd name="T86" fmla="*/ 152 w 452"/>
                  <a:gd name="T87" fmla="*/ 259 h 383"/>
                  <a:gd name="T88" fmla="*/ 292 w 452"/>
                  <a:gd name="T89" fmla="*/ 188 h 383"/>
                  <a:gd name="T90" fmla="*/ 237 w 452"/>
                  <a:gd name="T91" fmla="*/ 121 h 383"/>
                  <a:gd name="T92" fmla="*/ 197 w 452"/>
                  <a:gd name="T93" fmla="*/ 207 h 383"/>
                  <a:gd name="T94" fmla="*/ 253 w 452"/>
                  <a:gd name="T95" fmla="*/ 141 h 383"/>
                  <a:gd name="T96" fmla="*/ 277 w 452"/>
                  <a:gd name="T97" fmla="*/ 207 h 383"/>
                  <a:gd name="T98" fmla="*/ 217 w 452"/>
                  <a:gd name="T99" fmla="*/ 219 h 383"/>
                  <a:gd name="T100" fmla="*/ 217 w 452"/>
                  <a:gd name="T101" fmla="*/ 219 h 383"/>
                  <a:gd name="T102" fmla="*/ 269 w 452"/>
                  <a:gd name="T103" fmla="*/ 121 h 383"/>
                  <a:gd name="T104" fmla="*/ 297 w 452"/>
                  <a:gd name="T105" fmla="*/ 195 h 383"/>
                  <a:gd name="T106" fmla="*/ 168 w 452"/>
                  <a:gd name="T107" fmla="*/ 259 h 383"/>
                  <a:gd name="T108" fmla="*/ 160 w 452"/>
                  <a:gd name="T109" fmla="*/ 259 h 383"/>
                  <a:gd name="T110" fmla="*/ 168 w 452"/>
                  <a:gd name="T111" fmla="*/ 283 h 383"/>
                  <a:gd name="T112" fmla="*/ 164 w 452"/>
                  <a:gd name="T113" fmla="*/ 303 h 383"/>
                  <a:gd name="T114" fmla="*/ 164 w 452"/>
                  <a:gd name="T115" fmla="*/ 319 h 38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</a:cxnLst>
                <a:rect l="0" t="0" r="r" b="b"/>
                <a:pathLst>
                  <a:path w="452" h="383">
                    <a:moveTo>
                      <a:pt x="148" y="319"/>
                    </a:moveTo>
                    <a:cubicBezTo>
                      <a:pt x="146" y="319"/>
                      <a:pt x="144" y="321"/>
                      <a:pt x="144" y="323"/>
                    </a:cubicBezTo>
                    <a:cubicBezTo>
                      <a:pt x="144" y="339"/>
                      <a:pt x="144" y="339"/>
                      <a:pt x="144" y="339"/>
                    </a:cubicBezTo>
                    <a:cubicBezTo>
                      <a:pt x="144" y="342"/>
                      <a:pt x="146" y="343"/>
                      <a:pt x="148" y="343"/>
                    </a:cubicBezTo>
                    <a:cubicBezTo>
                      <a:pt x="151" y="343"/>
                      <a:pt x="152" y="342"/>
                      <a:pt x="152" y="339"/>
                    </a:cubicBezTo>
                    <a:cubicBezTo>
                      <a:pt x="152" y="323"/>
                      <a:pt x="152" y="323"/>
                      <a:pt x="152" y="323"/>
                    </a:cubicBezTo>
                    <a:cubicBezTo>
                      <a:pt x="152" y="321"/>
                      <a:pt x="151" y="319"/>
                      <a:pt x="148" y="319"/>
                    </a:cubicBezTo>
                    <a:close/>
                    <a:moveTo>
                      <a:pt x="451" y="193"/>
                    </a:moveTo>
                    <a:cubicBezTo>
                      <a:pt x="451" y="192"/>
                      <a:pt x="450" y="191"/>
                      <a:pt x="448" y="191"/>
                    </a:cubicBezTo>
                    <a:cubicBezTo>
                      <a:pt x="336" y="191"/>
                      <a:pt x="336" y="191"/>
                      <a:pt x="336" y="191"/>
                    </a:cubicBezTo>
                    <a:cubicBezTo>
                      <a:pt x="335" y="191"/>
                      <a:pt x="334" y="192"/>
                      <a:pt x="334" y="193"/>
                    </a:cubicBezTo>
                    <a:cubicBezTo>
                      <a:pt x="333" y="193"/>
                      <a:pt x="332" y="194"/>
                      <a:pt x="332" y="195"/>
                    </a:cubicBezTo>
                    <a:cubicBezTo>
                      <a:pt x="332" y="379"/>
                      <a:pt x="332" y="379"/>
                      <a:pt x="332" y="379"/>
                    </a:cubicBezTo>
                    <a:cubicBezTo>
                      <a:pt x="332" y="380"/>
                      <a:pt x="333" y="382"/>
                      <a:pt x="334" y="382"/>
                    </a:cubicBezTo>
                    <a:cubicBezTo>
                      <a:pt x="334" y="383"/>
                      <a:pt x="335" y="383"/>
                      <a:pt x="336" y="383"/>
                    </a:cubicBezTo>
                    <a:cubicBezTo>
                      <a:pt x="448" y="383"/>
                      <a:pt x="448" y="383"/>
                      <a:pt x="448" y="383"/>
                    </a:cubicBezTo>
                    <a:cubicBezTo>
                      <a:pt x="450" y="383"/>
                      <a:pt x="451" y="383"/>
                      <a:pt x="451" y="382"/>
                    </a:cubicBezTo>
                    <a:cubicBezTo>
                      <a:pt x="452" y="382"/>
                      <a:pt x="452" y="380"/>
                      <a:pt x="452" y="379"/>
                    </a:cubicBezTo>
                    <a:cubicBezTo>
                      <a:pt x="452" y="195"/>
                      <a:pt x="452" y="195"/>
                      <a:pt x="452" y="195"/>
                    </a:cubicBezTo>
                    <a:cubicBezTo>
                      <a:pt x="452" y="194"/>
                      <a:pt x="452" y="193"/>
                      <a:pt x="451" y="193"/>
                    </a:cubicBezTo>
                    <a:close/>
                    <a:moveTo>
                      <a:pt x="444" y="375"/>
                    </a:moveTo>
                    <a:cubicBezTo>
                      <a:pt x="340" y="375"/>
                      <a:pt x="340" y="375"/>
                      <a:pt x="340" y="375"/>
                    </a:cubicBezTo>
                    <a:cubicBezTo>
                      <a:pt x="340" y="343"/>
                      <a:pt x="340" y="343"/>
                      <a:pt x="340" y="343"/>
                    </a:cubicBezTo>
                    <a:cubicBezTo>
                      <a:pt x="444" y="343"/>
                      <a:pt x="444" y="343"/>
                      <a:pt x="444" y="343"/>
                    </a:cubicBezTo>
                    <a:lnTo>
                      <a:pt x="444" y="375"/>
                    </a:lnTo>
                    <a:close/>
                    <a:moveTo>
                      <a:pt x="444" y="335"/>
                    </a:moveTo>
                    <a:cubicBezTo>
                      <a:pt x="340" y="335"/>
                      <a:pt x="340" y="335"/>
                      <a:pt x="340" y="335"/>
                    </a:cubicBezTo>
                    <a:cubicBezTo>
                      <a:pt x="340" y="199"/>
                      <a:pt x="340" y="199"/>
                      <a:pt x="340" y="199"/>
                    </a:cubicBezTo>
                    <a:cubicBezTo>
                      <a:pt x="444" y="199"/>
                      <a:pt x="444" y="199"/>
                      <a:pt x="444" y="199"/>
                    </a:cubicBezTo>
                    <a:lnTo>
                      <a:pt x="444" y="335"/>
                    </a:lnTo>
                    <a:close/>
                    <a:moveTo>
                      <a:pt x="170" y="162"/>
                    </a:moveTo>
                    <a:cubicBezTo>
                      <a:pt x="224" y="162"/>
                      <a:pt x="224" y="162"/>
                      <a:pt x="224" y="162"/>
                    </a:cubicBezTo>
                    <a:cubicBezTo>
                      <a:pt x="224" y="153"/>
                      <a:pt x="224" y="153"/>
                      <a:pt x="224" y="153"/>
                    </a:cubicBezTo>
                    <a:cubicBezTo>
                      <a:pt x="170" y="153"/>
                      <a:pt x="170" y="153"/>
                      <a:pt x="170" y="153"/>
                    </a:cubicBezTo>
                    <a:cubicBezTo>
                      <a:pt x="150" y="153"/>
                      <a:pt x="132" y="136"/>
                      <a:pt x="132" y="115"/>
                    </a:cubicBezTo>
                    <a:cubicBezTo>
                      <a:pt x="132" y="97"/>
                      <a:pt x="145" y="81"/>
                      <a:pt x="163" y="77"/>
                    </a:cubicBezTo>
                    <a:cubicBezTo>
                      <a:pt x="167" y="77"/>
                      <a:pt x="167" y="77"/>
                      <a:pt x="167" y="77"/>
                    </a:cubicBezTo>
                    <a:cubicBezTo>
                      <a:pt x="166" y="72"/>
                      <a:pt x="166" y="72"/>
                      <a:pt x="166" y="72"/>
                    </a:cubicBezTo>
                    <a:cubicBezTo>
                      <a:pt x="166" y="37"/>
                      <a:pt x="195" y="9"/>
                      <a:pt x="230" y="9"/>
                    </a:cubicBezTo>
                    <a:cubicBezTo>
                      <a:pt x="254" y="9"/>
                      <a:pt x="276" y="22"/>
                      <a:pt x="287" y="43"/>
                    </a:cubicBezTo>
                    <a:cubicBezTo>
                      <a:pt x="288" y="47"/>
                      <a:pt x="288" y="47"/>
                      <a:pt x="288" y="47"/>
                    </a:cubicBezTo>
                    <a:cubicBezTo>
                      <a:pt x="292" y="45"/>
                      <a:pt x="292" y="45"/>
                      <a:pt x="292" y="45"/>
                    </a:cubicBezTo>
                    <a:cubicBezTo>
                      <a:pt x="297" y="44"/>
                      <a:pt x="302" y="43"/>
                      <a:pt x="306" y="43"/>
                    </a:cubicBezTo>
                    <a:cubicBezTo>
                      <a:pt x="327" y="43"/>
                      <a:pt x="344" y="60"/>
                      <a:pt x="344" y="81"/>
                    </a:cubicBezTo>
                    <a:cubicBezTo>
                      <a:pt x="344" y="83"/>
                      <a:pt x="344" y="86"/>
                      <a:pt x="344" y="88"/>
                    </a:cubicBezTo>
                    <a:cubicBezTo>
                      <a:pt x="343" y="94"/>
                      <a:pt x="343" y="94"/>
                      <a:pt x="343" y="94"/>
                    </a:cubicBezTo>
                    <a:cubicBezTo>
                      <a:pt x="350" y="93"/>
                      <a:pt x="350" y="93"/>
                      <a:pt x="350" y="93"/>
                    </a:cubicBezTo>
                    <a:cubicBezTo>
                      <a:pt x="350" y="94"/>
                      <a:pt x="350" y="94"/>
                      <a:pt x="350" y="94"/>
                    </a:cubicBezTo>
                    <a:cubicBezTo>
                      <a:pt x="366" y="94"/>
                      <a:pt x="378" y="107"/>
                      <a:pt x="378" y="123"/>
                    </a:cubicBezTo>
                    <a:cubicBezTo>
                      <a:pt x="378" y="139"/>
                      <a:pt x="365" y="153"/>
                      <a:pt x="349" y="153"/>
                    </a:cubicBezTo>
                    <a:cubicBezTo>
                      <a:pt x="291" y="153"/>
                      <a:pt x="291" y="153"/>
                      <a:pt x="291" y="153"/>
                    </a:cubicBezTo>
                    <a:cubicBezTo>
                      <a:pt x="291" y="162"/>
                      <a:pt x="291" y="162"/>
                      <a:pt x="291" y="162"/>
                    </a:cubicBezTo>
                    <a:cubicBezTo>
                      <a:pt x="349" y="162"/>
                      <a:pt x="349" y="162"/>
                      <a:pt x="349" y="162"/>
                    </a:cubicBezTo>
                    <a:cubicBezTo>
                      <a:pt x="370" y="162"/>
                      <a:pt x="387" y="144"/>
                      <a:pt x="387" y="123"/>
                    </a:cubicBezTo>
                    <a:cubicBezTo>
                      <a:pt x="387" y="105"/>
                      <a:pt x="375" y="89"/>
                      <a:pt x="357" y="85"/>
                    </a:cubicBezTo>
                    <a:cubicBezTo>
                      <a:pt x="353" y="85"/>
                      <a:pt x="353" y="85"/>
                      <a:pt x="353" y="85"/>
                    </a:cubicBezTo>
                    <a:cubicBezTo>
                      <a:pt x="353" y="81"/>
                      <a:pt x="353" y="81"/>
                      <a:pt x="353" y="81"/>
                    </a:cubicBezTo>
                    <a:cubicBezTo>
                      <a:pt x="353" y="55"/>
                      <a:pt x="332" y="34"/>
                      <a:pt x="306" y="34"/>
                    </a:cubicBezTo>
                    <a:cubicBezTo>
                      <a:pt x="303" y="34"/>
                      <a:pt x="299" y="34"/>
                      <a:pt x="295" y="35"/>
                    </a:cubicBezTo>
                    <a:cubicBezTo>
                      <a:pt x="293" y="36"/>
                      <a:pt x="293" y="36"/>
                      <a:pt x="293" y="36"/>
                    </a:cubicBezTo>
                    <a:cubicBezTo>
                      <a:pt x="291" y="33"/>
                      <a:pt x="291" y="33"/>
                      <a:pt x="291" y="33"/>
                    </a:cubicBezTo>
                    <a:cubicBezTo>
                      <a:pt x="278" y="12"/>
                      <a:pt x="255" y="0"/>
                      <a:pt x="230" y="0"/>
                    </a:cubicBezTo>
                    <a:cubicBezTo>
                      <a:pt x="192" y="0"/>
                      <a:pt x="160" y="29"/>
                      <a:pt x="158" y="67"/>
                    </a:cubicBezTo>
                    <a:cubicBezTo>
                      <a:pt x="158" y="69"/>
                      <a:pt x="158" y="69"/>
                      <a:pt x="158" y="69"/>
                    </a:cubicBezTo>
                    <a:cubicBezTo>
                      <a:pt x="155" y="70"/>
                      <a:pt x="155" y="70"/>
                      <a:pt x="155" y="70"/>
                    </a:cubicBezTo>
                    <a:cubicBezTo>
                      <a:pt x="136" y="77"/>
                      <a:pt x="123" y="95"/>
                      <a:pt x="123" y="115"/>
                    </a:cubicBezTo>
                    <a:cubicBezTo>
                      <a:pt x="123" y="140"/>
                      <a:pt x="145" y="162"/>
                      <a:pt x="170" y="162"/>
                    </a:cubicBezTo>
                    <a:close/>
                    <a:moveTo>
                      <a:pt x="88" y="297"/>
                    </a:moveTo>
                    <a:cubicBezTo>
                      <a:pt x="88" y="297"/>
                      <a:pt x="88" y="297"/>
                      <a:pt x="88" y="297"/>
                    </a:cubicBezTo>
                    <a:cubicBezTo>
                      <a:pt x="87" y="297"/>
                      <a:pt x="87" y="296"/>
                      <a:pt x="87" y="296"/>
                    </a:cubicBezTo>
                    <a:cubicBezTo>
                      <a:pt x="86" y="296"/>
                      <a:pt x="86" y="296"/>
                      <a:pt x="86" y="296"/>
                    </a:cubicBezTo>
                    <a:cubicBezTo>
                      <a:pt x="86" y="296"/>
                      <a:pt x="86" y="296"/>
                      <a:pt x="85" y="296"/>
                    </a:cubicBezTo>
                    <a:cubicBezTo>
                      <a:pt x="85" y="296"/>
                      <a:pt x="85" y="295"/>
                      <a:pt x="85" y="295"/>
                    </a:cubicBezTo>
                    <a:cubicBezTo>
                      <a:pt x="85" y="295"/>
                      <a:pt x="85" y="295"/>
                      <a:pt x="84" y="295"/>
                    </a:cubicBezTo>
                    <a:cubicBezTo>
                      <a:pt x="32" y="295"/>
                      <a:pt x="32" y="295"/>
                      <a:pt x="32" y="295"/>
                    </a:cubicBezTo>
                    <a:cubicBezTo>
                      <a:pt x="31" y="295"/>
                      <a:pt x="30" y="296"/>
                      <a:pt x="29" y="297"/>
                    </a:cubicBezTo>
                    <a:cubicBezTo>
                      <a:pt x="1" y="329"/>
                      <a:pt x="1" y="329"/>
                      <a:pt x="1" y="329"/>
                    </a:cubicBezTo>
                    <a:cubicBezTo>
                      <a:pt x="0" y="330"/>
                      <a:pt x="0" y="332"/>
                      <a:pt x="1" y="333"/>
                    </a:cubicBezTo>
                    <a:cubicBezTo>
                      <a:pt x="2" y="335"/>
                      <a:pt x="3" y="335"/>
                      <a:pt x="4" y="335"/>
                    </a:cubicBezTo>
                    <a:cubicBezTo>
                      <a:pt x="16" y="335"/>
                      <a:pt x="16" y="335"/>
                      <a:pt x="16" y="335"/>
                    </a:cubicBezTo>
                    <a:cubicBezTo>
                      <a:pt x="16" y="371"/>
                      <a:pt x="16" y="371"/>
                      <a:pt x="16" y="371"/>
                    </a:cubicBezTo>
                    <a:cubicBezTo>
                      <a:pt x="16" y="372"/>
                      <a:pt x="17" y="374"/>
                      <a:pt x="18" y="374"/>
                    </a:cubicBezTo>
                    <a:cubicBezTo>
                      <a:pt x="18" y="375"/>
                      <a:pt x="19" y="375"/>
                      <a:pt x="20" y="375"/>
                    </a:cubicBezTo>
                    <a:cubicBezTo>
                      <a:pt x="100" y="375"/>
                      <a:pt x="100" y="375"/>
                      <a:pt x="100" y="375"/>
                    </a:cubicBezTo>
                    <a:cubicBezTo>
                      <a:pt x="102" y="375"/>
                      <a:pt x="103" y="375"/>
                      <a:pt x="103" y="374"/>
                    </a:cubicBezTo>
                    <a:cubicBezTo>
                      <a:pt x="104" y="374"/>
                      <a:pt x="104" y="372"/>
                      <a:pt x="104" y="371"/>
                    </a:cubicBezTo>
                    <a:cubicBezTo>
                      <a:pt x="104" y="333"/>
                      <a:pt x="104" y="333"/>
                      <a:pt x="104" y="333"/>
                    </a:cubicBezTo>
                    <a:cubicBezTo>
                      <a:pt x="105" y="334"/>
                      <a:pt x="105" y="334"/>
                      <a:pt x="105" y="334"/>
                    </a:cubicBezTo>
                    <a:cubicBezTo>
                      <a:pt x="107" y="336"/>
                      <a:pt x="109" y="336"/>
                      <a:pt x="111" y="335"/>
                    </a:cubicBezTo>
                    <a:cubicBezTo>
                      <a:pt x="113" y="333"/>
                      <a:pt x="113" y="331"/>
                      <a:pt x="112" y="329"/>
                    </a:cubicBezTo>
                    <a:lnTo>
                      <a:pt x="88" y="297"/>
                    </a:lnTo>
                    <a:close/>
                    <a:moveTo>
                      <a:pt x="13" y="327"/>
                    </a:moveTo>
                    <a:cubicBezTo>
                      <a:pt x="34" y="303"/>
                      <a:pt x="34" y="303"/>
                      <a:pt x="34" y="303"/>
                    </a:cubicBezTo>
                    <a:cubicBezTo>
                      <a:pt x="76" y="303"/>
                      <a:pt x="76" y="303"/>
                      <a:pt x="76" y="303"/>
                    </a:cubicBezTo>
                    <a:cubicBezTo>
                      <a:pt x="58" y="327"/>
                      <a:pt x="58" y="327"/>
                      <a:pt x="58" y="327"/>
                    </a:cubicBezTo>
                    <a:lnTo>
                      <a:pt x="13" y="327"/>
                    </a:lnTo>
                    <a:close/>
                    <a:moveTo>
                      <a:pt x="64" y="367"/>
                    </a:moveTo>
                    <a:cubicBezTo>
                      <a:pt x="24" y="367"/>
                      <a:pt x="24" y="367"/>
                      <a:pt x="24" y="367"/>
                    </a:cubicBezTo>
                    <a:cubicBezTo>
                      <a:pt x="24" y="335"/>
                      <a:pt x="24" y="335"/>
                      <a:pt x="24" y="335"/>
                    </a:cubicBezTo>
                    <a:cubicBezTo>
                      <a:pt x="60" y="335"/>
                      <a:pt x="60" y="335"/>
                      <a:pt x="60" y="335"/>
                    </a:cubicBezTo>
                    <a:cubicBezTo>
                      <a:pt x="62" y="335"/>
                      <a:pt x="63" y="335"/>
                      <a:pt x="64" y="334"/>
                    </a:cubicBezTo>
                    <a:cubicBezTo>
                      <a:pt x="64" y="333"/>
                      <a:pt x="64" y="333"/>
                      <a:pt x="64" y="333"/>
                    </a:cubicBezTo>
                    <a:lnTo>
                      <a:pt x="64" y="367"/>
                    </a:lnTo>
                    <a:close/>
                    <a:moveTo>
                      <a:pt x="96" y="367"/>
                    </a:moveTo>
                    <a:cubicBezTo>
                      <a:pt x="88" y="367"/>
                      <a:pt x="88" y="367"/>
                      <a:pt x="88" y="367"/>
                    </a:cubicBezTo>
                    <a:cubicBezTo>
                      <a:pt x="88" y="355"/>
                      <a:pt x="88" y="355"/>
                      <a:pt x="88" y="355"/>
                    </a:cubicBezTo>
                    <a:cubicBezTo>
                      <a:pt x="88" y="353"/>
                      <a:pt x="87" y="351"/>
                      <a:pt x="84" y="351"/>
                    </a:cubicBezTo>
                    <a:cubicBezTo>
                      <a:pt x="82" y="351"/>
                      <a:pt x="80" y="353"/>
                      <a:pt x="80" y="355"/>
                    </a:cubicBezTo>
                    <a:cubicBezTo>
                      <a:pt x="80" y="367"/>
                      <a:pt x="80" y="367"/>
                      <a:pt x="80" y="367"/>
                    </a:cubicBezTo>
                    <a:cubicBezTo>
                      <a:pt x="72" y="367"/>
                      <a:pt x="72" y="367"/>
                      <a:pt x="72" y="367"/>
                    </a:cubicBezTo>
                    <a:cubicBezTo>
                      <a:pt x="72" y="322"/>
                      <a:pt x="72" y="322"/>
                      <a:pt x="72" y="322"/>
                    </a:cubicBezTo>
                    <a:cubicBezTo>
                      <a:pt x="84" y="306"/>
                      <a:pt x="84" y="306"/>
                      <a:pt x="84" y="306"/>
                    </a:cubicBezTo>
                    <a:cubicBezTo>
                      <a:pt x="96" y="322"/>
                      <a:pt x="96" y="322"/>
                      <a:pt x="96" y="322"/>
                    </a:cubicBezTo>
                    <a:lnTo>
                      <a:pt x="96" y="367"/>
                    </a:lnTo>
                    <a:close/>
                    <a:moveTo>
                      <a:pt x="148" y="279"/>
                    </a:moveTo>
                    <a:cubicBezTo>
                      <a:pt x="146" y="279"/>
                      <a:pt x="144" y="281"/>
                      <a:pt x="144" y="283"/>
                    </a:cubicBezTo>
                    <a:cubicBezTo>
                      <a:pt x="144" y="299"/>
                      <a:pt x="144" y="299"/>
                      <a:pt x="144" y="299"/>
                    </a:cubicBezTo>
                    <a:cubicBezTo>
                      <a:pt x="144" y="302"/>
                      <a:pt x="146" y="303"/>
                      <a:pt x="148" y="303"/>
                    </a:cubicBezTo>
                    <a:cubicBezTo>
                      <a:pt x="151" y="303"/>
                      <a:pt x="152" y="302"/>
                      <a:pt x="152" y="299"/>
                    </a:cubicBezTo>
                    <a:cubicBezTo>
                      <a:pt x="152" y="283"/>
                      <a:pt x="152" y="283"/>
                      <a:pt x="152" y="283"/>
                    </a:cubicBezTo>
                    <a:cubicBezTo>
                      <a:pt x="152" y="281"/>
                      <a:pt x="151" y="279"/>
                      <a:pt x="148" y="279"/>
                    </a:cubicBezTo>
                    <a:close/>
                    <a:moveTo>
                      <a:pt x="160" y="193"/>
                    </a:moveTo>
                    <a:cubicBezTo>
                      <a:pt x="160" y="193"/>
                      <a:pt x="160" y="193"/>
                      <a:pt x="160" y="193"/>
                    </a:cubicBezTo>
                    <a:cubicBezTo>
                      <a:pt x="159" y="193"/>
                      <a:pt x="159" y="192"/>
                      <a:pt x="158" y="192"/>
                    </a:cubicBezTo>
                    <a:cubicBezTo>
                      <a:pt x="158" y="192"/>
                      <a:pt x="158" y="192"/>
                      <a:pt x="158" y="192"/>
                    </a:cubicBezTo>
                    <a:cubicBezTo>
                      <a:pt x="158" y="192"/>
                      <a:pt x="158" y="192"/>
                      <a:pt x="157" y="192"/>
                    </a:cubicBezTo>
                    <a:cubicBezTo>
                      <a:pt x="157" y="192"/>
                      <a:pt x="157" y="191"/>
                      <a:pt x="157" y="191"/>
                    </a:cubicBezTo>
                    <a:cubicBezTo>
                      <a:pt x="157" y="191"/>
                      <a:pt x="157" y="191"/>
                      <a:pt x="156" y="191"/>
                    </a:cubicBezTo>
                    <a:cubicBezTo>
                      <a:pt x="92" y="191"/>
                      <a:pt x="92" y="191"/>
                      <a:pt x="92" y="191"/>
                    </a:cubicBezTo>
                    <a:cubicBezTo>
                      <a:pt x="91" y="191"/>
                      <a:pt x="90" y="192"/>
                      <a:pt x="90" y="193"/>
                    </a:cubicBezTo>
                    <a:cubicBezTo>
                      <a:pt x="54" y="233"/>
                      <a:pt x="54" y="233"/>
                      <a:pt x="54" y="233"/>
                    </a:cubicBezTo>
                    <a:cubicBezTo>
                      <a:pt x="52" y="234"/>
                      <a:pt x="52" y="236"/>
                      <a:pt x="53" y="237"/>
                    </a:cubicBezTo>
                    <a:cubicBezTo>
                      <a:pt x="53" y="239"/>
                      <a:pt x="55" y="239"/>
                      <a:pt x="56" y="239"/>
                    </a:cubicBezTo>
                    <a:cubicBezTo>
                      <a:pt x="64" y="239"/>
                      <a:pt x="64" y="239"/>
                      <a:pt x="64" y="239"/>
                    </a:cubicBezTo>
                    <a:cubicBezTo>
                      <a:pt x="64" y="283"/>
                      <a:pt x="64" y="283"/>
                      <a:pt x="64" y="283"/>
                    </a:cubicBezTo>
                    <a:cubicBezTo>
                      <a:pt x="64" y="286"/>
                      <a:pt x="66" y="287"/>
                      <a:pt x="68" y="287"/>
                    </a:cubicBezTo>
                    <a:cubicBezTo>
                      <a:pt x="71" y="287"/>
                      <a:pt x="72" y="286"/>
                      <a:pt x="72" y="283"/>
                    </a:cubicBezTo>
                    <a:cubicBezTo>
                      <a:pt x="72" y="239"/>
                      <a:pt x="72" y="239"/>
                      <a:pt x="72" y="239"/>
                    </a:cubicBezTo>
                    <a:cubicBezTo>
                      <a:pt x="124" y="239"/>
                      <a:pt x="124" y="239"/>
                      <a:pt x="124" y="239"/>
                    </a:cubicBezTo>
                    <a:cubicBezTo>
                      <a:pt x="126" y="239"/>
                      <a:pt x="127" y="239"/>
                      <a:pt x="128" y="238"/>
                    </a:cubicBezTo>
                    <a:cubicBezTo>
                      <a:pt x="128" y="237"/>
                      <a:pt x="128" y="237"/>
                      <a:pt x="128" y="237"/>
                    </a:cubicBezTo>
                    <a:cubicBezTo>
                      <a:pt x="128" y="351"/>
                      <a:pt x="128" y="351"/>
                      <a:pt x="128" y="351"/>
                    </a:cubicBezTo>
                    <a:cubicBezTo>
                      <a:pt x="124" y="351"/>
                      <a:pt x="124" y="351"/>
                      <a:pt x="124" y="351"/>
                    </a:cubicBezTo>
                    <a:cubicBezTo>
                      <a:pt x="122" y="351"/>
                      <a:pt x="120" y="353"/>
                      <a:pt x="120" y="355"/>
                    </a:cubicBezTo>
                    <a:cubicBezTo>
                      <a:pt x="120" y="358"/>
                      <a:pt x="122" y="359"/>
                      <a:pt x="124" y="359"/>
                    </a:cubicBezTo>
                    <a:cubicBezTo>
                      <a:pt x="180" y="359"/>
                      <a:pt x="180" y="359"/>
                      <a:pt x="180" y="359"/>
                    </a:cubicBezTo>
                    <a:cubicBezTo>
                      <a:pt x="182" y="359"/>
                      <a:pt x="183" y="359"/>
                      <a:pt x="183" y="358"/>
                    </a:cubicBezTo>
                    <a:cubicBezTo>
                      <a:pt x="184" y="358"/>
                      <a:pt x="184" y="356"/>
                      <a:pt x="184" y="355"/>
                    </a:cubicBezTo>
                    <a:cubicBezTo>
                      <a:pt x="184" y="237"/>
                      <a:pt x="184" y="237"/>
                      <a:pt x="184" y="237"/>
                    </a:cubicBezTo>
                    <a:cubicBezTo>
                      <a:pt x="185" y="238"/>
                      <a:pt x="185" y="238"/>
                      <a:pt x="185" y="238"/>
                    </a:cubicBezTo>
                    <a:cubicBezTo>
                      <a:pt x="187" y="240"/>
                      <a:pt x="189" y="240"/>
                      <a:pt x="191" y="239"/>
                    </a:cubicBezTo>
                    <a:cubicBezTo>
                      <a:pt x="193" y="237"/>
                      <a:pt x="193" y="235"/>
                      <a:pt x="192" y="233"/>
                    </a:cubicBezTo>
                    <a:lnTo>
                      <a:pt x="160" y="193"/>
                    </a:lnTo>
                    <a:close/>
                    <a:moveTo>
                      <a:pt x="123" y="231"/>
                    </a:moveTo>
                    <a:cubicBezTo>
                      <a:pt x="65" y="231"/>
                      <a:pt x="65" y="231"/>
                      <a:pt x="65" y="231"/>
                    </a:cubicBezTo>
                    <a:cubicBezTo>
                      <a:pt x="94" y="199"/>
                      <a:pt x="94" y="199"/>
                      <a:pt x="94" y="199"/>
                    </a:cubicBezTo>
                    <a:cubicBezTo>
                      <a:pt x="148" y="199"/>
                      <a:pt x="148" y="199"/>
                      <a:pt x="148" y="199"/>
                    </a:cubicBezTo>
                    <a:lnTo>
                      <a:pt x="123" y="231"/>
                    </a:lnTo>
                    <a:close/>
                    <a:moveTo>
                      <a:pt x="176" y="351"/>
                    </a:moveTo>
                    <a:cubicBezTo>
                      <a:pt x="136" y="351"/>
                      <a:pt x="136" y="351"/>
                      <a:pt x="136" y="351"/>
                    </a:cubicBezTo>
                    <a:cubicBezTo>
                      <a:pt x="136" y="227"/>
                      <a:pt x="136" y="227"/>
                      <a:pt x="136" y="227"/>
                    </a:cubicBezTo>
                    <a:cubicBezTo>
                      <a:pt x="156" y="202"/>
                      <a:pt x="156" y="202"/>
                      <a:pt x="156" y="202"/>
                    </a:cubicBezTo>
                    <a:cubicBezTo>
                      <a:pt x="176" y="227"/>
                      <a:pt x="176" y="227"/>
                      <a:pt x="176" y="227"/>
                    </a:cubicBezTo>
                    <a:lnTo>
                      <a:pt x="176" y="351"/>
                    </a:lnTo>
                    <a:close/>
                    <a:moveTo>
                      <a:pt x="384" y="367"/>
                    </a:moveTo>
                    <a:cubicBezTo>
                      <a:pt x="400" y="367"/>
                      <a:pt x="400" y="367"/>
                      <a:pt x="400" y="367"/>
                    </a:cubicBezTo>
                    <a:cubicBezTo>
                      <a:pt x="403" y="367"/>
                      <a:pt x="404" y="366"/>
                      <a:pt x="404" y="363"/>
                    </a:cubicBezTo>
                    <a:cubicBezTo>
                      <a:pt x="404" y="361"/>
                      <a:pt x="403" y="359"/>
                      <a:pt x="400" y="359"/>
                    </a:cubicBezTo>
                    <a:cubicBezTo>
                      <a:pt x="384" y="359"/>
                      <a:pt x="384" y="359"/>
                      <a:pt x="384" y="359"/>
                    </a:cubicBezTo>
                    <a:cubicBezTo>
                      <a:pt x="382" y="359"/>
                      <a:pt x="380" y="361"/>
                      <a:pt x="380" y="363"/>
                    </a:cubicBezTo>
                    <a:cubicBezTo>
                      <a:pt x="380" y="366"/>
                      <a:pt x="382" y="367"/>
                      <a:pt x="384" y="367"/>
                    </a:cubicBezTo>
                    <a:close/>
                    <a:moveTo>
                      <a:pt x="148" y="239"/>
                    </a:moveTo>
                    <a:cubicBezTo>
                      <a:pt x="146" y="239"/>
                      <a:pt x="144" y="241"/>
                      <a:pt x="144" y="243"/>
                    </a:cubicBezTo>
                    <a:cubicBezTo>
                      <a:pt x="144" y="259"/>
                      <a:pt x="144" y="259"/>
                      <a:pt x="144" y="259"/>
                    </a:cubicBezTo>
                    <a:cubicBezTo>
                      <a:pt x="144" y="262"/>
                      <a:pt x="146" y="263"/>
                      <a:pt x="148" y="263"/>
                    </a:cubicBezTo>
                    <a:cubicBezTo>
                      <a:pt x="151" y="263"/>
                      <a:pt x="152" y="262"/>
                      <a:pt x="152" y="259"/>
                    </a:cubicBezTo>
                    <a:cubicBezTo>
                      <a:pt x="152" y="243"/>
                      <a:pt x="152" y="243"/>
                      <a:pt x="152" y="243"/>
                    </a:cubicBezTo>
                    <a:cubicBezTo>
                      <a:pt x="152" y="241"/>
                      <a:pt x="151" y="239"/>
                      <a:pt x="148" y="239"/>
                    </a:cubicBezTo>
                    <a:close/>
                    <a:moveTo>
                      <a:pt x="297" y="187"/>
                    </a:moveTo>
                    <a:cubicBezTo>
                      <a:pt x="296" y="187"/>
                      <a:pt x="294" y="188"/>
                      <a:pt x="292" y="188"/>
                    </a:cubicBezTo>
                    <a:cubicBezTo>
                      <a:pt x="269" y="138"/>
                      <a:pt x="269" y="138"/>
                      <a:pt x="269" y="138"/>
                    </a:cubicBezTo>
                    <a:cubicBezTo>
                      <a:pt x="274" y="134"/>
                      <a:pt x="277" y="128"/>
                      <a:pt x="277" y="121"/>
                    </a:cubicBezTo>
                    <a:cubicBezTo>
                      <a:pt x="277" y="110"/>
                      <a:pt x="269" y="101"/>
                      <a:pt x="257" y="101"/>
                    </a:cubicBezTo>
                    <a:cubicBezTo>
                      <a:pt x="246" y="101"/>
                      <a:pt x="237" y="110"/>
                      <a:pt x="237" y="121"/>
                    </a:cubicBezTo>
                    <a:cubicBezTo>
                      <a:pt x="237" y="128"/>
                      <a:pt x="241" y="134"/>
                      <a:pt x="246" y="138"/>
                    </a:cubicBezTo>
                    <a:cubicBezTo>
                      <a:pt x="223" y="188"/>
                      <a:pt x="223" y="188"/>
                      <a:pt x="223" y="188"/>
                    </a:cubicBezTo>
                    <a:cubicBezTo>
                      <a:pt x="221" y="188"/>
                      <a:pt x="219" y="187"/>
                      <a:pt x="217" y="187"/>
                    </a:cubicBezTo>
                    <a:cubicBezTo>
                      <a:pt x="206" y="187"/>
                      <a:pt x="197" y="196"/>
                      <a:pt x="197" y="207"/>
                    </a:cubicBezTo>
                    <a:cubicBezTo>
                      <a:pt x="197" y="218"/>
                      <a:pt x="206" y="227"/>
                      <a:pt x="217" y="227"/>
                    </a:cubicBezTo>
                    <a:cubicBezTo>
                      <a:pt x="229" y="227"/>
                      <a:pt x="237" y="218"/>
                      <a:pt x="237" y="207"/>
                    </a:cubicBezTo>
                    <a:cubicBezTo>
                      <a:pt x="237" y="201"/>
                      <a:pt x="234" y="195"/>
                      <a:pt x="230" y="192"/>
                    </a:cubicBezTo>
                    <a:cubicBezTo>
                      <a:pt x="253" y="141"/>
                      <a:pt x="253" y="141"/>
                      <a:pt x="253" y="141"/>
                    </a:cubicBezTo>
                    <a:cubicBezTo>
                      <a:pt x="255" y="141"/>
                      <a:pt x="256" y="141"/>
                      <a:pt x="257" y="141"/>
                    </a:cubicBezTo>
                    <a:cubicBezTo>
                      <a:pt x="259" y="141"/>
                      <a:pt x="260" y="141"/>
                      <a:pt x="262" y="141"/>
                    </a:cubicBezTo>
                    <a:cubicBezTo>
                      <a:pt x="285" y="192"/>
                      <a:pt x="285" y="192"/>
                      <a:pt x="285" y="192"/>
                    </a:cubicBezTo>
                    <a:cubicBezTo>
                      <a:pt x="281" y="195"/>
                      <a:pt x="277" y="201"/>
                      <a:pt x="277" y="207"/>
                    </a:cubicBezTo>
                    <a:cubicBezTo>
                      <a:pt x="277" y="218"/>
                      <a:pt x="286" y="227"/>
                      <a:pt x="297" y="227"/>
                    </a:cubicBezTo>
                    <a:cubicBezTo>
                      <a:pt x="309" y="227"/>
                      <a:pt x="317" y="218"/>
                      <a:pt x="317" y="207"/>
                    </a:cubicBezTo>
                    <a:cubicBezTo>
                      <a:pt x="317" y="196"/>
                      <a:pt x="309" y="187"/>
                      <a:pt x="297" y="187"/>
                    </a:cubicBezTo>
                    <a:close/>
                    <a:moveTo>
                      <a:pt x="217" y="219"/>
                    </a:moveTo>
                    <a:cubicBezTo>
                      <a:pt x="211" y="219"/>
                      <a:pt x="205" y="214"/>
                      <a:pt x="205" y="207"/>
                    </a:cubicBezTo>
                    <a:cubicBezTo>
                      <a:pt x="205" y="201"/>
                      <a:pt x="211" y="195"/>
                      <a:pt x="217" y="195"/>
                    </a:cubicBezTo>
                    <a:cubicBezTo>
                      <a:pt x="224" y="195"/>
                      <a:pt x="229" y="201"/>
                      <a:pt x="229" y="207"/>
                    </a:cubicBezTo>
                    <a:cubicBezTo>
                      <a:pt x="229" y="214"/>
                      <a:pt x="224" y="219"/>
                      <a:pt x="217" y="219"/>
                    </a:cubicBezTo>
                    <a:close/>
                    <a:moveTo>
                      <a:pt x="257" y="133"/>
                    </a:moveTo>
                    <a:cubicBezTo>
                      <a:pt x="251" y="133"/>
                      <a:pt x="245" y="128"/>
                      <a:pt x="245" y="121"/>
                    </a:cubicBezTo>
                    <a:cubicBezTo>
                      <a:pt x="245" y="115"/>
                      <a:pt x="251" y="109"/>
                      <a:pt x="257" y="109"/>
                    </a:cubicBezTo>
                    <a:cubicBezTo>
                      <a:pt x="264" y="109"/>
                      <a:pt x="269" y="115"/>
                      <a:pt x="269" y="121"/>
                    </a:cubicBezTo>
                    <a:cubicBezTo>
                      <a:pt x="269" y="128"/>
                      <a:pt x="264" y="133"/>
                      <a:pt x="257" y="133"/>
                    </a:cubicBezTo>
                    <a:close/>
                    <a:moveTo>
                      <a:pt x="297" y="219"/>
                    </a:moveTo>
                    <a:cubicBezTo>
                      <a:pt x="291" y="219"/>
                      <a:pt x="285" y="214"/>
                      <a:pt x="285" y="207"/>
                    </a:cubicBezTo>
                    <a:cubicBezTo>
                      <a:pt x="285" y="201"/>
                      <a:pt x="291" y="195"/>
                      <a:pt x="297" y="195"/>
                    </a:cubicBezTo>
                    <a:cubicBezTo>
                      <a:pt x="304" y="195"/>
                      <a:pt x="309" y="201"/>
                      <a:pt x="309" y="207"/>
                    </a:cubicBezTo>
                    <a:cubicBezTo>
                      <a:pt x="309" y="214"/>
                      <a:pt x="304" y="219"/>
                      <a:pt x="297" y="219"/>
                    </a:cubicBezTo>
                    <a:close/>
                    <a:moveTo>
                      <a:pt x="164" y="263"/>
                    </a:moveTo>
                    <a:cubicBezTo>
                      <a:pt x="167" y="263"/>
                      <a:pt x="168" y="262"/>
                      <a:pt x="168" y="259"/>
                    </a:cubicBezTo>
                    <a:cubicBezTo>
                      <a:pt x="168" y="243"/>
                      <a:pt x="168" y="243"/>
                      <a:pt x="168" y="243"/>
                    </a:cubicBezTo>
                    <a:cubicBezTo>
                      <a:pt x="168" y="241"/>
                      <a:pt x="167" y="239"/>
                      <a:pt x="164" y="239"/>
                    </a:cubicBezTo>
                    <a:cubicBezTo>
                      <a:pt x="162" y="239"/>
                      <a:pt x="160" y="241"/>
                      <a:pt x="160" y="243"/>
                    </a:cubicBezTo>
                    <a:cubicBezTo>
                      <a:pt x="160" y="259"/>
                      <a:pt x="160" y="259"/>
                      <a:pt x="160" y="259"/>
                    </a:cubicBezTo>
                    <a:cubicBezTo>
                      <a:pt x="160" y="262"/>
                      <a:pt x="162" y="263"/>
                      <a:pt x="164" y="263"/>
                    </a:cubicBezTo>
                    <a:close/>
                    <a:moveTo>
                      <a:pt x="164" y="303"/>
                    </a:moveTo>
                    <a:cubicBezTo>
                      <a:pt x="167" y="303"/>
                      <a:pt x="168" y="302"/>
                      <a:pt x="168" y="299"/>
                    </a:cubicBezTo>
                    <a:cubicBezTo>
                      <a:pt x="168" y="283"/>
                      <a:pt x="168" y="283"/>
                      <a:pt x="168" y="283"/>
                    </a:cubicBezTo>
                    <a:cubicBezTo>
                      <a:pt x="168" y="281"/>
                      <a:pt x="167" y="279"/>
                      <a:pt x="164" y="279"/>
                    </a:cubicBezTo>
                    <a:cubicBezTo>
                      <a:pt x="162" y="279"/>
                      <a:pt x="160" y="281"/>
                      <a:pt x="160" y="283"/>
                    </a:cubicBezTo>
                    <a:cubicBezTo>
                      <a:pt x="160" y="299"/>
                      <a:pt x="160" y="299"/>
                      <a:pt x="160" y="299"/>
                    </a:cubicBezTo>
                    <a:cubicBezTo>
                      <a:pt x="160" y="302"/>
                      <a:pt x="162" y="303"/>
                      <a:pt x="164" y="303"/>
                    </a:cubicBezTo>
                    <a:close/>
                    <a:moveTo>
                      <a:pt x="164" y="343"/>
                    </a:moveTo>
                    <a:cubicBezTo>
                      <a:pt x="167" y="343"/>
                      <a:pt x="168" y="342"/>
                      <a:pt x="168" y="339"/>
                    </a:cubicBezTo>
                    <a:cubicBezTo>
                      <a:pt x="168" y="323"/>
                      <a:pt x="168" y="323"/>
                      <a:pt x="168" y="323"/>
                    </a:cubicBezTo>
                    <a:cubicBezTo>
                      <a:pt x="168" y="321"/>
                      <a:pt x="167" y="319"/>
                      <a:pt x="164" y="319"/>
                    </a:cubicBezTo>
                    <a:cubicBezTo>
                      <a:pt x="162" y="319"/>
                      <a:pt x="160" y="321"/>
                      <a:pt x="160" y="323"/>
                    </a:cubicBezTo>
                    <a:cubicBezTo>
                      <a:pt x="160" y="339"/>
                      <a:pt x="160" y="339"/>
                      <a:pt x="160" y="339"/>
                    </a:cubicBezTo>
                    <a:cubicBezTo>
                      <a:pt x="160" y="342"/>
                      <a:pt x="162" y="343"/>
                      <a:pt x="164" y="343"/>
                    </a:cubicBezTo>
                    <a:close/>
                  </a:path>
                </a:pathLst>
              </a:custGeom>
              <a:solidFill>
                <a:srgbClr val="0033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</p:grpSp>
        <p:sp>
          <p:nvSpPr>
            <p:cNvPr id="20" name="TextBox 19"/>
            <p:cNvSpPr txBox="1"/>
            <p:nvPr/>
          </p:nvSpPr>
          <p:spPr>
            <a:xfrm>
              <a:off x="8568133" y="5274861"/>
              <a:ext cx="367408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100" b="1" dirty="0">
                  <a:solidFill>
                    <a:schemeClr val="tx2"/>
                  </a:solidFill>
                </a:rPr>
                <a:t>IoT</a:t>
              </a:r>
              <a:endParaRPr lang="en-US" sz="1200" b="1" dirty="0">
                <a:solidFill>
                  <a:schemeClr val="tx2"/>
                </a:solidFill>
              </a:endParaRPr>
            </a:p>
          </p:txBody>
        </p:sp>
        <p:grpSp>
          <p:nvGrpSpPr>
            <p:cNvPr id="21" name="Group 20">
              <a:extLst>
                <a:ext uri="{FF2B5EF4-FFF2-40B4-BE49-F238E27FC236}">
                  <a16:creationId xmlns:a16="http://schemas.microsoft.com/office/drawing/2014/main" id="{767A0062-F78E-4742-A711-AB0F69EC1EA9}"/>
                </a:ext>
              </a:extLst>
            </p:cNvPr>
            <p:cNvGrpSpPr/>
            <p:nvPr/>
          </p:nvGrpSpPr>
          <p:grpSpPr>
            <a:xfrm>
              <a:off x="6005906" y="5926738"/>
              <a:ext cx="515938" cy="541338"/>
              <a:chOff x="5842001" y="2919413"/>
              <a:chExt cx="515938" cy="541338"/>
            </a:xfrm>
          </p:grpSpPr>
          <p:sp>
            <p:nvSpPr>
              <p:cNvPr id="22" name="Freeform 219">
                <a:extLst>
                  <a:ext uri="{FF2B5EF4-FFF2-40B4-BE49-F238E27FC236}">
                    <a16:creationId xmlns:a16="http://schemas.microsoft.com/office/drawing/2014/main" id="{1B450E3A-7D89-4912-A0CC-A443B2083D3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864226" y="2944813"/>
                <a:ext cx="468313" cy="490538"/>
              </a:xfrm>
              <a:custGeom>
                <a:avLst/>
                <a:gdLst>
                  <a:gd name="T0" fmla="*/ 260 w 295"/>
                  <a:gd name="T1" fmla="*/ 256 h 309"/>
                  <a:gd name="T2" fmla="*/ 147 w 295"/>
                  <a:gd name="T3" fmla="*/ 309 h 309"/>
                  <a:gd name="T4" fmla="*/ 32 w 295"/>
                  <a:gd name="T5" fmla="*/ 256 h 309"/>
                  <a:gd name="T6" fmla="*/ 0 w 295"/>
                  <a:gd name="T7" fmla="*/ 45 h 309"/>
                  <a:gd name="T8" fmla="*/ 147 w 295"/>
                  <a:gd name="T9" fmla="*/ 0 h 309"/>
                  <a:gd name="T10" fmla="*/ 295 w 295"/>
                  <a:gd name="T11" fmla="*/ 45 h 309"/>
                  <a:gd name="T12" fmla="*/ 260 w 295"/>
                  <a:gd name="T13" fmla="*/ 256 h 30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95" h="309">
                    <a:moveTo>
                      <a:pt x="260" y="256"/>
                    </a:moveTo>
                    <a:lnTo>
                      <a:pt x="147" y="309"/>
                    </a:lnTo>
                    <a:lnTo>
                      <a:pt x="32" y="256"/>
                    </a:lnTo>
                    <a:lnTo>
                      <a:pt x="0" y="45"/>
                    </a:lnTo>
                    <a:lnTo>
                      <a:pt x="147" y="0"/>
                    </a:lnTo>
                    <a:lnTo>
                      <a:pt x="295" y="45"/>
                    </a:lnTo>
                    <a:lnTo>
                      <a:pt x="260" y="256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3" name="Freeform 220">
                <a:extLst>
                  <a:ext uri="{FF2B5EF4-FFF2-40B4-BE49-F238E27FC236}">
                    <a16:creationId xmlns:a16="http://schemas.microsoft.com/office/drawing/2014/main" id="{D49B9FB6-8E69-4BB4-8333-8DB362730F3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903913" y="2978150"/>
                <a:ext cx="392113" cy="420688"/>
              </a:xfrm>
              <a:custGeom>
                <a:avLst/>
                <a:gdLst>
                  <a:gd name="T0" fmla="*/ 27 w 247"/>
                  <a:gd name="T1" fmla="*/ 221 h 265"/>
                  <a:gd name="T2" fmla="*/ 0 w 247"/>
                  <a:gd name="T3" fmla="*/ 40 h 265"/>
                  <a:gd name="T4" fmla="*/ 122 w 247"/>
                  <a:gd name="T5" fmla="*/ 0 h 265"/>
                  <a:gd name="T6" fmla="*/ 247 w 247"/>
                  <a:gd name="T7" fmla="*/ 40 h 265"/>
                  <a:gd name="T8" fmla="*/ 216 w 247"/>
                  <a:gd name="T9" fmla="*/ 221 h 265"/>
                  <a:gd name="T10" fmla="*/ 122 w 247"/>
                  <a:gd name="T11" fmla="*/ 265 h 265"/>
                  <a:gd name="T12" fmla="*/ 27 w 247"/>
                  <a:gd name="T13" fmla="*/ 221 h 26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47" h="265">
                    <a:moveTo>
                      <a:pt x="27" y="221"/>
                    </a:moveTo>
                    <a:lnTo>
                      <a:pt x="0" y="40"/>
                    </a:lnTo>
                    <a:lnTo>
                      <a:pt x="122" y="0"/>
                    </a:lnTo>
                    <a:lnTo>
                      <a:pt x="247" y="40"/>
                    </a:lnTo>
                    <a:lnTo>
                      <a:pt x="216" y="221"/>
                    </a:lnTo>
                    <a:lnTo>
                      <a:pt x="122" y="265"/>
                    </a:lnTo>
                    <a:lnTo>
                      <a:pt x="27" y="221"/>
                    </a:lnTo>
                    <a:close/>
                  </a:path>
                </a:pathLst>
              </a:custGeom>
              <a:solidFill>
                <a:srgbClr val="9FCBE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4" name="Freeform 221">
                <a:extLst>
                  <a:ext uri="{FF2B5EF4-FFF2-40B4-BE49-F238E27FC236}">
                    <a16:creationId xmlns:a16="http://schemas.microsoft.com/office/drawing/2014/main" id="{7C0DF732-0360-4F20-B7A3-BC01533A28BD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5842001" y="2919413"/>
                <a:ext cx="515938" cy="541338"/>
              </a:xfrm>
              <a:custGeom>
                <a:avLst/>
                <a:gdLst>
                  <a:gd name="T0" fmla="*/ 83 w 184"/>
                  <a:gd name="T1" fmla="*/ 130 h 193"/>
                  <a:gd name="T2" fmla="*/ 86 w 184"/>
                  <a:gd name="T3" fmla="*/ 131 h 193"/>
                  <a:gd name="T4" fmla="*/ 89 w 184"/>
                  <a:gd name="T5" fmla="*/ 129 h 193"/>
                  <a:gd name="T6" fmla="*/ 141 w 184"/>
                  <a:gd name="T7" fmla="*/ 65 h 193"/>
                  <a:gd name="T8" fmla="*/ 140 w 184"/>
                  <a:gd name="T9" fmla="*/ 59 h 193"/>
                  <a:gd name="T10" fmla="*/ 135 w 184"/>
                  <a:gd name="T11" fmla="*/ 60 h 193"/>
                  <a:gd name="T12" fmla="*/ 85 w 184"/>
                  <a:gd name="T13" fmla="*/ 121 h 193"/>
                  <a:gd name="T14" fmla="*/ 53 w 184"/>
                  <a:gd name="T15" fmla="*/ 92 h 193"/>
                  <a:gd name="T16" fmla="*/ 47 w 184"/>
                  <a:gd name="T17" fmla="*/ 92 h 193"/>
                  <a:gd name="T18" fmla="*/ 47 w 184"/>
                  <a:gd name="T19" fmla="*/ 98 h 193"/>
                  <a:gd name="T20" fmla="*/ 83 w 184"/>
                  <a:gd name="T21" fmla="*/ 130 h 193"/>
                  <a:gd name="T22" fmla="*/ 89 w 184"/>
                  <a:gd name="T23" fmla="*/ 18 h 193"/>
                  <a:gd name="T24" fmla="*/ 21 w 184"/>
                  <a:gd name="T25" fmla="*/ 40 h 193"/>
                  <a:gd name="T26" fmla="*/ 18 w 184"/>
                  <a:gd name="T27" fmla="*/ 44 h 193"/>
                  <a:gd name="T28" fmla="*/ 33 w 184"/>
                  <a:gd name="T29" fmla="*/ 146 h 193"/>
                  <a:gd name="T30" fmla="*/ 36 w 184"/>
                  <a:gd name="T31" fmla="*/ 149 h 193"/>
                  <a:gd name="T32" fmla="*/ 89 w 184"/>
                  <a:gd name="T33" fmla="*/ 174 h 193"/>
                  <a:gd name="T34" fmla="*/ 92 w 184"/>
                  <a:gd name="T35" fmla="*/ 174 h 193"/>
                  <a:gd name="T36" fmla="*/ 146 w 184"/>
                  <a:gd name="T37" fmla="*/ 149 h 193"/>
                  <a:gd name="T38" fmla="*/ 148 w 184"/>
                  <a:gd name="T39" fmla="*/ 146 h 193"/>
                  <a:gd name="T40" fmla="*/ 166 w 184"/>
                  <a:gd name="T41" fmla="*/ 44 h 193"/>
                  <a:gd name="T42" fmla="*/ 163 w 184"/>
                  <a:gd name="T43" fmla="*/ 40 h 193"/>
                  <a:gd name="T44" fmla="*/ 92 w 184"/>
                  <a:gd name="T45" fmla="*/ 18 h 193"/>
                  <a:gd name="T46" fmla="*/ 89 w 184"/>
                  <a:gd name="T47" fmla="*/ 18 h 193"/>
                  <a:gd name="T48" fmla="*/ 158 w 184"/>
                  <a:gd name="T49" fmla="*/ 46 h 193"/>
                  <a:gd name="T50" fmla="*/ 141 w 184"/>
                  <a:gd name="T51" fmla="*/ 143 h 193"/>
                  <a:gd name="T52" fmla="*/ 91 w 184"/>
                  <a:gd name="T53" fmla="*/ 166 h 193"/>
                  <a:gd name="T54" fmla="*/ 41 w 184"/>
                  <a:gd name="T55" fmla="*/ 143 h 193"/>
                  <a:gd name="T56" fmla="*/ 26 w 184"/>
                  <a:gd name="T57" fmla="*/ 46 h 193"/>
                  <a:gd name="T58" fmla="*/ 91 w 184"/>
                  <a:gd name="T59" fmla="*/ 26 h 193"/>
                  <a:gd name="T60" fmla="*/ 158 w 184"/>
                  <a:gd name="T61" fmla="*/ 46 h 193"/>
                  <a:gd name="T62" fmla="*/ 181 w 184"/>
                  <a:gd name="T63" fmla="*/ 29 h 193"/>
                  <a:gd name="T64" fmla="*/ 92 w 184"/>
                  <a:gd name="T65" fmla="*/ 1 h 193"/>
                  <a:gd name="T66" fmla="*/ 89 w 184"/>
                  <a:gd name="T67" fmla="*/ 1 h 193"/>
                  <a:gd name="T68" fmla="*/ 3 w 184"/>
                  <a:gd name="T69" fmla="*/ 29 h 193"/>
                  <a:gd name="T70" fmla="*/ 0 w 184"/>
                  <a:gd name="T71" fmla="*/ 33 h 193"/>
                  <a:gd name="T72" fmla="*/ 19 w 184"/>
                  <a:gd name="T73" fmla="*/ 157 h 193"/>
                  <a:gd name="T74" fmla="*/ 21 w 184"/>
                  <a:gd name="T75" fmla="*/ 160 h 193"/>
                  <a:gd name="T76" fmla="*/ 89 w 184"/>
                  <a:gd name="T77" fmla="*/ 192 h 193"/>
                  <a:gd name="T78" fmla="*/ 92 w 184"/>
                  <a:gd name="T79" fmla="*/ 192 h 193"/>
                  <a:gd name="T80" fmla="*/ 160 w 184"/>
                  <a:gd name="T81" fmla="*/ 160 h 193"/>
                  <a:gd name="T82" fmla="*/ 163 w 184"/>
                  <a:gd name="T83" fmla="*/ 157 h 193"/>
                  <a:gd name="T84" fmla="*/ 184 w 184"/>
                  <a:gd name="T85" fmla="*/ 33 h 193"/>
                  <a:gd name="T86" fmla="*/ 181 w 184"/>
                  <a:gd name="T87" fmla="*/ 29 h 193"/>
                  <a:gd name="T88" fmla="*/ 155 w 184"/>
                  <a:gd name="T89" fmla="*/ 154 h 193"/>
                  <a:gd name="T90" fmla="*/ 91 w 184"/>
                  <a:gd name="T91" fmla="*/ 184 h 193"/>
                  <a:gd name="T92" fmla="*/ 26 w 184"/>
                  <a:gd name="T93" fmla="*/ 154 h 193"/>
                  <a:gd name="T94" fmla="*/ 8 w 184"/>
                  <a:gd name="T95" fmla="*/ 35 h 193"/>
                  <a:gd name="T96" fmla="*/ 91 w 184"/>
                  <a:gd name="T97" fmla="*/ 9 h 193"/>
                  <a:gd name="T98" fmla="*/ 175 w 184"/>
                  <a:gd name="T99" fmla="*/ 35 h 193"/>
                  <a:gd name="T100" fmla="*/ 155 w 184"/>
                  <a:gd name="T101" fmla="*/ 154 h 19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</a:cxnLst>
                <a:rect l="0" t="0" r="r" b="b"/>
                <a:pathLst>
                  <a:path w="184" h="193">
                    <a:moveTo>
                      <a:pt x="83" y="130"/>
                    </a:moveTo>
                    <a:cubicBezTo>
                      <a:pt x="84" y="130"/>
                      <a:pt x="85" y="131"/>
                      <a:pt x="86" y="131"/>
                    </a:cubicBezTo>
                    <a:cubicBezTo>
                      <a:pt x="87" y="130"/>
                      <a:pt x="88" y="130"/>
                      <a:pt x="89" y="129"/>
                    </a:cubicBezTo>
                    <a:cubicBezTo>
                      <a:pt x="141" y="65"/>
                      <a:pt x="141" y="65"/>
                      <a:pt x="141" y="65"/>
                    </a:cubicBezTo>
                    <a:cubicBezTo>
                      <a:pt x="142" y="63"/>
                      <a:pt x="142" y="61"/>
                      <a:pt x="140" y="59"/>
                    </a:cubicBezTo>
                    <a:cubicBezTo>
                      <a:pt x="139" y="58"/>
                      <a:pt x="136" y="58"/>
                      <a:pt x="135" y="60"/>
                    </a:cubicBezTo>
                    <a:cubicBezTo>
                      <a:pt x="85" y="121"/>
                      <a:pt x="85" y="121"/>
                      <a:pt x="85" y="121"/>
                    </a:cubicBezTo>
                    <a:cubicBezTo>
                      <a:pt x="53" y="92"/>
                      <a:pt x="53" y="92"/>
                      <a:pt x="53" y="92"/>
                    </a:cubicBezTo>
                    <a:cubicBezTo>
                      <a:pt x="51" y="90"/>
                      <a:pt x="48" y="90"/>
                      <a:pt x="47" y="92"/>
                    </a:cubicBezTo>
                    <a:cubicBezTo>
                      <a:pt x="45" y="94"/>
                      <a:pt x="46" y="96"/>
                      <a:pt x="47" y="98"/>
                    </a:cubicBezTo>
                    <a:lnTo>
                      <a:pt x="83" y="130"/>
                    </a:lnTo>
                    <a:close/>
                    <a:moveTo>
                      <a:pt x="89" y="18"/>
                    </a:moveTo>
                    <a:cubicBezTo>
                      <a:pt x="21" y="40"/>
                      <a:pt x="21" y="40"/>
                      <a:pt x="21" y="40"/>
                    </a:cubicBezTo>
                    <a:cubicBezTo>
                      <a:pt x="19" y="40"/>
                      <a:pt x="18" y="42"/>
                      <a:pt x="18" y="44"/>
                    </a:cubicBezTo>
                    <a:cubicBezTo>
                      <a:pt x="33" y="146"/>
                      <a:pt x="33" y="146"/>
                      <a:pt x="33" y="146"/>
                    </a:cubicBezTo>
                    <a:cubicBezTo>
                      <a:pt x="34" y="148"/>
                      <a:pt x="34" y="149"/>
                      <a:pt x="36" y="149"/>
                    </a:cubicBezTo>
                    <a:cubicBezTo>
                      <a:pt x="89" y="174"/>
                      <a:pt x="89" y="174"/>
                      <a:pt x="89" y="174"/>
                    </a:cubicBezTo>
                    <a:cubicBezTo>
                      <a:pt x="90" y="175"/>
                      <a:pt x="91" y="175"/>
                      <a:pt x="92" y="174"/>
                    </a:cubicBezTo>
                    <a:cubicBezTo>
                      <a:pt x="146" y="149"/>
                      <a:pt x="146" y="149"/>
                      <a:pt x="146" y="149"/>
                    </a:cubicBezTo>
                    <a:cubicBezTo>
                      <a:pt x="147" y="149"/>
                      <a:pt x="148" y="148"/>
                      <a:pt x="148" y="146"/>
                    </a:cubicBezTo>
                    <a:cubicBezTo>
                      <a:pt x="166" y="44"/>
                      <a:pt x="166" y="44"/>
                      <a:pt x="166" y="44"/>
                    </a:cubicBezTo>
                    <a:cubicBezTo>
                      <a:pt x="166" y="42"/>
                      <a:pt x="165" y="40"/>
                      <a:pt x="163" y="40"/>
                    </a:cubicBezTo>
                    <a:cubicBezTo>
                      <a:pt x="92" y="18"/>
                      <a:pt x="92" y="18"/>
                      <a:pt x="92" y="18"/>
                    </a:cubicBezTo>
                    <a:cubicBezTo>
                      <a:pt x="91" y="17"/>
                      <a:pt x="90" y="17"/>
                      <a:pt x="89" y="18"/>
                    </a:cubicBezTo>
                    <a:close/>
                    <a:moveTo>
                      <a:pt x="158" y="46"/>
                    </a:moveTo>
                    <a:cubicBezTo>
                      <a:pt x="141" y="143"/>
                      <a:pt x="141" y="143"/>
                      <a:pt x="141" y="143"/>
                    </a:cubicBezTo>
                    <a:cubicBezTo>
                      <a:pt x="91" y="166"/>
                      <a:pt x="91" y="166"/>
                      <a:pt x="91" y="166"/>
                    </a:cubicBezTo>
                    <a:cubicBezTo>
                      <a:pt x="41" y="143"/>
                      <a:pt x="41" y="143"/>
                      <a:pt x="41" y="143"/>
                    </a:cubicBezTo>
                    <a:cubicBezTo>
                      <a:pt x="26" y="46"/>
                      <a:pt x="26" y="46"/>
                      <a:pt x="26" y="46"/>
                    </a:cubicBezTo>
                    <a:cubicBezTo>
                      <a:pt x="91" y="26"/>
                      <a:pt x="91" y="26"/>
                      <a:pt x="91" y="26"/>
                    </a:cubicBezTo>
                    <a:lnTo>
                      <a:pt x="158" y="46"/>
                    </a:lnTo>
                    <a:close/>
                    <a:moveTo>
                      <a:pt x="181" y="29"/>
                    </a:moveTo>
                    <a:cubicBezTo>
                      <a:pt x="92" y="1"/>
                      <a:pt x="92" y="1"/>
                      <a:pt x="92" y="1"/>
                    </a:cubicBezTo>
                    <a:cubicBezTo>
                      <a:pt x="91" y="0"/>
                      <a:pt x="90" y="0"/>
                      <a:pt x="89" y="1"/>
                    </a:cubicBezTo>
                    <a:cubicBezTo>
                      <a:pt x="3" y="29"/>
                      <a:pt x="3" y="29"/>
                      <a:pt x="3" y="29"/>
                    </a:cubicBezTo>
                    <a:cubicBezTo>
                      <a:pt x="1" y="29"/>
                      <a:pt x="0" y="31"/>
                      <a:pt x="0" y="33"/>
                    </a:cubicBezTo>
                    <a:cubicBezTo>
                      <a:pt x="19" y="157"/>
                      <a:pt x="19" y="157"/>
                      <a:pt x="19" y="157"/>
                    </a:cubicBezTo>
                    <a:cubicBezTo>
                      <a:pt x="19" y="158"/>
                      <a:pt x="20" y="160"/>
                      <a:pt x="21" y="160"/>
                    </a:cubicBezTo>
                    <a:cubicBezTo>
                      <a:pt x="89" y="192"/>
                      <a:pt x="89" y="192"/>
                      <a:pt x="89" y="192"/>
                    </a:cubicBezTo>
                    <a:cubicBezTo>
                      <a:pt x="90" y="193"/>
                      <a:pt x="91" y="193"/>
                      <a:pt x="92" y="192"/>
                    </a:cubicBezTo>
                    <a:cubicBezTo>
                      <a:pt x="160" y="160"/>
                      <a:pt x="160" y="160"/>
                      <a:pt x="160" y="160"/>
                    </a:cubicBezTo>
                    <a:cubicBezTo>
                      <a:pt x="162" y="160"/>
                      <a:pt x="162" y="158"/>
                      <a:pt x="163" y="157"/>
                    </a:cubicBezTo>
                    <a:cubicBezTo>
                      <a:pt x="184" y="33"/>
                      <a:pt x="184" y="33"/>
                      <a:pt x="184" y="33"/>
                    </a:cubicBezTo>
                    <a:cubicBezTo>
                      <a:pt x="184" y="31"/>
                      <a:pt x="183" y="29"/>
                      <a:pt x="181" y="29"/>
                    </a:cubicBezTo>
                    <a:close/>
                    <a:moveTo>
                      <a:pt x="155" y="154"/>
                    </a:moveTo>
                    <a:cubicBezTo>
                      <a:pt x="91" y="184"/>
                      <a:pt x="91" y="184"/>
                      <a:pt x="91" y="184"/>
                    </a:cubicBezTo>
                    <a:cubicBezTo>
                      <a:pt x="26" y="154"/>
                      <a:pt x="26" y="154"/>
                      <a:pt x="26" y="154"/>
                    </a:cubicBezTo>
                    <a:cubicBezTo>
                      <a:pt x="8" y="35"/>
                      <a:pt x="8" y="35"/>
                      <a:pt x="8" y="35"/>
                    </a:cubicBezTo>
                    <a:cubicBezTo>
                      <a:pt x="91" y="9"/>
                      <a:pt x="91" y="9"/>
                      <a:pt x="91" y="9"/>
                    </a:cubicBezTo>
                    <a:cubicBezTo>
                      <a:pt x="175" y="35"/>
                      <a:pt x="175" y="35"/>
                      <a:pt x="175" y="35"/>
                    </a:cubicBezTo>
                    <a:lnTo>
                      <a:pt x="155" y="154"/>
                    </a:lnTo>
                    <a:close/>
                  </a:path>
                </a:pathLst>
              </a:custGeom>
              <a:solidFill>
                <a:srgbClr val="0033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</p:grpSp>
        <p:sp>
          <p:nvSpPr>
            <p:cNvPr id="25" name="TextBox 24"/>
            <p:cNvSpPr txBox="1"/>
            <p:nvPr/>
          </p:nvSpPr>
          <p:spPr>
            <a:xfrm>
              <a:off x="5769203" y="5639728"/>
              <a:ext cx="986167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100" b="1" dirty="0">
                  <a:solidFill>
                    <a:schemeClr val="tx2"/>
                  </a:solidFill>
                </a:rPr>
                <a:t>Cybersecurity</a:t>
              </a:r>
              <a:endParaRPr lang="en-US" sz="1200" b="1" dirty="0">
                <a:solidFill>
                  <a:schemeClr val="tx2"/>
                </a:solidFill>
              </a:endParaRPr>
            </a:p>
          </p:txBody>
        </p:sp>
        <p:grpSp>
          <p:nvGrpSpPr>
            <p:cNvPr id="26" name="Group 25">
              <a:extLst>
                <a:ext uri="{FF2B5EF4-FFF2-40B4-BE49-F238E27FC236}">
                  <a16:creationId xmlns:a16="http://schemas.microsoft.com/office/drawing/2014/main" id="{33E68EFD-1C5C-49B0-A931-F053A152586B}"/>
                </a:ext>
              </a:extLst>
            </p:cNvPr>
            <p:cNvGrpSpPr/>
            <p:nvPr/>
          </p:nvGrpSpPr>
          <p:grpSpPr>
            <a:xfrm>
              <a:off x="10211958" y="6016517"/>
              <a:ext cx="1100138" cy="493713"/>
              <a:chOff x="7310438" y="1682750"/>
              <a:chExt cx="1100138" cy="493713"/>
            </a:xfrm>
          </p:grpSpPr>
          <p:sp>
            <p:nvSpPr>
              <p:cNvPr id="27" name="Freeform 234">
                <a:extLst>
                  <a:ext uri="{FF2B5EF4-FFF2-40B4-BE49-F238E27FC236}">
                    <a16:creationId xmlns:a16="http://schemas.microsoft.com/office/drawing/2014/main" id="{4D558D35-EF14-4717-A5BA-38C4857D8158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7323138" y="1693863"/>
                <a:ext cx="1076325" cy="482600"/>
              </a:xfrm>
              <a:custGeom>
                <a:avLst/>
                <a:gdLst>
                  <a:gd name="T0" fmla="*/ 0 w 384"/>
                  <a:gd name="T1" fmla="*/ 108 h 172"/>
                  <a:gd name="T2" fmla="*/ 224 w 384"/>
                  <a:gd name="T3" fmla="*/ 108 h 172"/>
                  <a:gd name="T4" fmla="*/ 224 w 384"/>
                  <a:gd name="T5" fmla="*/ 0 h 172"/>
                  <a:gd name="T6" fmla="*/ 0 w 384"/>
                  <a:gd name="T7" fmla="*/ 0 h 172"/>
                  <a:gd name="T8" fmla="*/ 0 w 384"/>
                  <a:gd name="T9" fmla="*/ 108 h 172"/>
                  <a:gd name="T10" fmla="*/ 264 w 384"/>
                  <a:gd name="T11" fmla="*/ 40 h 172"/>
                  <a:gd name="T12" fmla="*/ 264 w 384"/>
                  <a:gd name="T13" fmla="*/ 148 h 172"/>
                  <a:gd name="T14" fmla="*/ 324 w 384"/>
                  <a:gd name="T15" fmla="*/ 172 h 172"/>
                  <a:gd name="T16" fmla="*/ 384 w 384"/>
                  <a:gd name="T17" fmla="*/ 148 h 172"/>
                  <a:gd name="T18" fmla="*/ 384 w 384"/>
                  <a:gd name="T19" fmla="*/ 40 h 172"/>
                  <a:gd name="T20" fmla="*/ 264 w 384"/>
                  <a:gd name="T21" fmla="*/ 40 h 1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384" h="172">
                    <a:moveTo>
                      <a:pt x="0" y="108"/>
                    </a:moveTo>
                    <a:cubicBezTo>
                      <a:pt x="224" y="108"/>
                      <a:pt x="224" y="108"/>
                      <a:pt x="224" y="108"/>
                    </a:cubicBezTo>
                    <a:cubicBezTo>
                      <a:pt x="224" y="0"/>
                      <a:pt x="224" y="0"/>
                      <a:pt x="224" y="0"/>
                    </a:cubicBezTo>
                    <a:cubicBezTo>
                      <a:pt x="0" y="0"/>
                      <a:pt x="0" y="0"/>
                      <a:pt x="0" y="0"/>
                    </a:cubicBezTo>
                    <a:lnTo>
                      <a:pt x="0" y="108"/>
                    </a:lnTo>
                    <a:close/>
                    <a:moveTo>
                      <a:pt x="264" y="40"/>
                    </a:moveTo>
                    <a:cubicBezTo>
                      <a:pt x="264" y="148"/>
                      <a:pt x="264" y="148"/>
                      <a:pt x="264" y="148"/>
                    </a:cubicBezTo>
                    <a:cubicBezTo>
                      <a:pt x="264" y="148"/>
                      <a:pt x="296" y="172"/>
                      <a:pt x="324" y="172"/>
                    </a:cubicBezTo>
                    <a:cubicBezTo>
                      <a:pt x="352" y="172"/>
                      <a:pt x="384" y="148"/>
                      <a:pt x="384" y="148"/>
                    </a:cubicBezTo>
                    <a:cubicBezTo>
                      <a:pt x="384" y="40"/>
                      <a:pt x="384" y="40"/>
                      <a:pt x="384" y="40"/>
                    </a:cubicBezTo>
                    <a:lnTo>
                      <a:pt x="264" y="4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8" name="Freeform 235">
                <a:extLst>
                  <a:ext uri="{FF2B5EF4-FFF2-40B4-BE49-F238E27FC236}">
                    <a16:creationId xmlns:a16="http://schemas.microsoft.com/office/drawing/2014/main" id="{2FEF8A97-774D-4E66-985E-5CCC2E0F3E15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7323138" y="1738313"/>
                <a:ext cx="1065213" cy="336550"/>
              </a:xfrm>
              <a:custGeom>
                <a:avLst/>
                <a:gdLst>
                  <a:gd name="T0" fmla="*/ 135 w 380"/>
                  <a:gd name="T1" fmla="*/ 64 h 120"/>
                  <a:gd name="T2" fmla="*/ 147 w 380"/>
                  <a:gd name="T3" fmla="*/ 52 h 120"/>
                  <a:gd name="T4" fmla="*/ 135 w 380"/>
                  <a:gd name="T5" fmla="*/ 40 h 120"/>
                  <a:gd name="T6" fmla="*/ 123 w 380"/>
                  <a:gd name="T7" fmla="*/ 52 h 120"/>
                  <a:gd name="T8" fmla="*/ 135 w 380"/>
                  <a:gd name="T9" fmla="*/ 64 h 120"/>
                  <a:gd name="T10" fmla="*/ 89 w 380"/>
                  <a:gd name="T11" fmla="*/ 48 h 120"/>
                  <a:gd name="T12" fmla="*/ 101 w 380"/>
                  <a:gd name="T13" fmla="*/ 36 h 120"/>
                  <a:gd name="T14" fmla="*/ 89 w 380"/>
                  <a:gd name="T15" fmla="*/ 24 h 120"/>
                  <a:gd name="T16" fmla="*/ 77 w 380"/>
                  <a:gd name="T17" fmla="*/ 36 h 120"/>
                  <a:gd name="T18" fmla="*/ 89 w 380"/>
                  <a:gd name="T19" fmla="*/ 48 h 120"/>
                  <a:gd name="T20" fmla="*/ 324 w 380"/>
                  <a:gd name="T21" fmla="*/ 0 h 120"/>
                  <a:gd name="T22" fmla="*/ 268 w 380"/>
                  <a:gd name="T23" fmla="*/ 26 h 120"/>
                  <a:gd name="T24" fmla="*/ 270 w 380"/>
                  <a:gd name="T25" fmla="*/ 32 h 120"/>
                  <a:gd name="T26" fmla="*/ 272 w 380"/>
                  <a:gd name="T27" fmla="*/ 35 h 120"/>
                  <a:gd name="T28" fmla="*/ 274 w 380"/>
                  <a:gd name="T29" fmla="*/ 38 h 120"/>
                  <a:gd name="T30" fmla="*/ 288 w 380"/>
                  <a:gd name="T31" fmla="*/ 46 h 120"/>
                  <a:gd name="T32" fmla="*/ 294 w 380"/>
                  <a:gd name="T33" fmla="*/ 48 h 120"/>
                  <a:gd name="T34" fmla="*/ 303 w 380"/>
                  <a:gd name="T35" fmla="*/ 50 h 120"/>
                  <a:gd name="T36" fmla="*/ 324 w 380"/>
                  <a:gd name="T37" fmla="*/ 52 h 120"/>
                  <a:gd name="T38" fmla="*/ 345 w 380"/>
                  <a:gd name="T39" fmla="*/ 50 h 120"/>
                  <a:gd name="T40" fmla="*/ 353 w 380"/>
                  <a:gd name="T41" fmla="*/ 48 h 120"/>
                  <a:gd name="T42" fmla="*/ 360 w 380"/>
                  <a:gd name="T43" fmla="*/ 46 h 120"/>
                  <a:gd name="T44" fmla="*/ 373 w 380"/>
                  <a:gd name="T45" fmla="*/ 38 h 120"/>
                  <a:gd name="T46" fmla="*/ 376 w 380"/>
                  <a:gd name="T47" fmla="*/ 35 h 120"/>
                  <a:gd name="T48" fmla="*/ 378 w 380"/>
                  <a:gd name="T49" fmla="*/ 32 h 120"/>
                  <a:gd name="T50" fmla="*/ 380 w 380"/>
                  <a:gd name="T51" fmla="*/ 26 h 120"/>
                  <a:gd name="T52" fmla="*/ 324 w 380"/>
                  <a:gd name="T53" fmla="*/ 0 h 120"/>
                  <a:gd name="T54" fmla="*/ 180 w 380"/>
                  <a:gd name="T55" fmla="*/ 32 h 120"/>
                  <a:gd name="T56" fmla="*/ 192 w 380"/>
                  <a:gd name="T57" fmla="*/ 20 h 120"/>
                  <a:gd name="T58" fmla="*/ 180 w 380"/>
                  <a:gd name="T59" fmla="*/ 8 h 120"/>
                  <a:gd name="T60" fmla="*/ 168 w 380"/>
                  <a:gd name="T61" fmla="*/ 20 h 120"/>
                  <a:gd name="T62" fmla="*/ 180 w 380"/>
                  <a:gd name="T63" fmla="*/ 32 h 120"/>
                  <a:gd name="T64" fmla="*/ 44 w 380"/>
                  <a:gd name="T65" fmla="*/ 76 h 120"/>
                  <a:gd name="T66" fmla="*/ 56 w 380"/>
                  <a:gd name="T67" fmla="*/ 64 h 120"/>
                  <a:gd name="T68" fmla="*/ 44 w 380"/>
                  <a:gd name="T69" fmla="*/ 52 h 120"/>
                  <a:gd name="T70" fmla="*/ 32 w 380"/>
                  <a:gd name="T71" fmla="*/ 64 h 120"/>
                  <a:gd name="T72" fmla="*/ 44 w 380"/>
                  <a:gd name="T73" fmla="*/ 76 h 120"/>
                  <a:gd name="T74" fmla="*/ 0 w 380"/>
                  <a:gd name="T75" fmla="*/ 120 h 120"/>
                  <a:gd name="T76" fmla="*/ 224 w 380"/>
                  <a:gd name="T77" fmla="*/ 120 h 120"/>
                  <a:gd name="T78" fmla="*/ 224 w 380"/>
                  <a:gd name="T79" fmla="*/ 96 h 120"/>
                  <a:gd name="T80" fmla="*/ 0 w 380"/>
                  <a:gd name="T81" fmla="*/ 96 h 120"/>
                  <a:gd name="T82" fmla="*/ 0 w 380"/>
                  <a:gd name="T83" fmla="*/ 120 h 12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</a:cxnLst>
                <a:rect l="0" t="0" r="r" b="b"/>
                <a:pathLst>
                  <a:path w="380" h="120">
                    <a:moveTo>
                      <a:pt x="135" y="64"/>
                    </a:moveTo>
                    <a:cubicBezTo>
                      <a:pt x="141" y="64"/>
                      <a:pt x="147" y="59"/>
                      <a:pt x="147" y="52"/>
                    </a:cubicBezTo>
                    <a:cubicBezTo>
                      <a:pt x="147" y="45"/>
                      <a:pt x="141" y="40"/>
                      <a:pt x="135" y="40"/>
                    </a:cubicBezTo>
                    <a:cubicBezTo>
                      <a:pt x="128" y="40"/>
                      <a:pt x="123" y="45"/>
                      <a:pt x="123" y="52"/>
                    </a:cubicBezTo>
                    <a:cubicBezTo>
                      <a:pt x="123" y="59"/>
                      <a:pt x="128" y="64"/>
                      <a:pt x="135" y="64"/>
                    </a:cubicBezTo>
                    <a:close/>
                    <a:moveTo>
                      <a:pt x="89" y="48"/>
                    </a:moveTo>
                    <a:cubicBezTo>
                      <a:pt x="96" y="48"/>
                      <a:pt x="101" y="43"/>
                      <a:pt x="101" y="36"/>
                    </a:cubicBezTo>
                    <a:cubicBezTo>
                      <a:pt x="101" y="29"/>
                      <a:pt x="96" y="24"/>
                      <a:pt x="89" y="24"/>
                    </a:cubicBezTo>
                    <a:cubicBezTo>
                      <a:pt x="83" y="24"/>
                      <a:pt x="77" y="29"/>
                      <a:pt x="77" y="36"/>
                    </a:cubicBezTo>
                    <a:cubicBezTo>
                      <a:pt x="77" y="43"/>
                      <a:pt x="83" y="48"/>
                      <a:pt x="89" y="48"/>
                    </a:cubicBezTo>
                    <a:close/>
                    <a:moveTo>
                      <a:pt x="324" y="0"/>
                    </a:moveTo>
                    <a:cubicBezTo>
                      <a:pt x="294" y="0"/>
                      <a:pt x="268" y="12"/>
                      <a:pt x="268" y="26"/>
                    </a:cubicBezTo>
                    <a:cubicBezTo>
                      <a:pt x="268" y="28"/>
                      <a:pt x="269" y="30"/>
                      <a:pt x="270" y="32"/>
                    </a:cubicBezTo>
                    <a:cubicBezTo>
                      <a:pt x="270" y="33"/>
                      <a:pt x="271" y="34"/>
                      <a:pt x="272" y="35"/>
                    </a:cubicBezTo>
                    <a:cubicBezTo>
                      <a:pt x="273" y="36"/>
                      <a:pt x="273" y="37"/>
                      <a:pt x="274" y="38"/>
                    </a:cubicBezTo>
                    <a:cubicBezTo>
                      <a:pt x="278" y="41"/>
                      <a:pt x="282" y="44"/>
                      <a:pt x="288" y="46"/>
                    </a:cubicBezTo>
                    <a:cubicBezTo>
                      <a:pt x="290" y="47"/>
                      <a:pt x="292" y="47"/>
                      <a:pt x="294" y="48"/>
                    </a:cubicBezTo>
                    <a:cubicBezTo>
                      <a:pt x="297" y="49"/>
                      <a:pt x="300" y="49"/>
                      <a:pt x="303" y="50"/>
                    </a:cubicBezTo>
                    <a:cubicBezTo>
                      <a:pt x="309" y="51"/>
                      <a:pt x="316" y="52"/>
                      <a:pt x="324" y="52"/>
                    </a:cubicBezTo>
                    <a:cubicBezTo>
                      <a:pt x="331" y="52"/>
                      <a:pt x="338" y="51"/>
                      <a:pt x="345" y="50"/>
                    </a:cubicBezTo>
                    <a:cubicBezTo>
                      <a:pt x="348" y="49"/>
                      <a:pt x="351" y="49"/>
                      <a:pt x="353" y="48"/>
                    </a:cubicBezTo>
                    <a:cubicBezTo>
                      <a:pt x="356" y="47"/>
                      <a:pt x="358" y="47"/>
                      <a:pt x="360" y="46"/>
                    </a:cubicBezTo>
                    <a:cubicBezTo>
                      <a:pt x="365" y="44"/>
                      <a:pt x="370" y="41"/>
                      <a:pt x="373" y="38"/>
                    </a:cubicBezTo>
                    <a:cubicBezTo>
                      <a:pt x="374" y="37"/>
                      <a:pt x="375" y="36"/>
                      <a:pt x="376" y="35"/>
                    </a:cubicBezTo>
                    <a:cubicBezTo>
                      <a:pt x="377" y="34"/>
                      <a:pt x="378" y="33"/>
                      <a:pt x="378" y="32"/>
                    </a:cubicBezTo>
                    <a:cubicBezTo>
                      <a:pt x="379" y="30"/>
                      <a:pt x="380" y="28"/>
                      <a:pt x="380" y="26"/>
                    </a:cubicBezTo>
                    <a:cubicBezTo>
                      <a:pt x="380" y="12"/>
                      <a:pt x="354" y="0"/>
                      <a:pt x="324" y="0"/>
                    </a:cubicBezTo>
                    <a:close/>
                    <a:moveTo>
                      <a:pt x="180" y="32"/>
                    </a:moveTo>
                    <a:cubicBezTo>
                      <a:pt x="187" y="32"/>
                      <a:pt x="192" y="27"/>
                      <a:pt x="192" y="20"/>
                    </a:cubicBezTo>
                    <a:cubicBezTo>
                      <a:pt x="192" y="13"/>
                      <a:pt x="187" y="8"/>
                      <a:pt x="180" y="8"/>
                    </a:cubicBezTo>
                    <a:cubicBezTo>
                      <a:pt x="173" y="8"/>
                      <a:pt x="168" y="13"/>
                      <a:pt x="168" y="20"/>
                    </a:cubicBezTo>
                    <a:cubicBezTo>
                      <a:pt x="168" y="27"/>
                      <a:pt x="173" y="32"/>
                      <a:pt x="180" y="32"/>
                    </a:cubicBezTo>
                    <a:close/>
                    <a:moveTo>
                      <a:pt x="44" y="76"/>
                    </a:moveTo>
                    <a:cubicBezTo>
                      <a:pt x="51" y="76"/>
                      <a:pt x="56" y="71"/>
                      <a:pt x="56" y="64"/>
                    </a:cubicBezTo>
                    <a:cubicBezTo>
                      <a:pt x="56" y="57"/>
                      <a:pt x="51" y="52"/>
                      <a:pt x="44" y="52"/>
                    </a:cubicBezTo>
                    <a:cubicBezTo>
                      <a:pt x="37" y="52"/>
                      <a:pt x="32" y="57"/>
                      <a:pt x="32" y="64"/>
                    </a:cubicBezTo>
                    <a:cubicBezTo>
                      <a:pt x="32" y="71"/>
                      <a:pt x="37" y="76"/>
                      <a:pt x="44" y="76"/>
                    </a:cubicBezTo>
                    <a:close/>
                    <a:moveTo>
                      <a:pt x="0" y="120"/>
                    </a:moveTo>
                    <a:cubicBezTo>
                      <a:pt x="224" y="120"/>
                      <a:pt x="224" y="120"/>
                      <a:pt x="224" y="120"/>
                    </a:cubicBezTo>
                    <a:cubicBezTo>
                      <a:pt x="224" y="96"/>
                      <a:pt x="224" y="96"/>
                      <a:pt x="224" y="96"/>
                    </a:cubicBezTo>
                    <a:cubicBezTo>
                      <a:pt x="0" y="96"/>
                      <a:pt x="0" y="96"/>
                      <a:pt x="0" y="96"/>
                    </a:cubicBezTo>
                    <a:lnTo>
                      <a:pt x="0" y="120"/>
                    </a:lnTo>
                    <a:close/>
                  </a:path>
                </a:pathLst>
              </a:custGeom>
              <a:solidFill>
                <a:srgbClr val="9FCBE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9" name="Freeform 236">
                <a:extLst>
                  <a:ext uri="{FF2B5EF4-FFF2-40B4-BE49-F238E27FC236}">
                    <a16:creationId xmlns:a16="http://schemas.microsoft.com/office/drawing/2014/main" id="{5AD2DCA0-C3D4-495B-804A-5838C3DE8F83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7310438" y="1682750"/>
                <a:ext cx="1100138" cy="493713"/>
              </a:xfrm>
              <a:custGeom>
                <a:avLst/>
                <a:gdLst>
                  <a:gd name="T0" fmla="*/ 296 w 392"/>
                  <a:gd name="T1" fmla="*/ 151 h 176"/>
                  <a:gd name="T2" fmla="*/ 360 w 392"/>
                  <a:gd name="T3" fmla="*/ 103 h 176"/>
                  <a:gd name="T4" fmla="*/ 1 w 392"/>
                  <a:gd name="T5" fmla="*/ 143 h 176"/>
                  <a:gd name="T6" fmla="*/ 72 w 392"/>
                  <a:gd name="T7" fmla="*/ 172 h 176"/>
                  <a:gd name="T8" fmla="*/ 120 w 392"/>
                  <a:gd name="T9" fmla="*/ 168 h 176"/>
                  <a:gd name="T10" fmla="*/ 231 w 392"/>
                  <a:gd name="T11" fmla="*/ 1 h 176"/>
                  <a:gd name="T12" fmla="*/ 224 w 392"/>
                  <a:gd name="T13" fmla="*/ 120 h 176"/>
                  <a:gd name="T14" fmla="*/ 224 w 392"/>
                  <a:gd name="T15" fmla="*/ 8 h 176"/>
                  <a:gd name="T16" fmla="*/ 352 w 392"/>
                  <a:gd name="T17" fmla="*/ 158 h 176"/>
                  <a:gd name="T18" fmla="*/ 312 w 392"/>
                  <a:gd name="T19" fmla="*/ 158 h 176"/>
                  <a:gd name="T20" fmla="*/ 320 w 392"/>
                  <a:gd name="T21" fmla="*/ 92 h 176"/>
                  <a:gd name="T22" fmla="*/ 356 w 392"/>
                  <a:gd name="T23" fmla="*/ 83 h 176"/>
                  <a:gd name="T24" fmla="*/ 64 w 392"/>
                  <a:gd name="T25" fmla="*/ 84 h 176"/>
                  <a:gd name="T26" fmla="*/ 107 w 392"/>
                  <a:gd name="T27" fmla="*/ 63 h 176"/>
                  <a:gd name="T28" fmla="*/ 154 w 392"/>
                  <a:gd name="T29" fmla="*/ 67 h 176"/>
                  <a:gd name="T30" fmla="*/ 168 w 392"/>
                  <a:gd name="T31" fmla="*/ 40 h 176"/>
                  <a:gd name="T32" fmla="*/ 109 w 392"/>
                  <a:gd name="T33" fmla="*/ 55 h 176"/>
                  <a:gd name="T34" fmla="*/ 59 w 392"/>
                  <a:gd name="T35" fmla="*/ 72 h 176"/>
                  <a:gd name="T36" fmla="*/ 192 w 392"/>
                  <a:gd name="T37" fmla="*/ 40 h 176"/>
                  <a:gd name="T38" fmla="*/ 147 w 392"/>
                  <a:gd name="T39" fmla="*/ 72 h 176"/>
                  <a:gd name="T40" fmla="*/ 101 w 392"/>
                  <a:gd name="T41" fmla="*/ 56 h 176"/>
                  <a:gd name="T42" fmla="*/ 56 w 392"/>
                  <a:gd name="T43" fmla="*/ 84 h 176"/>
                  <a:gd name="T44" fmla="*/ 328 w 392"/>
                  <a:gd name="T45" fmla="*/ 12 h 176"/>
                  <a:gd name="T46" fmla="*/ 392 w 392"/>
                  <a:gd name="T47" fmla="*/ 142 h 176"/>
                  <a:gd name="T48" fmla="*/ 272 w 392"/>
                  <a:gd name="T49" fmla="*/ 142 h 176"/>
                  <a:gd name="T50" fmla="*/ 384 w 392"/>
                  <a:gd name="T51" fmla="*/ 135 h 176"/>
                  <a:gd name="T52" fmla="*/ 377 w 392"/>
                  <a:gd name="T53" fmla="*/ 130 h 176"/>
                  <a:gd name="T54" fmla="*/ 272 w 392"/>
                  <a:gd name="T55" fmla="*/ 118 h 176"/>
                  <a:gd name="T56" fmla="*/ 292 w 392"/>
                  <a:gd name="T57" fmla="*/ 122 h 176"/>
                  <a:gd name="T58" fmla="*/ 382 w 392"/>
                  <a:gd name="T59" fmla="*/ 112 h 176"/>
                  <a:gd name="T60" fmla="*/ 380 w 392"/>
                  <a:gd name="T61" fmla="*/ 103 h 176"/>
                  <a:gd name="T62" fmla="*/ 328 w 392"/>
                  <a:gd name="T63" fmla="*/ 120 h 176"/>
                  <a:gd name="T64" fmla="*/ 276 w 392"/>
                  <a:gd name="T65" fmla="*/ 103 h 176"/>
                  <a:gd name="T66" fmla="*/ 282 w 392"/>
                  <a:gd name="T67" fmla="*/ 94 h 176"/>
                  <a:gd name="T68" fmla="*/ 369 w 392"/>
                  <a:gd name="T69" fmla="*/ 96 h 176"/>
                  <a:gd name="T70" fmla="*/ 384 w 392"/>
                  <a:gd name="T71" fmla="*/ 70 h 176"/>
                  <a:gd name="T72" fmla="*/ 357 w 392"/>
                  <a:gd name="T73" fmla="*/ 92 h 176"/>
                  <a:gd name="T74" fmla="*/ 292 w 392"/>
                  <a:gd name="T75" fmla="*/ 90 h 176"/>
                  <a:gd name="T76" fmla="*/ 272 w 392"/>
                  <a:gd name="T77" fmla="*/ 63 h 176"/>
                  <a:gd name="T78" fmla="*/ 328 w 392"/>
                  <a:gd name="T79" fmla="*/ 80 h 176"/>
                  <a:gd name="T80" fmla="*/ 384 w 392"/>
                  <a:gd name="T81" fmla="*/ 63 h 176"/>
                  <a:gd name="T82" fmla="*/ 364 w 392"/>
                  <a:gd name="T83" fmla="*/ 66 h 176"/>
                  <a:gd name="T84" fmla="*/ 298 w 392"/>
                  <a:gd name="T85" fmla="*/ 68 h 176"/>
                  <a:gd name="T86" fmla="*/ 272 w 392"/>
                  <a:gd name="T87" fmla="*/ 46 h 176"/>
                  <a:gd name="T88" fmla="*/ 344 w 392"/>
                  <a:gd name="T89" fmla="*/ 86 h 176"/>
                  <a:gd name="T90" fmla="*/ 320 w 392"/>
                  <a:gd name="T91" fmla="*/ 156 h 176"/>
                  <a:gd name="T92" fmla="*/ 336 w 392"/>
                  <a:gd name="T93" fmla="*/ 156 h 176"/>
                  <a:gd name="T94" fmla="*/ 308 w 392"/>
                  <a:gd name="T95" fmla="*/ 106 h 176"/>
                  <a:gd name="T96" fmla="*/ 360 w 392"/>
                  <a:gd name="T97" fmla="*/ 151 h 176"/>
                  <a:gd name="T98" fmla="*/ 296 w 392"/>
                  <a:gd name="T99" fmla="*/ 79 h 176"/>
                  <a:gd name="T100" fmla="*/ 296 w 392"/>
                  <a:gd name="T101" fmla="*/ 103 h 176"/>
                  <a:gd name="T102" fmla="*/ 348 w 392"/>
                  <a:gd name="T103" fmla="*/ 106 h 176"/>
                  <a:gd name="T104" fmla="*/ 336 w 392"/>
                  <a:gd name="T105" fmla="*/ 116 h 176"/>
                  <a:gd name="T106" fmla="*/ 360 w 392"/>
                  <a:gd name="T107" fmla="*/ 135 h 176"/>
                  <a:gd name="T108" fmla="*/ 348 w 392"/>
                  <a:gd name="T109" fmla="*/ 138 h 176"/>
                  <a:gd name="T110" fmla="*/ 308 w 392"/>
                  <a:gd name="T111" fmla="*/ 90 h 176"/>
                  <a:gd name="T112" fmla="*/ 296 w 392"/>
                  <a:gd name="T113" fmla="*/ 135 h 176"/>
                  <a:gd name="T114" fmla="*/ 308 w 392"/>
                  <a:gd name="T115" fmla="*/ 138 h 176"/>
                  <a:gd name="T116" fmla="*/ 316 w 392"/>
                  <a:gd name="T117" fmla="*/ 136 h 1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</a:cxnLst>
                <a:rect l="0" t="0" r="r" b="b"/>
                <a:pathLst>
                  <a:path w="392" h="176">
                    <a:moveTo>
                      <a:pt x="296" y="151"/>
                    </a:moveTo>
                    <a:cubicBezTo>
                      <a:pt x="294" y="151"/>
                      <a:pt x="292" y="153"/>
                      <a:pt x="292" y="155"/>
                    </a:cubicBezTo>
                    <a:cubicBezTo>
                      <a:pt x="292" y="157"/>
                      <a:pt x="294" y="159"/>
                      <a:pt x="296" y="159"/>
                    </a:cubicBezTo>
                    <a:cubicBezTo>
                      <a:pt x="298" y="159"/>
                      <a:pt x="300" y="157"/>
                      <a:pt x="300" y="155"/>
                    </a:cubicBezTo>
                    <a:cubicBezTo>
                      <a:pt x="300" y="153"/>
                      <a:pt x="298" y="151"/>
                      <a:pt x="296" y="151"/>
                    </a:cubicBezTo>
                    <a:close/>
                    <a:moveTo>
                      <a:pt x="360" y="103"/>
                    </a:moveTo>
                    <a:cubicBezTo>
                      <a:pt x="358" y="103"/>
                      <a:pt x="356" y="105"/>
                      <a:pt x="356" y="107"/>
                    </a:cubicBezTo>
                    <a:cubicBezTo>
                      <a:pt x="356" y="109"/>
                      <a:pt x="358" y="111"/>
                      <a:pt x="360" y="111"/>
                    </a:cubicBezTo>
                    <a:cubicBezTo>
                      <a:pt x="362" y="111"/>
                      <a:pt x="364" y="109"/>
                      <a:pt x="364" y="107"/>
                    </a:cubicBezTo>
                    <a:cubicBezTo>
                      <a:pt x="364" y="105"/>
                      <a:pt x="362" y="103"/>
                      <a:pt x="360" y="103"/>
                    </a:cubicBezTo>
                    <a:close/>
                    <a:moveTo>
                      <a:pt x="228" y="0"/>
                    </a:moveTo>
                    <a:cubicBezTo>
                      <a:pt x="4" y="0"/>
                      <a:pt x="4" y="0"/>
                      <a:pt x="4" y="0"/>
                    </a:cubicBezTo>
                    <a:cubicBezTo>
                      <a:pt x="2" y="0"/>
                      <a:pt x="0" y="2"/>
                      <a:pt x="0" y="4"/>
                    </a:cubicBezTo>
                    <a:cubicBezTo>
                      <a:pt x="0" y="140"/>
                      <a:pt x="0" y="140"/>
                      <a:pt x="0" y="140"/>
                    </a:cubicBezTo>
                    <a:cubicBezTo>
                      <a:pt x="0" y="141"/>
                      <a:pt x="0" y="142"/>
                      <a:pt x="1" y="143"/>
                    </a:cubicBezTo>
                    <a:cubicBezTo>
                      <a:pt x="2" y="144"/>
                      <a:pt x="3" y="144"/>
                      <a:pt x="4" y="144"/>
                    </a:cubicBezTo>
                    <a:cubicBezTo>
                      <a:pt x="112" y="144"/>
                      <a:pt x="112" y="144"/>
                      <a:pt x="112" y="144"/>
                    </a:cubicBezTo>
                    <a:cubicBezTo>
                      <a:pt x="112" y="168"/>
                      <a:pt x="112" y="168"/>
                      <a:pt x="112" y="168"/>
                    </a:cubicBezTo>
                    <a:cubicBezTo>
                      <a:pt x="76" y="168"/>
                      <a:pt x="76" y="168"/>
                      <a:pt x="76" y="168"/>
                    </a:cubicBezTo>
                    <a:cubicBezTo>
                      <a:pt x="74" y="168"/>
                      <a:pt x="72" y="170"/>
                      <a:pt x="72" y="172"/>
                    </a:cubicBezTo>
                    <a:cubicBezTo>
                      <a:pt x="72" y="174"/>
                      <a:pt x="74" y="176"/>
                      <a:pt x="76" y="176"/>
                    </a:cubicBezTo>
                    <a:cubicBezTo>
                      <a:pt x="156" y="176"/>
                      <a:pt x="156" y="176"/>
                      <a:pt x="156" y="176"/>
                    </a:cubicBezTo>
                    <a:cubicBezTo>
                      <a:pt x="158" y="176"/>
                      <a:pt x="160" y="174"/>
                      <a:pt x="160" y="172"/>
                    </a:cubicBezTo>
                    <a:cubicBezTo>
                      <a:pt x="160" y="170"/>
                      <a:pt x="158" y="168"/>
                      <a:pt x="156" y="168"/>
                    </a:cubicBezTo>
                    <a:cubicBezTo>
                      <a:pt x="120" y="168"/>
                      <a:pt x="120" y="168"/>
                      <a:pt x="120" y="168"/>
                    </a:cubicBezTo>
                    <a:cubicBezTo>
                      <a:pt x="120" y="144"/>
                      <a:pt x="120" y="144"/>
                      <a:pt x="120" y="144"/>
                    </a:cubicBezTo>
                    <a:cubicBezTo>
                      <a:pt x="228" y="144"/>
                      <a:pt x="228" y="144"/>
                      <a:pt x="228" y="144"/>
                    </a:cubicBezTo>
                    <a:cubicBezTo>
                      <a:pt x="230" y="144"/>
                      <a:pt x="232" y="142"/>
                      <a:pt x="232" y="140"/>
                    </a:cubicBezTo>
                    <a:cubicBezTo>
                      <a:pt x="232" y="4"/>
                      <a:pt x="232" y="4"/>
                      <a:pt x="232" y="4"/>
                    </a:cubicBezTo>
                    <a:cubicBezTo>
                      <a:pt x="232" y="3"/>
                      <a:pt x="231" y="2"/>
                      <a:pt x="231" y="1"/>
                    </a:cubicBezTo>
                    <a:cubicBezTo>
                      <a:pt x="230" y="0"/>
                      <a:pt x="229" y="0"/>
                      <a:pt x="228" y="0"/>
                    </a:cubicBezTo>
                    <a:close/>
                    <a:moveTo>
                      <a:pt x="224" y="136"/>
                    </a:moveTo>
                    <a:cubicBezTo>
                      <a:pt x="8" y="136"/>
                      <a:pt x="8" y="136"/>
                      <a:pt x="8" y="136"/>
                    </a:cubicBezTo>
                    <a:cubicBezTo>
                      <a:pt x="8" y="120"/>
                      <a:pt x="8" y="120"/>
                      <a:pt x="8" y="120"/>
                    </a:cubicBezTo>
                    <a:cubicBezTo>
                      <a:pt x="224" y="120"/>
                      <a:pt x="224" y="120"/>
                      <a:pt x="224" y="120"/>
                    </a:cubicBezTo>
                    <a:lnTo>
                      <a:pt x="224" y="136"/>
                    </a:lnTo>
                    <a:close/>
                    <a:moveTo>
                      <a:pt x="224" y="112"/>
                    </a:moveTo>
                    <a:cubicBezTo>
                      <a:pt x="8" y="112"/>
                      <a:pt x="8" y="112"/>
                      <a:pt x="8" y="112"/>
                    </a:cubicBezTo>
                    <a:cubicBezTo>
                      <a:pt x="8" y="8"/>
                      <a:pt x="8" y="8"/>
                      <a:pt x="8" y="8"/>
                    </a:cubicBezTo>
                    <a:cubicBezTo>
                      <a:pt x="224" y="8"/>
                      <a:pt x="224" y="8"/>
                      <a:pt x="224" y="8"/>
                    </a:cubicBezTo>
                    <a:lnTo>
                      <a:pt x="224" y="112"/>
                    </a:lnTo>
                    <a:close/>
                    <a:moveTo>
                      <a:pt x="348" y="154"/>
                    </a:moveTo>
                    <a:cubicBezTo>
                      <a:pt x="346" y="154"/>
                      <a:pt x="344" y="156"/>
                      <a:pt x="344" y="158"/>
                    </a:cubicBezTo>
                    <a:cubicBezTo>
                      <a:pt x="344" y="160"/>
                      <a:pt x="346" y="162"/>
                      <a:pt x="348" y="162"/>
                    </a:cubicBezTo>
                    <a:cubicBezTo>
                      <a:pt x="350" y="162"/>
                      <a:pt x="352" y="160"/>
                      <a:pt x="352" y="158"/>
                    </a:cubicBezTo>
                    <a:cubicBezTo>
                      <a:pt x="352" y="156"/>
                      <a:pt x="350" y="154"/>
                      <a:pt x="348" y="154"/>
                    </a:cubicBezTo>
                    <a:close/>
                    <a:moveTo>
                      <a:pt x="308" y="154"/>
                    </a:moveTo>
                    <a:cubicBezTo>
                      <a:pt x="306" y="154"/>
                      <a:pt x="304" y="156"/>
                      <a:pt x="304" y="158"/>
                    </a:cubicBezTo>
                    <a:cubicBezTo>
                      <a:pt x="304" y="160"/>
                      <a:pt x="306" y="162"/>
                      <a:pt x="308" y="162"/>
                    </a:cubicBezTo>
                    <a:cubicBezTo>
                      <a:pt x="310" y="162"/>
                      <a:pt x="312" y="160"/>
                      <a:pt x="312" y="158"/>
                    </a:cubicBezTo>
                    <a:cubicBezTo>
                      <a:pt x="312" y="156"/>
                      <a:pt x="310" y="154"/>
                      <a:pt x="308" y="154"/>
                    </a:cubicBezTo>
                    <a:close/>
                    <a:moveTo>
                      <a:pt x="336" y="84"/>
                    </a:moveTo>
                    <a:cubicBezTo>
                      <a:pt x="320" y="84"/>
                      <a:pt x="320" y="84"/>
                      <a:pt x="320" y="84"/>
                    </a:cubicBezTo>
                    <a:cubicBezTo>
                      <a:pt x="318" y="84"/>
                      <a:pt x="316" y="86"/>
                      <a:pt x="316" y="88"/>
                    </a:cubicBezTo>
                    <a:cubicBezTo>
                      <a:pt x="316" y="90"/>
                      <a:pt x="318" y="92"/>
                      <a:pt x="320" y="92"/>
                    </a:cubicBezTo>
                    <a:cubicBezTo>
                      <a:pt x="336" y="92"/>
                      <a:pt x="336" y="92"/>
                      <a:pt x="336" y="92"/>
                    </a:cubicBezTo>
                    <a:cubicBezTo>
                      <a:pt x="338" y="92"/>
                      <a:pt x="340" y="90"/>
                      <a:pt x="340" y="88"/>
                    </a:cubicBezTo>
                    <a:cubicBezTo>
                      <a:pt x="340" y="86"/>
                      <a:pt x="338" y="84"/>
                      <a:pt x="336" y="84"/>
                    </a:cubicBezTo>
                    <a:close/>
                    <a:moveTo>
                      <a:pt x="360" y="79"/>
                    </a:moveTo>
                    <a:cubicBezTo>
                      <a:pt x="358" y="79"/>
                      <a:pt x="356" y="81"/>
                      <a:pt x="356" y="83"/>
                    </a:cubicBezTo>
                    <a:cubicBezTo>
                      <a:pt x="356" y="85"/>
                      <a:pt x="358" y="87"/>
                      <a:pt x="360" y="87"/>
                    </a:cubicBezTo>
                    <a:cubicBezTo>
                      <a:pt x="362" y="87"/>
                      <a:pt x="364" y="85"/>
                      <a:pt x="364" y="83"/>
                    </a:cubicBezTo>
                    <a:cubicBezTo>
                      <a:pt x="364" y="81"/>
                      <a:pt x="362" y="79"/>
                      <a:pt x="360" y="79"/>
                    </a:cubicBezTo>
                    <a:close/>
                    <a:moveTo>
                      <a:pt x="48" y="100"/>
                    </a:moveTo>
                    <a:cubicBezTo>
                      <a:pt x="57" y="100"/>
                      <a:pt x="64" y="93"/>
                      <a:pt x="64" y="84"/>
                    </a:cubicBezTo>
                    <a:cubicBezTo>
                      <a:pt x="64" y="82"/>
                      <a:pt x="64" y="80"/>
                      <a:pt x="63" y="79"/>
                    </a:cubicBezTo>
                    <a:cubicBezTo>
                      <a:pt x="82" y="67"/>
                      <a:pt x="82" y="67"/>
                      <a:pt x="82" y="67"/>
                    </a:cubicBezTo>
                    <a:cubicBezTo>
                      <a:pt x="82" y="67"/>
                      <a:pt x="82" y="67"/>
                      <a:pt x="82" y="67"/>
                    </a:cubicBezTo>
                    <a:cubicBezTo>
                      <a:pt x="85" y="70"/>
                      <a:pt x="89" y="72"/>
                      <a:pt x="93" y="72"/>
                    </a:cubicBezTo>
                    <a:cubicBezTo>
                      <a:pt x="99" y="72"/>
                      <a:pt x="105" y="68"/>
                      <a:pt x="107" y="63"/>
                    </a:cubicBezTo>
                    <a:cubicBezTo>
                      <a:pt x="123" y="70"/>
                      <a:pt x="123" y="70"/>
                      <a:pt x="123" y="70"/>
                    </a:cubicBezTo>
                    <a:cubicBezTo>
                      <a:pt x="123" y="71"/>
                      <a:pt x="123" y="71"/>
                      <a:pt x="123" y="72"/>
                    </a:cubicBezTo>
                    <a:cubicBezTo>
                      <a:pt x="123" y="81"/>
                      <a:pt x="130" y="88"/>
                      <a:pt x="139" y="88"/>
                    </a:cubicBezTo>
                    <a:cubicBezTo>
                      <a:pt x="147" y="88"/>
                      <a:pt x="155" y="81"/>
                      <a:pt x="155" y="72"/>
                    </a:cubicBezTo>
                    <a:cubicBezTo>
                      <a:pt x="155" y="70"/>
                      <a:pt x="154" y="69"/>
                      <a:pt x="154" y="67"/>
                    </a:cubicBezTo>
                    <a:cubicBezTo>
                      <a:pt x="175" y="53"/>
                      <a:pt x="175" y="53"/>
                      <a:pt x="175" y="53"/>
                    </a:cubicBezTo>
                    <a:cubicBezTo>
                      <a:pt x="178" y="55"/>
                      <a:pt x="181" y="56"/>
                      <a:pt x="184" y="56"/>
                    </a:cubicBezTo>
                    <a:cubicBezTo>
                      <a:pt x="193" y="56"/>
                      <a:pt x="200" y="49"/>
                      <a:pt x="200" y="40"/>
                    </a:cubicBezTo>
                    <a:cubicBezTo>
                      <a:pt x="200" y="31"/>
                      <a:pt x="193" y="24"/>
                      <a:pt x="184" y="24"/>
                    </a:cubicBezTo>
                    <a:cubicBezTo>
                      <a:pt x="175" y="24"/>
                      <a:pt x="168" y="31"/>
                      <a:pt x="168" y="40"/>
                    </a:cubicBezTo>
                    <a:cubicBezTo>
                      <a:pt x="168" y="43"/>
                      <a:pt x="169" y="45"/>
                      <a:pt x="170" y="47"/>
                    </a:cubicBezTo>
                    <a:cubicBezTo>
                      <a:pt x="150" y="60"/>
                      <a:pt x="150" y="60"/>
                      <a:pt x="150" y="60"/>
                    </a:cubicBezTo>
                    <a:cubicBezTo>
                      <a:pt x="147" y="58"/>
                      <a:pt x="143" y="56"/>
                      <a:pt x="139" y="56"/>
                    </a:cubicBezTo>
                    <a:cubicBezTo>
                      <a:pt x="133" y="56"/>
                      <a:pt x="129" y="59"/>
                      <a:pt x="126" y="63"/>
                    </a:cubicBezTo>
                    <a:cubicBezTo>
                      <a:pt x="109" y="55"/>
                      <a:pt x="109" y="55"/>
                      <a:pt x="109" y="55"/>
                    </a:cubicBezTo>
                    <a:cubicBezTo>
                      <a:pt x="109" y="47"/>
                      <a:pt x="102" y="40"/>
                      <a:pt x="93" y="40"/>
                    </a:cubicBezTo>
                    <a:cubicBezTo>
                      <a:pt x="84" y="40"/>
                      <a:pt x="77" y="47"/>
                      <a:pt x="77" y="56"/>
                    </a:cubicBezTo>
                    <a:cubicBezTo>
                      <a:pt x="77" y="58"/>
                      <a:pt x="78" y="59"/>
                      <a:pt x="78" y="61"/>
                    </a:cubicBezTo>
                    <a:cubicBezTo>
                      <a:pt x="78" y="61"/>
                      <a:pt x="78" y="61"/>
                      <a:pt x="78" y="61"/>
                    </a:cubicBezTo>
                    <a:cubicBezTo>
                      <a:pt x="59" y="72"/>
                      <a:pt x="59" y="72"/>
                      <a:pt x="59" y="72"/>
                    </a:cubicBezTo>
                    <a:cubicBezTo>
                      <a:pt x="56" y="70"/>
                      <a:pt x="52" y="68"/>
                      <a:pt x="48" y="68"/>
                    </a:cubicBezTo>
                    <a:cubicBezTo>
                      <a:pt x="39" y="68"/>
                      <a:pt x="32" y="75"/>
                      <a:pt x="32" y="84"/>
                    </a:cubicBezTo>
                    <a:cubicBezTo>
                      <a:pt x="32" y="93"/>
                      <a:pt x="39" y="100"/>
                      <a:pt x="48" y="100"/>
                    </a:cubicBezTo>
                    <a:close/>
                    <a:moveTo>
                      <a:pt x="184" y="32"/>
                    </a:moveTo>
                    <a:cubicBezTo>
                      <a:pt x="188" y="32"/>
                      <a:pt x="192" y="36"/>
                      <a:pt x="192" y="40"/>
                    </a:cubicBezTo>
                    <a:cubicBezTo>
                      <a:pt x="192" y="44"/>
                      <a:pt x="188" y="48"/>
                      <a:pt x="184" y="48"/>
                    </a:cubicBezTo>
                    <a:cubicBezTo>
                      <a:pt x="180" y="48"/>
                      <a:pt x="176" y="44"/>
                      <a:pt x="176" y="40"/>
                    </a:cubicBezTo>
                    <a:cubicBezTo>
                      <a:pt x="176" y="36"/>
                      <a:pt x="180" y="32"/>
                      <a:pt x="184" y="32"/>
                    </a:cubicBezTo>
                    <a:close/>
                    <a:moveTo>
                      <a:pt x="139" y="64"/>
                    </a:moveTo>
                    <a:cubicBezTo>
                      <a:pt x="143" y="64"/>
                      <a:pt x="147" y="68"/>
                      <a:pt x="147" y="72"/>
                    </a:cubicBezTo>
                    <a:cubicBezTo>
                      <a:pt x="147" y="76"/>
                      <a:pt x="143" y="80"/>
                      <a:pt x="139" y="80"/>
                    </a:cubicBezTo>
                    <a:cubicBezTo>
                      <a:pt x="134" y="80"/>
                      <a:pt x="131" y="76"/>
                      <a:pt x="131" y="72"/>
                    </a:cubicBezTo>
                    <a:cubicBezTo>
                      <a:pt x="131" y="68"/>
                      <a:pt x="134" y="64"/>
                      <a:pt x="139" y="64"/>
                    </a:cubicBezTo>
                    <a:close/>
                    <a:moveTo>
                      <a:pt x="93" y="48"/>
                    </a:moveTo>
                    <a:cubicBezTo>
                      <a:pt x="98" y="48"/>
                      <a:pt x="101" y="52"/>
                      <a:pt x="101" y="56"/>
                    </a:cubicBezTo>
                    <a:cubicBezTo>
                      <a:pt x="101" y="60"/>
                      <a:pt x="98" y="64"/>
                      <a:pt x="93" y="64"/>
                    </a:cubicBezTo>
                    <a:cubicBezTo>
                      <a:pt x="89" y="64"/>
                      <a:pt x="85" y="60"/>
                      <a:pt x="85" y="56"/>
                    </a:cubicBezTo>
                    <a:cubicBezTo>
                      <a:pt x="85" y="52"/>
                      <a:pt x="89" y="48"/>
                      <a:pt x="93" y="48"/>
                    </a:cubicBezTo>
                    <a:close/>
                    <a:moveTo>
                      <a:pt x="48" y="76"/>
                    </a:moveTo>
                    <a:cubicBezTo>
                      <a:pt x="52" y="76"/>
                      <a:pt x="56" y="80"/>
                      <a:pt x="56" y="84"/>
                    </a:cubicBezTo>
                    <a:cubicBezTo>
                      <a:pt x="56" y="88"/>
                      <a:pt x="52" y="92"/>
                      <a:pt x="48" y="92"/>
                    </a:cubicBezTo>
                    <a:cubicBezTo>
                      <a:pt x="44" y="92"/>
                      <a:pt x="40" y="88"/>
                      <a:pt x="40" y="84"/>
                    </a:cubicBezTo>
                    <a:cubicBezTo>
                      <a:pt x="40" y="80"/>
                      <a:pt x="44" y="76"/>
                      <a:pt x="48" y="76"/>
                    </a:cubicBezTo>
                    <a:close/>
                    <a:moveTo>
                      <a:pt x="391" y="42"/>
                    </a:moveTo>
                    <a:cubicBezTo>
                      <a:pt x="388" y="25"/>
                      <a:pt x="361" y="12"/>
                      <a:pt x="328" y="12"/>
                    </a:cubicBezTo>
                    <a:cubicBezTo>
                      <a:pt x="295" y="12"/>
                      <a:pt x="268" y="25"/>
                      <a:pt x="264" y="42"/>
                    </a:cubicBezTo>
                    <a:cubicBezTo>
                      <a:pt x="264" y="43"/>
                      <a:pt x="264" y="45"/>
                      <a:pt x="264" y="46"/>
                    </a:cubicBezTo>
                    <a:cubicBezTo>
                      <a:pt x="264" y="142"/>
                      <a:pt x="264" y="142"/>
                      <a:pt x="264" y="142"/>
                    </a:cubicBezTo>
                    <a:cubicBezTo>
                      <a:pt x="264" y="161"/>
                      <a:pt x="292" y="176"/>
                      <a:pt x="328" y="176"/>
                    </a:cubicBezTo>
                    <a:cubicBezTo>
                      <a:pt x="364" y="176"/>
                      <a:pt x="392" y="161"/>
                      <a:pt x="392" y="142"/>
                    </a:cubicBezTo>
                    <a:cubicBezTo>
                      <a:pt x="392" y="46"/>
                      <a:pt x="392" y="46"/>
                      <a:pt x="392" y="46"/>
                    </a:cubicBezTo>
                    <a:cubicBezTo>
                      <a:pt x="392" y="45"/>
                      <a:pt x="392" y="43"/>
                      <a:pt x="391" y="42"/>
                    </a:cubicBezTo>
                    <a:close/>
                    <a:moveTo>
                      <a:pt x="384" y="142"/>
                    </a:moveTo>
                    <a:cubicBezTo>
                      <a:pt x="384" y="156"/>
                      <a:pt x="358" y="168"/>
                      <a:pt x="328" y="168"/>
                    </a:cubicBezTo>
                    <a:cubicBezTo>
                      <a:pt x="298" y="168"/>
                      <a:pt x="272" y="156"/>
                      <a:pt x="272" y="142"/>
                    </a:cubicBezTo>
                    <a:cubicBezTo>
                      <a:pt x="272" y="135"/>
                      <a:pt x="272" y="135"/>
                      <a:pt x="272" y="135"/>
                    </a:cubicBezTo>
                    <a:cubicBezTo>
                      <a:pt x="272" y="135"/>
                      <a:pt x="273" y="136"/>
                      <a:pt x="274" y="136"/>
                    </a:cubicBezTo>
                    <a:cubicBezTo>
                      <a:pt x="285" y="146"/>
                      <a:pt x="305" y="152"/>
                      <a:pt x="328" y="152"/>
                    </a:cubicBezTo>
                    <a:cubicBezTo>
                      <a:pt x="351" y="152"/>
                      <a:pt x="371" y="146"/>
                      <a:pt x="382" y="136"/>
                    </a:cubicBezTo>
                    <a:cubicBezTo>
                      <a:pt x="383" y="136"/>
                      <a:pt x="383" y="135"/>
                      <a:pt x="384" y="135"/>
                    </a:cubicBezTo>
                    <a:lnTo>
                      <a:pt x="384" y="142"/>
                    </a:lnTo>
                    <a:close/>
                    <a:moveTo>
                      <a:pt x="384" y="118"/>
                    </a:moveTo>
                    <a:cubicBezTo>
                      <a:pt x="384" y="120"/>
                      <a:pt x="383" y="122"/>
                      <a:pt x="382" y="124"/>
                    </a:cubicBezTo>
                    <a:cubicBezTo>
                      <a:pt x="382" y="125"/>
                      <a:pt x="381" y="126"/>
                      <a:pt x="380" y="127"/>
                    </a:cubicBezTo>
                    <a:cubicBezTo>
                      <a:pt x="379" y="128"/>
                      <a:pt x="378" y="129"/>
                      <a:pt x="377" y="130"/>
                    </a:cubicBezTo>
                    <a:cubicBezTo>
                      <a:pt x="368" y="138"/>
                      <a:pt x="349" y="144"/>
                      <a:pt x="328" y="144"/>
                    </a:cubicBezTo>
                    <a:cubicBezTo>
                      <a:pt x="307" y="144"/>
                      <a:pt x="288" y="138"/>
                      <a:pt x="278" y="130"/>
                    </a:cubicBezTo>
                    <a:cubicBezTo>
                      <a:pt x="277" y="129"/>
                      <a:pt x="277" y="128"/>
                      <a:pt x="276" y="127"/>
                    </a:cubicBezTo>
                    <a:cubicBezTo>
                      <a:pt x="275" y="126"/>
                      <a:pt x="274" y="125"/>
                      <a:pt x="274" y="124"/>
                    </a:cubicBezTo>
                    <a:cubicBezTo>
                      <a:pt x="273" y="122"/>
                      <a:pt x="272" y="120"/>
                      <a:pt x="272" y="118"/>
                    </a:cubicBezTo>
                    <a:cubicBezTo>
                      <a:pt x="272" y="111"/>
                      <a:pt x="272" y="111"/>
                      <a:pt x="272" y="111"/>
                    </a:cubicBezTo>
                    <a:cubicBezTo>
                      <a:pt x="272" y="111"/>
                      <a:pt x="273" y="112"/>
                      <a:pt x="274" y="112"/>
                    </a:cubicBezTo>
                    <a:cubicBezTo>
                      <a:pt x="276" y="114"/>
                      <a:pt x="279" y="116"/>
                      <a:pt x="282" y="118"/>
                    </a:cubicBezTo>
                    <a:cubicBezTo>
                      <a:pt x="284" y="119"/>
                      <a:pt x="285" y="120"/>
                      <a:pt x="287" y="120"/>
                    </a:cubicBezTo>
                    <a:cubicBezTo>
                      <a:pt x="288" y="121"/>
                      <a:pt x="290" y="122"/>
                      <a:pt x="292" y="122"/>
                    </a:cubicBezTo>
                    <a:cubicBezTo>
                      <a:pt x="302" y="126"/>
                      <a:pt x="314" y="128"/>
                      <a:pt x="328" y="128"/>
                    </a:cubicBezTo>
                    <a:cubicBezTo>
                      <a:pt x="341" y="128"/>
                      <a:pt x="354" y="126"/>
                      <a:pt x="364" y="122"/>
                    </a:cubicBezTo>
                    <a:cubicBezTo>
                      <a:pt x="366" y="122"/>
                      <a:pt x="367" y="121"/>
                      <a:pt x="369" y="120"/>
                    </a:cubicBezTo>
                    <a:cubicBezTo>
                      <a:pt x="371" y="120"/>
                      <a:pt x="372" y="119"/>
                      <a:pt x="374" y="118"/>
                    </a:cubicBezTo>
                    <a:cubicBezTo>
                      <a:pt x="377" y="116"/>
                      <a:pt x="380" y="114"/>
                      <a:pt x="382" y="112"/>
                    </a:cubicBezTo>
                    <a:cubicBezTo>
                      <a:pt x="383" y="112"/>
                      <a:pt x="383" y="111"/>
                      <a:pt x="384" y="111"/>
                    </a:cubicBezTo>
                    <a:lnTo>
                      <a:pt x="384" y="118"/>
                    </a:lnTo>
                    <a:close/>
                    <a:moveTo>
                      <a:pt x="384" y="94"/>
                    </a:moveTo>
                    <a:cubicBezTo>
                      <a:pt x="384" y="96"/>
                      <a:pt x="383" y="98"/>
                      <a:pt x="382" y="100"/>
                    </a:cubicBezTo>
                    <a:cubicBezTo>
                      <a:pt x="382" y="101"/>
                      <a:pt x="381" y="102"/>
                      <a:pt x="380" y="103"/>
                    </a:cubicBezTo>
                    <a:cubicBezTo>
                      <a:pt x="379" y="104"/>
                      <a:pt x="378" y="105"/>
                      <a:pt x="377" y="106"/>
                    </a:cubicBezTo>
                    <a:cubicBezTo>
                      <a:pt x="374" y="109"/>
                      <a:pt x="369" y="112"/>
                      <a:pt x="364" y="114"/>
                    </a:cubicBezTo>
                    <a:cubicBezTo>
                      <a:pt x="362" y="115"/>
                      <a:pt x="360" y="115"/>
                      <a:pt x="357" y="116"/>
                    </a:cubicBezTo>
                    <a:cubicBezTo>
                      <a:pt x="355" y="117"/>
                      <a:pt x="352" y="117"/>
                      <a:pt x="349" y="118"/>
                    </a:cubicBezTo>
                    <a:cubicBezTo>
                      <a:pt x="342" y="119"/>
                      <a:pt x="335" y="120"/>
                      <a:pt x="328" y="120"/>
                    </a:cubicBezTo>
                    <a:cubicBezTo>
                      <a:pt x="320" y="120"/>
                      <a:pt x="313" y="119"/>
                      <a:pt x="307" y="118"/>
                    </a:cubicBezTo>
                    <a:cubicBezTo>
                      <a:pt x="304" y="117"/>
                      <a:pt x="301" y="117"/>
                      <a:pt x="298" y="116"/>
                    </a:cubicBezTo>
                    <a:cubicBezTo>
                      <a:pt x="296" y="115"/>
                      <a:pt x="294" y="115"/>
                      <a:pt x="292" y="114"/>
                    </a:cubicBezTo>
                    <a:cubicBezTo>
                      <a:pt x="286" y="112"/>
                      <a:pt x="282" y="109"/>
                      <a:pt x="278" y="106"/>
                    </a:cubicBezTo>
                    <a:cubicBezTo>
                      <a:pt x="277" y="105"/>
                      <a:pt x="277" y="104"/>
                      <a:pt x="276" y="103"/>
                    </a:cubicBezTo>
                    <a:cubicBezTo>
                      <a:pt x="275" y="102"/>
                      <a:pt x="274" y="101"/>
                      <a:pt x="274" y="100"/>
                    </a:cubicBezTo>
                    <a:cubicBezTo>
                      <a:pt x="273" y="98"/>
                      <a:pt x="272" y="96"/>
                      <a:pt x="272" y="94"/>
                    </a:cubicBezTo>
                    <a:cubicBezTo>
                      <a:pt x="272" y="87"/>
                      <a:pt x="272" y="87"/>
                      <a:pt x="272" y="87"/>
                    </a:cubicBezTo>
                    <a:cubicBezTo>
                      <a:pt x="272" y="87"/>
                      <a:pt x="273" y="88"/>
                      <a:pt x="274" y="88"/>
                    </a:cubicBezTo>
                    <a:cubicBezTo>
                      <a:pt x="276" y="90"/>
                      <a:pt x="279" y="92"/>
                      <a:pt x="282" y="94"/>
                    </a:cubicBezTo>
                    <a:cubicBezTo>
                      <a:pt x="284" y="95"/>
                      <a:pt x="285" y="96"/>
                      <a:pt x="287" y="96"/>
                    </a:cubicBezTo>
                    <a:cubicBezTo>
                      <a:pt x="288" y="97"/>
                      <a:pt x="290" y="98"/>
                      <a:pt x="292" y="98"/>
                    </a:cubicBezTo>
                    <a:cubicBezTo>
                      <a:pt x="302" y="102"/>
                      <a:pt x="314" y="104"/>
                      <a:pt x="328" y="104"/>
                    </a:cubicBezTo>
                    <a:cubicBezTo>
                      <a:pt x="341" y="104"/>
                      <a:pt x="354" y="102"/>
                      <a:pt x="364" y="98"/>
                    </a:cubicBezTo>
                    <a:cubicBezTo>
                      <a:pt x="366" y="98"/>
                      <a:pt x="367" y="97"/>
                      <a:pt x="369" y="96"/>
                    </a:cubicBezTo>
                    <a:cubicBezTo>
                      <a:pt x="371" y="96"/>
                      <a:pt x="372" y="95"/>
                      <a:pt x="374" y="94"/>
                    </a:cubicBezTo>
                    <a:cubicBezTo>
                      <a:pt x="377" y="92"/>
                      <a:pt x="380" y="90"/>
                      <a:pt x="382" y="88"/>
                    </a:cubicBezTo>
                    <a:cubicBezTo>
                      <a:pt x="383" y="88"/>
                      <a:pt x="383" y="87"/>
                      <a:pt x="384" y="87"/>
                    </a:cubicBezTo>
                    <a:lnTo>
                      <a:pt x="384" y="94"/>
                    </a:lnTo>
                    <a:close/>
                    <a:moveTo>
                      <a:pt x="384" y="70"/>
                    </a:moveTo>
                    <a:cubicBezTo>
                      <a:pt x="384" y="72"/>
                      <a:pt x="383" y="74"/>
                      <a:pt x="382" y="76"/>
                    </a:cubicBezTo>
                    <a:cubicBezTo>
                      <a:pt x="382" y="77"/>
                      <a:pt x="381" y="78"/>
                      <a:pt x="380" y="79"/>
                    </a:cubicBezTo>
                    <a:cubicBezTo>
                      <a:pt x="379" y="80"/>
                      <a:pt x="378" y="81"/>
                      <a:pt x="377" y="82"/>
                    </a:cubicBezTo>
                    <a:cubicBezTo>
                      <a:pt x="374" y="85"/>
                      <a:pt x="369" y="88"/>
                      <a:pt x="364" y="90"/>
                    </a:cubicBezTo>
                    <a:cubicBezTo>
                      <a:pt x="362" y="91"/>
                      <a:pt x="360" y="91"/>
                      <a:pt x="357" y="92"/>
                    </a:cubicBezTo>
                    <a:cubicBezTo>
                      <a:pt x="355" y="93"/>
                      <a:pt x="352" y="93"/>
                      <a:pt x="349" y="94"/>
                    </a:cubicBezTo>
                    <a:cubicBezTo>
                      <a:pt x="342" y="95"/>
                      <a:pt x="335" y="96"/>
                      <a:pt x="328" y="96"/>
                    </a:cubicBezTo>
                    <a:cubicBezTo>
                      <a:pt x="320" y="96"/>
                      <a:pt x="313" y="95"/>
                      <a:pt x="307" y="94"/>
                    </a:cubicBezTo>
                    <a:cubicBezTo>
                      <a:pt x="304" y="93"/>
                      <a:pt x="301" y="93"/>
                      <a:pt x="298" y="92"/>
                    </a:cubicBezTo>
                    <a:cubicBezTo>
                      <a:pt x="296" y="91"/>
                      <a:pt x="294" y="91"/>
                      <a:pt x="292" y="90"/>
                    </a:cubicBezTo>
                    <a:cubicBezTo>
                      <a:pt x="286" y="88"/>
                      <a:pt x="282" y="85"/>
                      <a:pt x="278" y="82"/>
                    </a:cubicBezTo>
                    <a:cubicBezTo>
                      <a:pt x="277" y="81"/>
                      <a:pt x="277" y="80"/>
                      <a:pt x="276" y="79"/>
                    </a:cubicBezTo>
                    <a:cubicBezTo>
                      <a:pt x="275" y="78"/>
                      <a:pt x="274" y="77"/>
                      <a:pt x="274" y="76"/>
                    </a:cubicBezTo>
                    <a:cubicBezTo>
                      <a:pt x="273" y="74"/>
                      <a:pt x="272" y="72"/>
                      <a:pt x="272" y="70"/>
                    </a:cubicBezTo>
                    <a:cubicBezTo>
                      <a:pt x="272" y="63"/>
                      <a:pt x="272" y="63"/>
                      <a:pt x="272" y="63"/>
                    </a:cubicBezTo>
                    <a:cubicBezTo>
                      <a:pt x="272" y="63"/>
                      <a:pt x="273" y="64"/>
                      <a:pt x="274" y="64"/>
                    </a:cubicBezTo>
                    <a:cubicBezTo>
                      <a:pt x="276" y="66"/>
                      <a:pt x="279" y="68"/>
                      <a:pt x="282" y="70"/>
                    </a:cubicBezTo>
                    <a:cubicBezTo>
                      <a:pt x="284" y="71"/>
                      <a:pt x="285" y="72"/>
                      <a:pt x="287" y="72"/>
                    </a:cubicBezTo>
                    <a:cubicBezTo>
                      <a:pt x="288" y="73"/>
                      <a:pt x="290" y="74"/>
                      <a:pt x="292" y="74"/>
                    </a:cubicBezTo>
                    <a:cubicBezTo>
                      <a:pt x="302" y="78"/>
                      <a:pt x="314" y="80"/>
                      <a:pt x="328" y="80"/>
                    </a:cubicBezTo>
                    <a:cubicBezTo>
                      <a:pt x="341" y="80"/>
                      <a:pt x="354" y="78"/>
                      <a:pt x="364" y="74"/>
                    </a:cubicBezTo>
                    <a:cubicBezTo>
                      <a:pt x="366" y="74"/>
                      <a:pt x="367" y="73"/>
                      <a:pt x="369" y="72"/>
                    </a:cubicBezTo>
                    <a:cubicBezTo>
                      <a:pt x="371" y="72"/>
                      <a:pt x="372" y="71"/>
                      <a:pt x="374" y="70"/>
                    </a:cubicBezTo>
                    <a:cubicBezTo>
                      <a:pt x="377" y="68"/>
                      <a:pt x="380" y="66"/>
                      <a:pt x="382" y="64"/>
                    </a:cubicBezTo>
                    <a:cubicBezTo>
                      <a:pt x="383" y="64"/>
                      <a:pt x="383" y="63"/>
                      <a:pt x="384" y="63"/>
                    </a:cubicBezTo>
                    <a:lnTo>
                      <a:pt x="384" y="70"/>
                    </a:lnTo>
                    <a:close/>
                    <a:moveTo>
                      <a:pt x="382" y="52"/>
                    </a:moveTo>
                    <a:cubicBezTo>
                      <a:pt x="382" y="53"/>
                      <a:pt x="381" y="54"/>
                      <a:pt x="380" y="55"/>
                    </a:cubicBezTo>
                    <a:cubicBezTo>
                      <a:pt x="379" y="56"/>
                      <a:pt x="378" y="57"/>
                      <a:pt x="377" y="58"/>
                    </a:cubicBezTo>
                    <a:cubicBezTo>
                      <a:pt x="374" y="61"/>
                      <a:pt x="369" y="64"/>
                      <a:pt x="364" y="66"/>
                    </a:cubicBezTo>
                    <a:cubicBezTo>
                      <a:pt x="362" y="67"/>
                      <a:pt x="360" y="67"/>
                      <a:pt x="357" y="68"/>
                    </a:cubicBezTo>
                    <a:cubicBezTo>
                      <a:pt x="355" y="69"/>
                      <a:pt x="352" y="69"/>
                      <a:pt x="349" y="70"/>
                    </a:cubicBezTo>
                    <a:cubicBezTo>
                      <a:pt x="342" y="71"/>
                      <a:pt x="335" y="72"/>
                      <a:pt x="328" y="72"/>
                    </a:cubicBezTo>
                    <a:cubicBezTo>
                      <a:pt x="320" y="72"/>
                      <a:pt x="313" y="71"/>
                      <a:pt x="307" y="70"/>
                    </a:cubicBezTo>
                    <a:cubicBezTo>
                      <a:pt x="304" y="69"/>
                      <a:pt x="301" y="69"/>
                      <a:pt x="298" y="68"/>
                    </a:cubicBezTo>
                    <a:cubicBezTo>
                      <a:pt x="296" y="67"/>
                      <a:pt x="294" y="67"/>
                      <a:pt x="292" y="66"/>
                    </a:cubicBezTo>
                    <a:cubicBezTo>
                      <a:pt x="286" y="64"/>
                      <a:pt x="282" y="61"/>
                      <a:pt x="278" y="58"/>
                    </a:cubicBezTo>
                    <a:cubicBezTo>
                      <a:pt x="277" y="57"/>
                      <a:pt x="277" y="56"/>
                      <a:pt x="276" y="55"/>
                    </a:cubicBezTo>
                    <a:cubicBezTo>
                      <a:pt x="275" y="54"/>
                      <a:pt x="274" y="53"/>
                      <a:pt x="274" y="52"/>
                    </a:cubicBezTo>
                    <a:cubicBezTo>
                      <a:pt x="273" y="50"/>
                      <a:pt x="272" y="48"/>
                      <a:pt x="272" y="46"/>
                    </a:cubicBezTo>
                    <a:cubicBezTo>
                      <a:pt x="272" y="32"/>
                      <a:pt x="298" y="20"/>
                      <a:pt x="328" y="20"/>
                    </a:cubicBezTo>
                    <a:cubicBezTo>
                      <a:pt x="358" y="20"/>
                      <a:pt x="384" y="32"/>
                      <a:pt x="384" y="46"/>
                    </a:cubicBezTo>
                    <a:cubicBezTo>
                      <a:pt x="384" y="48"/>
                      <a:pt x="383" y="50"/>
                      <a:pt x="382" y="52"/>
                    </a:cubicBezTo>
                    <a:close/>
                    <a:moveTo>
                      <a:pt x="348" y="82"/>
                    </a:moveTo>
                    <a:cubicBezTo>
                      <a:pt x="346" y="82"/>
                      <a:pt x="344" y="84"/>
                      <a:pt x="344" y="86"/>
                    </a:cubicBezTo>
                    <a:cubicBezTo>
                      <a:pt x="344" y="88"/>
                      <a:pt x="346" y="90"/>
                      <a:pt x="348" y="90"/>
                    </a:cubicBezTo>
                    <a:cubicBezTo>
                      <a:pt x="350" y="90"/>
                      <a:pt x="352" y="88"/>
                      <a:pt x="352" y="86"/>
                    </a:cubicBezTo>
                    <a:cubicBezTo>
                      <a:pt x="352" y="84"/>
                      <a:pt x="350" y="82"/>
                      <a:pt x="348" y="82"/>
                    </a:cubicBezTo>
                    <a:close/>
                    <a:moveTo>
                      <a:pt x="336" y="156"/>
                    </a:moveTo>
                    <a:cubicBezTo>
                      <a:pt x="320" y="156"/>
                      <a:pt x="320" y="156"/>
                      <a:pt x="320" y="156"/>
                    </a:cubicBezTo>
                    <a:cubicBezTo>
                      <a:pt x="318" y="156"/>
                      <a:pt x="316" y="158"/>
                      <a:pt x="316" y="160"/>
                    </a:cubicBezTo>
                    <a:cubicBezTo>
                      <a:pt x="316" y="162"/>
                      <a:pt x="318" y="164"/>
                      <a:pt x="320" y="164"/>
                    </a:cubicBezTo>
                    <a:cubicBezTo>
                      <a:pt x="336" y="164"/>
                      <a:pt x="336" y="164"/>
                      <a:pt x="336" y="164"/>
                    </a:cubicBezTo>
                    <a:cubicBezTo>
                      <a:pt x="338" y="164"/>
                      <a:pt x="340" y="162"/>
                      <a:pt x="340" y="160"/>
                    </a:cubicBezTo>
                    <a:cubicBezTo>
                      <a:pt x="340" y="158"/>
                      <a:pt x="338" y="156"/>
                      <a:pt x="336" y="156"/>
                    </a:cubicBezTo>
                    <a:close/>
                    <a:moveTo>
                      <a:pt x="308" y="106"/>
                    </a:moveTo>
                    <a:cubicBezTo>
                      <a:pt x="306" y="106"/>
                      <a:pt x="304" y="108"/>
                      <a:pt x="304" y="110"/>
                    </a:cubicBezTo>
                    <a:cubicBezTo>
                      <a:pt x="304" y="112"/>
                      <a:pt x="306" y="114"/>
                      <a:pt x="308" y="114"/>
                    </a:cubicBezTo>
                    <a:cubicBezTo>
                      <a:pt x="310" y="114"/>
                      <a:pt x="312" y="112"/>
                      <a:pt x="312" y="110"/>
                    </a:cubicBezTo>
                    <a:cubicBezTo>
                      <a:pt x="312" y="108"/>
                      <a:pt x="310" y="106"/>
                      <a:pt x="308" y="106"/>
                    </a:cubicBezTo>
                    <a:close/>
                    <a:moveTo>
                      <a:pt x="360" y="151"/>
                    </a:moveTo>
                    <a:cubicBezTo>
                      <a:pt x="358" y="151"/>
                      <a:pt x="356" y="153"/>
                      <a:pt x="356" y="155"/>
                    </a:cubicBezTo>
                    <a:cubicBezTo>
                      <a:pt x="356" y="157"/>
                      <a:pt x="358" y="159"/>
                      <a:pt x="360" y="159"/>
                    </a:cubicBezTo>
                    <a:cubicBezTo>
                      <a:pt x="362" y="159"/>
                      <a:pt x="364" y="157"/>
                      <a:pt x="364" y="155"/>
                    </a:cubicBezTo>
                    <a:cubicBezTo>
                      <a:pt x="364" y="153"/>
                      <a:pt x="362" y="151"/>
                      <a:pt x="360" y="151"/>
                    </a:cubicBezTo>
                    <a:close/>
                    <a:moveTo>
                      <a:pt x="296" y="79"/>
                    </a:moveTo>
                    <a:cubicBezTo>
                      <a:pt x="294" y="79"/>
                      <a:pt x="292" y="81"/>
                      <a:pt x="292" y="83"/>
                    </a:cubicBezTo>
                    <a:cubicBezTo>
                      <a:pt x="292" y="85"/>
                      <a:pt x="294" y="87"/>
                      <a:pt x="296" y="87"/>
                    </a:cubicBezTo>
                    <a:cubicBezTo>
                      <a:pt x="298" y="87"/>
                      <a:pt x="300" y="85"/>
                      <a:pt x="300" y="83"/>
                    </a:cubicBezTo>
                    <a:cubicBezTo>
                      <a:pt x="300" y="81"/>
                      <a:pt x="298" y="79"/>
                      <a:pt x="296" y="79"/>
                    </a:cubicBezTo>
                    <a:close/>
                    <a:moveTo>
                      <a:pt x="296" y="103"/>
                    </a:moveTo>
                    <a:cubicBezTo>
                      <a:pt x="294" y="103"/>
                      <a:pt x="292" y="105"/>
                      <a:pt x="292" y="107"/>
                    </a:cubicBezTo>
                    <a:cubicBezTo>
                      <a:pt x="292" y="109"/>
                      <a:pt x="294" y="111"/>
                      <a:pt x="296" y="111"/>
                    </a:cubicBezTo>
                    <a:cubicBezTo>
                      <a:pt x="298" y="111"/>
                      <a:pt x="300" y="109"/>
                      <a:pt x="300" y="107"/>
                    </a:cubicBezTo>
                    <a:cubicBezTo>
                      <a:pt x="300" y="105"/>
                      <a:pt x="298" y="103"/>
                      <a:pt x="296" y="103"/>
                    </a:cubicBezTo>
                    <a:close/>
                    <a:moveTo>
                      <a:pt x="348" y="106"/>
                    </a:moveTo>
                    <a:cubicBezTo>
                      <a:pt x="346" y="106"/>
                      <a:pt x="344" y="108"/>
                      <a:pt x="344" y="110"/>
                    </a:cubicBezTo>
                    <a:cubicBezTo>
                      <a:pt x="344" y="112"/>
                      <a:pt x="346" y="114"/>
                      <a:pt x="348" y="114"/>
                    </a:cubicBezTo>
                    <a:cubicBezTo>
                      <a:pt x="350" y="114"/>
                      <a:pt x="352" y="112"/>
                      <a:pt x="352" y="110"/>
                    </a:cubicBezTo>
                    <a:cubicBezTo>
                      <a:pt x="352" y="108"/>
                      <a:pt x="350" y="106"/>
                      <a:pt x="348" y="106"/>
                    </a:cubicBezTo>
                    <a:close/>
                    <a:moveTo>
                      <a:pt x="336" y="108"/>
                    </a:moveTo>
                    <a:cubicBezTo>
                      <a:pt x="320" y="108"/>
                      <a:pt x="320" y="108"/>
                      <a:pt x="320" y="108"/>
                    </a:cubicBezTo>
                    <a:cubicBezTo>
                      <a:pt x="318" y="108"/>
                      <a:pt x="316" y="110"/>
                      <a:pt x="316" y="112"/>
                    </a:cubicBezTo>
                    <a:cubicBezTo>
                      <a:pt x="316" y="114"/>
                      <a:pt x="318" y="116"/>
                      <a:pt x="320" y="116"/>
                    </a:cubicBezTo>
                    <a:cubicBezTo>
                      <a:pt x="336" y="116"/>
                      <a:pt x="336" y="116"/>
                      <a:pt x="336" y="116"/>
                    </a:cubicBezTo>
                    <a:cubicBezTo>
                      <a:pt x="338" y="116"/>
                      <a:pt x="340" y="114"/>
                      <a:pt x="340" y="112"/>
                    </a:cubicBezTo>
                    <a:cubicBezTo>
                      <a:pt x="340" y="110"/>
                      <a:pt x="338" y="108"/>
                      <a:pt x="336" y="108"/>
                    </a:cubicBezTo>
                    <a:close/>
                    <a:moveTo>
                      <a:pt x="360" y="127"/>
                    </a:moveTo>
                    <a:cubicBezTo>
                      <a:pt x="358" y="127"/>
                      <a:pt x="356" y="129"/>
                      <a:pt x="356" y="131"/>
                    </a:cubicBezTo>
                    <a:cubicBezTo>
                      <a:pt x="356" y="133"/>
                      <a:pt x="358" y="135"/>
                      <a:pt x="360" y="135"/>
                    </a:cubicBezTo>
                    <a:cubicBezTo>
                      <a:pt x="362" y="135"/>
                      <a:pt x="364" y="133"/>
                      <a:pt x="364" y="131"/>
                    </a:cubicBezTo>
                    <a:cubicBezTo>
                      <a:pt x="364" y="129"/>
                      <a:pt x="362" y="127"/>
                      <a:pt x="360" y="127"/>
                    </a:cubicBezTo>
                    <a:close/>
                    <a:moveTo>
                      <a:pt x="348" y="130"/>
                    </a:moveTo>
                    <a:cubicBezTo>
                      <a:pt x="346" y="130"/>
                      <a:pt x="344" y="132"/>
                      <a:pt x="344" y="134"/>
                    </a:cubicBezTo>
                    <a:cubicBezTo>
                      <a:pt x="344" y="136"/>
                      <a:pt x="346" y="138"/>
                      <a:pt x="348" y="138"/>
                    </a:cubicBezTo>
                    <a:cubicBezTo>
                      <a:pt x="350" y="138"/>
                      <a:pt x="352" y="136"/>
                      <a:pt x="352" y="134"/>
                    </a:cubicBezTo>
                    <a:cubicBezTo>
                      <a:pt x="352" y="132"/>
                      <a:pt x="350" y="130"/>
                      <a:pt x="348" y="130"/>
                    </a:cubicBezTo>
                    <a:close/>
                    <a:moveTo>
                      <a:pt x="308" y="82"/>
                    </a:moveTo>
                    <a:cubicBezTo>
                      <a:pt x="306" y="82"/>
                      <a:pt x="304" y="84"/>
                      <a:pt x="304" y="86"/>
                    </a:cubicBezTo>
                    <a:cubicBezTo>
                      <a:pt x="304" y="88"/>
                      <a:pt x="306" y="90"/>
                      <a:pt x="308" y="90"/>
                    </a:cubicBezTo>
                    <a:cubicBezTo>
                      <a:pt x="310" y="90"/>
                      <a:pt x="312" y="88"/>
                      <a:pt x="312" y="86"/>
                    </a:cubicBezTo>
                    <a:cubicBezTo>
                      <a:pt x="312" y="84"/>
                      <a:pt x="310" y="82"/>
                      <a:pt x="308" y="82"/>
                    </a:cubicBezTo>
                    <a:close/>
                    <a:moveTo>
                      <a:pt x="296" y="127"/>
                    </a:moveTo>
                    <a:cubicBezTo>
                      <a:pt x="294" y="127"/>
                      <a:pt x="292" y="129"/>
                      <a:pt x="292" y="131"/>
                    </a:cubicBezTo>
                    <a:cubicBezTo>
                      <a:pt x="292" y="133"/>
                      <a:pt x="294" y="135"/>
                      <a:pt x="296" y="135"/>
                    </a:cubicBezTo>
                    <a:cubicBezTo>
                      <a:pt x="298" y="135"/>
                      <a:pt x="300" y="133"/>
                      <a:pt x="300" y="131"/>
                    </a:cubicBezTo>
                    <a:cubicBezTo>
                      <a:pt x="300" y="129"/>
                      <a:pt x="298" y="127"/>
                      <a:pt x="296" y="127"/>
                    </a:cubicBezTo>
                    <a:close/>
                    <a:moveTo>
                      <a:pt x="308" y="130"/>
                    </a:moveTo>
                    <a:cubicBezTo>
                      <a:pt x="306" y="130"/>
                      <a:pt x="304" y="132"/>
                      <a:pt x="304" y="134"/>
                    </a:cubicBezTo>
                    <a:cubicBezTo>
                      <a:pt x="304" y="136"/>
                      <a:pt x="306" y="138"/>
                      <a:pt x="308" y="138"/>
                    </a:cubicBezTo>
                    <a:cubicBezTo>
                      <a:pt x="310" y="138"/>
                      <a:pt x="312" y="136"/>
                      <a:pt x="312" y="134"/>
                    </a:cubicBezTo>
                    <a:cubicBezTo>
                      <a:pt x="312" y="132"/>
                      <a:pt x="310" y="130"/>
                      <a:pt x="308" y="130"/>
                    </a:cubicBezTo>
                    <a:close/>
                    <a:moveTo>
                      <a:pt x="336" y="132"/>
                    </a:moveTo>
                    <a:cubicBezTo>
                      <a:pt x="320" y="132"/>
                      <a:pt x="320" y="132"/>
                      <a:pt x="320" y="132"/>
                    </a:cubicBezTo>
                    <a:cubicBezTo>
                      <a:pt x="318" y="132"/>
                      <a:pt x="316" y="134"/>
                      <a:pt x="316" y="136"/>
                    </a:cubicBezTo>
                    <a:cubicBezTo>
                      <a:pt x="316" y="138"/>
                      <a:pt x="318" y="140"/>
                      <a:pt x="320" y="140"/>
                    </a:cubicBezTo>
                    <a:cubicBezTo>
                      <a:pt x="336" y="140"/>
                      <a:pt x="336" y="140"/>
                      <a:pt x="336" y="140"/>
                    </a:cubicBezTo>
                    <a:cubicBezTo>
                      <a:pt x="338" y="140"/>
                      <a:pt x="340" y="138"/>
                      <a:pt x="340" y="136"/>
                    </a:cubicBezTo>
                    <a:cubicBezTo>
                      <a:pt x="340" y="134"/>
                      <a:pt x="338" y="132"/>
                      <a:pt x="336" y="132"/>
                    </a:cubicBezTo>
                    <a:close/>
                  </a:path>
                </a:pathLst>
              </a:custGeom>
              <a:solidFill>
                <a:srgbClr val="0033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</p:grpSp>
        <p:sp>
          <p:nvSpPr>
            <p:cNvPr id="30" name="TextBox 29"/>
            <p:cNvSpPr txBox="1"/>
            <p:nvPr/>
          </p:nvSpPr>
          <p:spPr>
            <a:xfrm>
              <a:off x="10420473" y="5705507"/>
              <a:ext cx="673582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100" b="1" dirty="0">
                  <a:solidFill>
                    <a:schemeClr val="tx2"/>
                  </a:solidFill>
                </a:rPr>
                <a:t>Big Data</a:t>
              </a:r>
              <a:endParaRPr lang="en-US" sz="1200" b="1" dirty="0">
                <a:solidFill>
                  <a:schemeClr val="tx2"/>
                </a:solidFill>
              </a:endParaRPr>
            </a:p>
          </p:txBody>
        </p:sp>
        <p:grpSp>
          <p:nvGrpSpPr>
            <p:cNvPr id="31" name="Group 30">
              <a:extLst>
                <a:ext uri="{FF2B5EF4-FFF2-40B4-BE49-F238E27FC236}">
                  <a16:creationId xmlns:a16="http://schemas.microsoft.com/office/drawing/2014/main" id="{FED5FEC0-951A-4907-A9D6-C4764842E0B7}"/>
                </a:ext>
              </a:extLst>
            </p:cNvPr>
            <p:cNvGrpSpPr/>
            <p:nvPr/>
          </p:nvGrpSpPr>
          <p:grpSpPr>
            <a:xfrm>
              <a:off x="6818808" y="4949006"/>
              <a:ext cx="1300163" cy="1120775"/>
              <a:chOff x="7210426" y="2630488"/>
              <a:chExt cx="1300163" cy="1120775"/>
            </a:xfrm>
          </p:grpSpPr>
          <p:sp>
            <p:nvSpPr>
              <p:cNvPr id="32" name="Freeform 231">
                <a:extLst>
                  <a:ext uri="{FF2B5EF4-FFF2-40B4-BE49-F238E27FC236}">
                    <a16:creationId xmlns:a16="http://schemas.microsoft.com/office/drawing/2014/main" id="{DFDBBD35-BF23-4CFA-956A-2D5F2B5D5EBF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7221538" y="2641600"/>
                <a:ext cx="1277938" cy="1098550"/>
              </a:xfrm>
              <a:custGeom>
                <a:avLst/>
                <a:gdLst>
                  <a:gd name="T0" fmla="*/ 136 w 456"/>
                  <a:gd name="T1" fmla="*/ 288 h 392"/>
                  <a:gd name="T2" fmla="*/ 84 w 456"/>
                  <a:gd name="T3" fmla="*/ 340 h 392"/>
                  <a:gd name="T4" fmla="*/ 136 w 456"/>
                  <a:gd name="T5" fmla="*/ 392 h 392"/>
                  <a:gd name="T6" fmla="*/ 188 w 456"/>
                  <a:gd name="T7" fmla="*/ 340 h 392"/>
                  <a:gd name="T8" fmla="*/ 136 w 456"/>
                  <a:gd name="T9" fmla="*/ 288 h 392"/>
                  <a:gd name="T10" fmla="*/ 136 w 456"/>
                  <a:gd name="T11" fmla="*/ 140 h 392"/>
                  <a:gd name="T12" fmla="*/ 68 w 456"/>
                  <a:gd name="T13" fmla="*/ 72 h 392"/>
                  <a:gd name="T14" fmla="*/ 0 w 456"/>
                  <a:gd name="T15" fmla="*/ 140 h 392"/>
                  <a:gd name="T16" fmla="*/ 68 w 456"/>
                  <a:gd name="T17" fmla="*/ 208 h 392"/>
                  <a:gd name="T18" fmla="*/ 136 w 456"/>
                  <a:gd name="T19" fmla="*/ 140 h 392"/>
                  <a:gd name="T20" fmla="*/ 360 w 456"/>
                  <a:gd name="T21" fmla="*/ 204 h 392"/>
                  <a:gd name="T22" fmla="*/ 292 w 456"/>
                  <a:gd name="T23" fmla="*/ 272 h 392"/>
                  <a:gd name="T24" fmla="*/ 360 w 456"/>
                  <a:gd name="T25" fmla="*/ 340 h 392"/>
                  <a:gd name="T26" fmla="*/ 428 w 456"/>
                  <a:gd name="T27" fmla="*/ 272 h 392"/>
                  <a:gd name="T28" fmla="*/ 360 w 456"/>
                  <a:gd name="T29" fmla="*/ 204 h 392"/>
                  <a:gd name="T30" fmla="*/ 200 w 456"/>
                  <a:gd name="T31" fmla="*/ 0 h 392"/>
                  <a:gd name="T32" fmla="*/ 148 w 456"/>
                  <a:gd name="T33" fmla="*/ 52 h 392"/>
                  <a:gd name="T34" fmla="*/ 200 w 456"/>
                  <a:gd name="T35" fmla="*/ 104 h 392"/>
                  <a:gd name="T36" fmla="*/ 252 w 456"/>
                  <a:gd name="T37" fmla="*/ 52 h 392"/>
                  <a:gd name="T38" fmla="*/ 200 w 456"/>
                  <a:gd name="T39" fmla="*/ 0 h 392"/>
                  <a:gd name="T40" fmla="*/ 404 w 456"/>
                  <a:gd name="T41" fmla="*/ 12 h 392"/>
                  <a:gd name="T42" fmla="*/ 352 w 456"/>
                  <a:gd name="T43" fmla="*/ 64 h 392"/>
                  <a:gd name="T44" fmla="*/ 404 w 456"/>
                  <a:gd name="T45" fmla="*/ 116 h 392"/>
                  <a:gd name="T46" fmla="*/ 456 w 456"/>
                  <a:gd name="T47" fmla="*/ 64 h 392"/>
                  <a:gd name="T48" fmla="*/ 404 w 456"/>
                  <a:gd name="T49" fmla="*/ 12 h 3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456" h="392">
                    <a:moveTo>
                      <a:pt x="136" y="288"/>
                    </a:moveTo>
                    <a:cubicBezTo>
                      <a:pt x="107" y="288"/>
                      <a:pt x="84" y="311"/>
                      <a:pt x="84" y="340"/>
                    </a:cubicBezTo>
                    <a:cubicBezTo>
                      <a:pt x="84" y="368"/>
                      <a:pt x="107" y="392"/>
                      <a:pt x="136" y="392"/>
                    </a:cubicBezTo>
                    <a:cubicBezTo>
                      <a:pt x="165" y="392"/>
                      <a:pt x="188" y="368"/>
                      <a:pt x="188" y="340"/>
                    </a:cubicBezTo>
                    <a:cubicBezTo>
                      <a:pt x="188" y="311"/>
                      <a:pt x="165" y="288"/>
                      <a:pt x="136" y="288"/>
                    </a:cubicBezTo>
                    <a:close/>
                    <a:moveTo>
                      <a:pt x="136" y="140"/>
                    </a:moveTo>
                    <a:cubicBezTo>
                      <a:pt x="136" y="102"/>
                      <a:pt x="105" y="72"/>
                      <a:pt x="68" y="72"/>
                    </a:cubicBezTo>
                    <a:cubicBezTo>
                      <a:pt x="30" y="72"/>
                      <a:pt x="0" y="102"/>
                      <a:pt x="0" y="140"/>
                    </a:cubicBezTo>
                    <a:cubicBezTo>
                      <a:pt x="0" y="177"/>
                      <a:pt x="30" y="208"/>
                      <a:pt x="68" y="208"/>
                    </a:cubicBezTo>
                    <a:cubicBezTo>
                      <a:pt x="105" y="208"/>
                      <a:pt x="136" y="177"/>
                      <a:pt x="136" y="140"/>
                    </a:cubicBezTo>
                    <a:close/>
                    <a:moveTo>
                      <a:pt x="360" y="204"/>
                    </a:moveTo>
                    <a:cubicBezTo>
                      <a:pt x="322" y="204"/>
                      <a:pt x="292" y="234"/>
                      <a:pt x="292" y="272"/>
                    </a:cubicBezTo>
                    <a:cubicBezTo>
                      <a:pt x="292" y="309"/>
                      <a:pt x="322" y="340"/>
                      <a:pt x="360" y="340"/>
                    </a:cubicBezTo>
                    <a:cubicBezTo>
                      <a:pt x="397" y="340"/>
                      <a:pt x="428" y="309"/>
                      <a:pt x="428" y="272"/>
                    </a:cubicBezTo>
                    <a:cubicBezTo>
                      <a:pt x="428" y="234"/>
                      <a:pt x="397" y="204"/>
                      <a:pt x="360" y="204"/>
                    </a:cubicBezTo>
                    <a:close/>
                    <a:moveTo>
                      <a:pt x="200" y="0"/>
                    </a:moveTo>
                    <a:cubicBezTo>
                      <a:pt x="171" y="0"/>
                      <a:pt x="148" y="23"/>
                      <a:pt x="148" y="52"/>
                    </a:cubicBezTo>
                    <a:cubicBezTo>
                      <a:pt x="148" y="80"/>
                      <a:pt x="171" y="104"/>
                      <a:pt x="200" y="104"/>
                    </a:cubicBezTo>
                    <a:cubicBezTo>
                      <a:pt x="229" y="104"/>
                      <a:pt x="252" y="80"/>
                      <a:pt x="252" y="52"/>
                    </a:cubicBezTo>
                    <a:cubicBezTo>
                      <a:pt x="252" y="23"/>
                      <a:pt x="229" y="0"/>
                      <a:pt x="200" y="0"/>
                    </a:cubicBezTo>
                    <a:close/>
                    <a:moveTo>
                      <a:pt x="404" y="12"/>
                    </a:moveTo>
                    <a:cubicBezTo>
                      <a:pt x="375" y="12"/>
                      <a:pt x="352" y="35"/>
                      <a:pt x="352" y="64"/>
                    </a:cubicBezTo>
                    <a:cubicBezTo>
                      <a:pt x="352" y="92"/>
                      <a:pt x="375" y="116"/>
                      <a:pt x="404" y="116"/>
                    </a:cubicBezTo>
                    <a:cubicBezTo>
                      <a:pt x="433" y="116"/>
                      <a:pt x="456" y="92"/>
                      <a:pt x="456" y="64"/>
                    </a:cubicBezTo>
                    <a:cubicBezTo>
                      <a:pt x="456" y="35"/>
                      <a:pt x="433" y="12"/>
                      <a:pt x="404" y="12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3" name="Freeform 232">
                <a:extLst>
                  <a:ext uri="{FF2B5EF4-FFF2-40B4-BE49-F238E27FC236}">
                    <a16:creationId xmlns:a16="http://schemas.microsoft.com/office/drawing/2014/main" id="{634CF252-5AD8-4336-B689-AD0C21D6C0D3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7334251" y="2759075"/>
                <a:ext cx="1077913" cy="893763"/>
              </a:xfrm>
              <a:custGeom>
                <a:avLst/>
                <a:gdLst>
                  <a:gd name="T0" fmla="*/ 0 w 679"/>
                  <a:gd name="T1" fmla="*/ 223 h 563"/>
                  <a:gd name="T2" fmla="*/ 99 w 679"/>
                  <a:gd name="T3" fmla="*/ 223 h 563"/>
                  <a:gd name="T4" fmla="*/ 99 w 679"/>
                  <a:gd name="T5" fmla="*/ 152 h 563"/>
                  <a:gd name="T6" fmla="*/ 0 w 679"/>
                  <a:gd name="T7" fmla="*/ 223 h 563"/>
                  <a:gd name="T8" fmla="*/ 245 w 679"/>
                  <a:gd name="T9" fmla="*/ 55 h 563"/>
                  <a:gd name="T10" fmla="*/ 319 w 679"/>
                  <a:gd name="T11" fmla="*/ 55 h 563"/>
                  <a:gd name="T12" fmla="*/ 319 w 679"/>
                  <a:gd name="T13" fmla="*/ 0 h 563"/>
                  <a:gd name="T14" fmla="*/ 245 w 679"/>
                  <a:gd name="T15" fmla="*/ 55 h 563"/>
                  <a:gd name="T16" fmla="*/ 679 w 679"/>
                  <a:gd name="T17" fmla="*/ 21 h 563"/>
                  <a:gd name="T18" fmla="*/ 605 w 679"/>
                  <a:gd name="T19" fmla="*/ 76 h 563"/>
                  <a:gd name="T20" fmla="*/ 679 w 679"/>
                  <a:gd name="T21" fmla="*/ 76 h 563"/>
                  <a:gd name="T22" fmla="*/ 679 w 679"/>
                  <a:gd name="T23" fmla="*/ 21 h 563"/>
                  <a:gd name="T24" fmla="*/ 132 w 679"/>
                  <a:gd name="T25" fmla="*/ 563 h 563"/>
                  <a:gd name="T26" fmla="*/ 206 w 679"/>
                  <a:gd name="T27" fmla="*/ 563 h 563"/>
                  <a:gd name="T28" fmla="*/ 206 w 679"/>
                  <a:gd name="T29" fmla="*/ 509 h 563"/>
                  <a:gd name="T30" fmla="*/ 132 w 679"/>
                  <a:gd name="T31" fmla="*/ 563 h 563"/>
                  <a:gd name="T32" fmla="*/ 515 w 679"/>
                  <a:gd name="T33" fmla="*/ 456 h 563"/>
                  <a:gd name="T34" fmla="*/ 614 w 679"/>
                  <a:gd name="T35" fmla="*/ 456 h 563"/>
                  <a:gd name="T36" fmla="*/ 614 w 679"/>
                  <a:gd name="T37" fmla="*/ 385 h 563"/>
                  <a:gd name="T38" fmla="*/ 515 w 679"/>
                  <a:gd name="T39" fmla="*/ 456 h 56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679" h="563">
                    <a:moveTo>
                      <a:pt x="0" y="223"/>
                    </a:moveTo>
                    <a:lnTo>
                      <a:pt x="99" y="223"/>
                    </a:lnTo>
                    <a:lnTo>
                      <a:pt x="99" y="152"/>
                    </a:lnTo>
                    <a:lnTo>
                      <a:pt x="0" y="223"/>
                    </a:lnTo>
                    <a:close/>
                    <a:moveTo>
                      <a:pt x="245" y="55"/>
                    </a:moveTo>
                    <a:lnTo>
                      <a:pt x="319" y="55"/>
                    </a:lnTo>
                    <a:lnTo>
                      <a:pt x="319" y="0"/>
                    </a:lnTo>
                    <a:lnTo>
                      <a:pt x="245" y="55"/>
                    </a:lnTo>
                    <a:close/>
                    <a:moveTo>
                      <a:pt x="679" y="21"/>
                    </a:moveTo>
                    <a:lnTo>
                      <a:pt x="605" y="76"/>
                    </a:lnTo>
                    <a:lnTo>
                      <a:pt x="679" y="76"/>
                    </a:lnTo>
                    <a:lnTo>
                      <a:pt x="679" y="21"/>
                    </a:lnTo>
                    <a:close/>
                    <a:moveTo>
                      <a:pt x="132" y="563"/>
                    </a:moveTo>
                    <a:lnTo>
                      <a:pt x="206" y="563"/>
                    </a:lnTo>
                    <a:lnTo>
                      <a:pt x="206" y="509"/>
                    </a:lnTo>
                    <a:lnTo>
                      <a:pt x="132" y="563"/>
                    </a:lnTo>
                    <a:close/>
                    <a:moveTo>
                      <a:pt x="515" y="456"/>
                    </a:moveTo>
                    <a:lnTo>
                      <a:pt x="614" y="456"/>
                    </a:lnTo>
                    <a:lnTo>
                      <a:pt x="614" y="385"/>
                    </a:lnTo>
                    <a:lnTo>
                      <a:pt x="515" y="456"/>
                    </a:lnTo>
                    <a:close/>
                  </a:path>
                </a:pathLst>
              </a:custGeom>
              <a:solidFill>
                <a:srgbClr val="9FCBE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4" name="Freeform 233">
                <a:extLst>
                  <a:ext uri="{FF2B5EF4-FFF2-40B4-BE49-F238E27FC236}">
                    <a16:creationId xmlns:a16="http://schemas.microsoft.com/office/drawing/2014/main" id="{706060B2-E4F8-468C-9299-C44DEE7BBDAF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7210426" y="2630488"/>
                <a:ext cx="1300163" cy="1120775"/>
              </a:xfrm>
              <a:custGeom>
                <a:avLst/>
                <a:gdLst>
                  <a:gd name="T0" fmla="*/ 207 w 464"/>
                  <a:gd name="T1" fmla="*/ 68 h 400"/>
                  <a:gd name="T2" fmla="*/ 404 w 464"/>
                  <a:gd name="T3" fmla="*/ 80 h 400"/>
                  <a:gd name="T4" fmla="*/ 383 w 464"/>
                  <a:gd name="T5" fmla="*/ 96 h 400"/>
                  <a:gd name="T6" fmla="*/ 435 w 464"/>
                  <a:gd name="T7" fmla="*/ 53 h 400"/>
                  <a:gd name="T8" fmla="*/ 410 w 464"/>
                  <a:gd name="T9" fmla="*/ 34 h 400"/>
                  <a:gd name="T10" fmla="*/ 383 w 464"/>
                  <a:gd name="T11" fmla="*/ 52 h 400"/>
                  <a:gd name="T12" fmla="*/ 383 w 464"/>
                  <a:gd name="T13" fmla="*/ 96 h 400"/>
                  <a:gd name="T14" fmla="*/ 393 w 464"/>
                  <a:gd name="T15" fmla="*/ 52 h 400"/>
                  <a:gd name="T16" fmla="*/ 387 w 464"/>
                  <a:gd name="T17" fmla="*/ 88 h 400"/>
                  <a:gd name="T18" fmla="*/ 332 w 464"/>
                  <a:gd name="T19" fmla="*/ 256 h 400"/>
                  <a:gd name="T20" fmla="*/ 332 w 464"/>
                  <a:gd name="T21" fmla="*/ 312 h 400"/>
                  <a:gd name="T22" fmla="*/ 399 w 464"/>
                  <a:gd name="T23" fmla="*/ 257 h 400"/>
                  <a:gd name="T24" fmla="*/ 366 w 464"/>
                  <a:gd name="T25" fmla="*/ 232 h 400"/>
                  <a:gd name="T26" fmla="*/ 336 w 464"/>
                  <a:gd name="T27" fmla="*/ 304 h 400"/>
                  <a:gd name="T28" fmla="*/ 344 w 464"/>
                  <a:gd name="T29" fmla="*/ 256 h 400"/>
                  <a:gd name="T30" fmla="*/ 162 w 464"/>
                  <a:gd name="T31" fmla="*/ 328 h 400"/>
                  <a:gd name="T32" fmla="*/ 120 w 464"/>
                  <a:gd name="T33" fmla="*/ 319 h 400"/>
                  <a:gd name="T34" fmla="*/ 112 w 464"/>
                  <a:gd name="T35" fmla="*/ 331 h 400"/>
                  <a:gd name="T36" fmla="*/ 167 w 464"/>
                  <a:gd name="T37" fmla="*/ 370 h 400"/>
                  <a:gd name="T38" fmla="*/ 125 w 464"/>
                  <a:gd name="T39" fmla="*/ 324 h 400"/>
                  <a:gd name="T40" fmla="*/ 125 w 464"/>
                  <a:gd name="T41" fmla="*/ 324 h 400"/>
                  <a:gd name="T42" fmla="*/ 161 w 464"/>
                  <a:gd name="T43" fmla="*/ 364 h 400"/>
                  <a:gd name="T44" fmla="*/ 232 w 464"/>
                  <a:gd name="T45" fmla="*/ 43 h 400"/>
                  <a:gd name="T46" fmla="*/ 224 w 464"/>
                  <a:gd name="T47" fmla="*/ 31 h 400"/>
                  <a:gd name="T48" fmla="*/ 182 w 464"/>
                  <a:gd name="T49" fmla="*/ 40 h 400"/>
                  <a:gd name="T50" fmla="*/ 177 w 464"/>
                  <a:gd name="T51" fmla="*/ 82 h 400"/>
                  <a:gd name="T52" fmla="*/ 219 w 464"/>
                  <a:gd name="T53" fmla="*/ 40 h 400"/>
                  <a:gd name="T54" fmla="*/ 225 w 464"/>
                  <a:gd name="T55" fmla="*/ 76 h 400"/>
                  <a:gd name="T56" fmla="*/ 408 w 464"/>
                  <a:gd name="T57" fmla="*/ 12 h 400"/>
                  <a:gd name="T58" fmla="*/ 152 w 464"/>
                  <a:gd name="T59" fmla="*/ 77 h 400"/>
                  <a:gd name="T60" fmla="*/ 85 w 464"/>
                  <a:gd name="T61" fmla="*/ 214 h 400"/>
                  <a:gd name="T62" fmla="*/ 193 w 464"/>
                  <a:gd name="T63" fmla="*/ 326 h 400"/>
                  <a:gd name="T64" fmla="*/ 403 w 464"/>
                  <a:gd name="T65" fmla="*/ 123 h 400"/>
                  <a:gd name="T66" fmla="*/ 360 w 464"/>
                  <a:gd name="T67" fmla="*/ 68 h 400"/>
                  <a:gd name="T68" fmla="*/ 156 w 464"/>
                  <a:gd name="T69" fmla="*/ 56 h 400"/>
                  <a:gd name="T70" fmla="*/ 352 w 464"/>
                  <a:gd name="T71" fmla="*/ 64 h 400"/>
                  <a:gd name="T72" fmla="*/ 156 w 464"/>
                  <a:gd name="T73" fmla="*/ 84 h 400"/>
                  <a:gd name="T74" fmla="*/ 72 w 464"/>
                  <a:gd name="T75" fmla="*/ 208 h 400"/>
                  <a:gd name="T76" fmla="*/ 140 w 464"/>
                  <a:gd name="T77" fmla="*/ 392 h 400"/>
                  <a:gd name="T78" fmla="*/ 92 w 464"/>
                  <a:gd name="T79" fmla="*/ 212 h 400"/>
                  <a:gd name="T80" fmla="*/ 428 w 464"/>
                  <a:gd name="T81" fmla="*/ 276 h 400"/>
                  <a:gd name="T82" fmla="*/ 381 w 464"/>
                  <a:gd name="T83" fmla="*/ 206 h 400"/>
                  <a:gd name="T84" fmla="*/ 365 w 464"/>
                  <a:gd name="T85" fmla="*/ 103 h 400"/>
                  <a:gd name="T86" fmla="*/ 368 w 464"/>
                  <a:gd name="T87" fmla="*/ 292 h 400"/>
                  <a:gd name="T88" fmla="*/ 364 w 464"/>
                  <a:gd name="T89" fmla="*/ 296 h 400"/>
                  <a:gd name="T90" fmla="*/ 136 w 464"/>
                  <a:gd name="T91" fmla="*/ 344 h 400"/>
                  <a:gd name="T92" fmla="*/ 68 w 464"/>
                  <a:gd name="T93" fmla="*/ 160 h 400"/>
                  <a:gd name="T94" fmla="*/ 104 w 464"/>
                  <a:gd name="T95" fmla="*/ 124 h 400"/>
                  <a:gd name="T96" fmla="*/ 70 w 464"/>
                  <a:gd name="T97" fmla="*/ 100 h 400"/>
                  <a:gd name="T98" fmla="*/ 37 w 464"/>
                  <a:gd name="T99" fmla="*/ 125 h 400"/>
                  <a:gd name="T100" fmla="*/ 104 w 464"/>
                  <a:gd name="T101" fmla="*/ 180 h 400"/>
                  <a:gd name="T102" fmla="*/ 104 w 464"/>
                  <a:gd name="T103" fmla="*/ 124 h 400"/>
                  <a:gd name="T104" fmla="*/ 52 w 464"/>
                  <a:gd name="T105" fmla="*/ 124 h 400"/>
                  <a:gd name="T106" fmla="*/ 100 w 464"/>
                  <a:gd name="T107" fmla="*/ 172 h 4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</a:cxnLst>
                <a:rect l="0" t="0" r="r" b="b"/>
                <a:pathLst>
                  <a:path w="464" h="400">
                    <a:moveTo>
                      <a:pt x="204" y="52"/>
                    </a:moveTo>
                    <a:cubicBezTo>
                      <a:pt x="202" y="52"/>
                      <a:pt x="200" y="54"/>
                      <a:pt x="200" y="56"/>
                    </a:cubicBezTo>
                    <a:cubicBezTo>
                      <a:pt x="200" y="68"/>
                      <a:pt x="200" y="68"/>
                      <a:pt x="200" y="68"/>
                    </a:cubicBezTo>
                    <a:cubicBezTo>
                      <a:pt x="200" y="70"/>
                      <a:pt x="202" y="71"/>
                      <a:pt x="204" y="71"/>
                    </a:cubicBezTo>
                    <a:cubicBezTo>
                      <a:pt x="206" y="71"/>
                      <a:pt x="207" y="70"/>
                      <a:pt x="207" y="68"/>
                    </a:cubicBezTo>
                    <a:cubicBezTo>
                      <a:pt x="207" y="56"/>
                      <a:pt x="207" y="56"/>
                      <a:pt x="207" y="56"/>
                    </a:cubicBezTo>
                    <a:cubicBezTo>
                      <a:pt x="207" y="54"/>
                      <a:pt x="206" y="52"/>
                      <a:pt x="204" y="52"/>
                    </a:cubicBezTo>
                    <a:close/>
                    <a:moveTo>
                      <a:pt x="408" y="64"/>
                    </a:moveTo>
                    <a:cubicBezTo>
                      <a:pt x="406" y="64"/>
                      <a:pt x="404" y="66"/>
                      <a:pt x="404" y="68"/>
                    </a:cubicBezTo>
                    <a:cubicBezTo>
                      <a:pt x="404" y="80"/>
                      <a:pt x="404" y="80"/>
                      <a:pt x="404" y="80"/>
                    </a:cubicBezTo>
                    <a:cubicBezTo>
                      <a:pt x="404" y="82"/>
                      <a:pt x="406" y="83"/>
                      <a:pt x="408" y="83"/>
                    </a:cubicBezTo>
                    <a:cubicBezTo>
                      <a:pt x="410" y="83"/>
                      <a:pt x="411" y="82"/>
                      <a:pt x="411" y="80"/>
                    </a:cubicBezTo>
                    <a:cubicBezTo>
                      <a:pt x="411" y="68"/>
                      <a:pt x="411" y="68"/>
                      <a:pt x="411" y="68"/>
                    </a:cubicBezTo>
                    <a:cubicBezTo>
                      <a:pt x="411" y="66"/>
                      <a:pt x="410" y="64"/>
                      <a:pt x="408" y="64"/>
                    </a:cubicBezTo>
                    <a:close/>
                    <a:moveTo>
                      <a:pt x="383" y="96"/>
                    </a:moveTo>
                    <a:cubicBezTo>
                      <a:pt x="432" y="96"/>
                      <a:pt x="432" y="96"/>
                      <a:pt x="432" y="96"/>
                    </a:cubicBezTo>
                    <a:cubicBezTo>
                      <a:pt x="433" y="96"/>
                      <a:pt x="434" y="95"/>
                      <a:pt x="435" y="94"/>
                    </a:cubicBezTo>
                    <a:cubicBezTo>
                      <a:pt x="435" y="94"/>
                      <a:pt x="436" y="93"/>
                      <a:pt x="436" y="92"/>
                    </a:cubicBezTo>
                    <a:cubicBezTo>
                      <a:pt x="436" y="55"/>
                      <a:pt x="436" y="55"/>
                      <a:pt x="436" y="55"/>
                    </a:cubicBezTo>
                    <a:cubicBezTo>
                      <a:pt x="436" y="54"/>
                      <a:pt x="436" y="53"/>
                      <a:pt x="435" y="53"/>
                    </a:cubicBezTo>
                    <a:cubicBezTo>
                      <a:pt x="434" y="52"/>
                      <a:pt x="433" y="52"/>
                      <a:pt x="432" y="52"/>
                    </a:cubicBezTo>
                    <a:cubicBezTo>
                      <a:pt x="430" y="52"/>
                      <a:pt x="430" y="52"/>
                      <a:pt x="430" y="52"/>
                    </a:cubicBezTo>
                    <a:cubicBezTo>
                      <a:pt x="430" y="46"/>
                      <a:pt x="430" y="46"/>
                      <a:pt x="430" y="46"/>
                    </a:cubicBezTo>
                    <a:cubicBezTo>
                      <a:pt x="430" y="45"/>
                      <a:pt x="429" y="44"/>
                      <a:pt x="428" y="43"/>
                    </a:cubicBezTo>
                    <a:cubicBezTo>
                      <a:pt x="410" y="34"/>
                      <a:pt x="410" y="34"/>
                      <a:pt x="410" y="34"/>
                    </a:cubicBezTo>
                    <a:cubicBezTo>
                      <a:pt x="409" y="33"/>
                      <a:pt x="407" y="33"/>
                      <a:pt x="406" y="34"/>
                    </a:cubicBezTo>
                    <a:cubicBezTo>
                      <a:pt x="388" y="43"/>
                      <a:pt x="388" y="43"/>
                      <a:pt x="388" y="43"/>
                    </a:cubicBezTo>
                    <a:cubicBezTo>
                      <a:pt x="387" y="44"/>
                      <a:pt x="386" y="45"/>
                      <a:pt x="386" y="46"/>
                    </a:cubicBezTo>
                    <a:cubicBezTo>
                      <a:pt x="386" y="52"/>
                      <a:pt x="386" y="52"/>
                      <a:pt x="386" y="52"/>
                    </a:cubicBezTo>
                    <a:cubicBezTo>
                      <a:pt x="383" y="52"/>
                      <a:pt x="383" y="52"/>
                      <a:pt x="383" y="52"/>
                    </a:cubicBezTo>
                    <a:cubicBezTo>
                      <a:pt x="383" y="52"/>
                      <a:pt x="382" y="52"/>
                      <a:pt x="381" y="53"/>
                    </a:cubicBezTo>
                    <a:cubicBezTo>
                      <a:pt x="380" y="53"/>
                      <a:pt x="380" y="54"/>
                      <a:pt x="380" y="55"/>
                    </a:cubicBezTo>
                    <a:cubicBezTo>
                      <a:pt x="380" y="92"/>
                      <a:pt x="380" y="92"/>
                      <a:pt x="380" y="92"/>
                    </a:cubicBezTo>
                    <a:cubicBezTo>
                      <a:pt x="380" y="93"/>
                      <a:pt x="380" y="94"/>
                      <a:pt x="381" y="94"/>
                    </a:cubicBezTo>
                    <a:cubicBezTo>
                      <a:pt x="382" y="95"/>
                      <a:pt x="383" y="96"/>
                      <a:pt x="383" y="96"/>
                    </a:cubicBezTo>
                    <a:close/>
                    <a:moveTo>
                      <a:pt x="393" y="48"/>
                    </a:moveTo>
                    <a:cubicBezTo>
                      <a:pt x="408" y="41"/>
                      <a:pt x="408" y="41"/>
                      <a:pt x="408" y="41"/>
                    </a:cubicBezTo>
                    <a:cubicBezTo>
                      <a:pt x="423" y="48"/>
                      <a:pt x="423" y="48"/>
                      <a:pt x="423" y="48"/>
                    </a:cubicBezTo>
                    <a:cubicBezTo>
                      <a:pt x="423" y="52"/>
                      <a:pt x="423" y="52"/>
                      <a:pt x="423" y="52"/>
                    </a:cubicBezTo>
                    <a:cubicBezTo>
                      <a:pt x="393" y="52"/>
                      <a:pt x="393" y="52"/>
                      <a:pt x="393" y="52"/>
                    </a:cubicBezTo>
                    <a:lnTo>
                      <a:pt x="393" y="48"/>
                    </a:lnTo>
                    <a:close/>
                    <a:moveTo>
                      <a:pt x="387" y="59"/>
                    </a:moveTo>
                    <a:cubicBezTo>
                      <a:pt x="429" y="59"/>
                      <a:pt x="429" y="59"/>
                      <a:pt x="429" y="59"/>
                    </a:cubicBezTo>
                    <a:cubicBezTo>
                      <a:pt x="429" y="88"/>
                      <a:pt x="429" y="88"/>
                      <a:pt x="429" y="88"/>
                    </a:cubicBezTo>
                    <a:cubicBezTo>
                      <a:pt x="387" y="88"/>
                      <a:pt x="387" y="88"/>
                      <a:pt x="387" y="88"/>
                    </a:cubicBezTo>
                    <a:lnTo>
                      <a:pt x="387" y="59"/>
                    </a:lnTo>
                    <a:close/>
                    <a:moveTo>
                      <a:pt x="338" y="244"/>
                    </a:moveTo>
                    <a:cubicBezTo>
                      <a:pt x="337" y="245"/>
                      <a:pt x="336" y="246"/>
                      <a:pt x="336" y="248"/>
                    </a:cubicBezTo>
                    <a:cubicBezTo>
                      <a:pt x="336" y="256"/>
                      <a:pt x="336" y="256"/>
                      <a:pt x="336" y="256"/>
                    </a:cubicBezTo>
                    <a:cubicBezTo>
                      <a:pt x="332" y="256"/>
                      <a:pt x="332" y="256"/>
                      <a:pt x="332" y="256"/>
                    </a:cubicBezTo>
                    <a:cubicBezTo>
                      <a:pt x="331" y="256"/>
                      <a:pt x="330" y="256"/>
                      <a:pt x="329" y="257"/>
                    </a:cubicBezTo>
                    <a:cubicBezTo>
                      <a:pt x="328" y="257"/>
                      <a:pt x="328" y="258"/>
                      <a:pt x="328" y="260"/>
                    </a:cubicBezTo>
                    <a:cubicBezTo>
                      <a:pt x="328" y="308"/>
                      <a:pt x="328" y="308"/>
                      <a:pt x="328" y="308"/>
                    </a:cubicBezTo>
                    <a:cubicBezTo>
                      <a:pt x="328" y="309"/>
                      <a:pt x="328" y="310"/>
                      <a:pt x="329" y="310"/>
                    </a:cubicBezTo>
                    <a:cubicBezTo>
                      <a:pt x="330" y="311"/>
                      <a:pt x="331" y="312"/>
                      <a:pt x="332" y="312"/>
                    </a:cubicBezTo>
                    <a:cubicBezTo>
                      <a:pt x="396" y="312"/>
                      <a:pt x="396" y="312"/>
                      <a:pt x="396" y="312"/>
                    </a:cubicBezTo>
                    <a:cubicBezTo>
                      <a:pt x="397" y="312"/>
                      <a:pt x="398" y="311"/>
                      <a:pt x="399" y="310"/>
                    </a:cubicBezTo>
                    <a:cubicBezTo>
                      <a:pt x="399" y="310"/>
                      <a:pt x="400" y="309"/>
                      <a:pt x="400" y="308"/>
                    </a:cubicBezTo>
                    <a:cubicBezTo>
                      <a:pt x="400" y="260"/>
                      <a:pt x="400" y="260"/>
                      <a:pt x="400" y="260"/>
                    </a:cubicBezTo>
                    <a:cubicBezTo>
                      <a:pt x="400" y="258"/>
                      <a:pt x="399" y="257"/>
                      <a:pt x="399" y="257"/>
                    </a:cubicBezTo>
                    <a:cubicBezTo>
                      <a:pt x="398" y="256"/>
                      <a:pt x="397" y="256"/>
                      <a:pt x="396" y="256"/>
                    </a:cubicBezTo>
                    <a:cubicBezTo>
                      <a:pt x="392" y="256"/>
                      <a:pt x="392" y="256"/>
                      <a:pt x="392" y="256"/>
                    </a:cubicBezTo>
                    <a:cubicBezTo>
                      <a:pt x="392" y="248"/>
                      <a:pt x="392" y="248"/>
                      <a:pt x="392" y="248"/>
                    </a:cubicBezTo>
                    <a:cubicBezTo>
                      <a:pt x="392" y="246"/>
                      <a:pt x="391" y="245"/>
                      <a:pt x="390" y="244"/>
                    </a:cubicBezTo>
                    <a:cubicBezTo>
                      <a:pt x="366" y="232"/>
                      <a:pt x="366" y="232"/>
                      <a:pt x="366" y="232"/>
                    </a:cubicBezTo>
                    <a:cubicBezTo>
                      <a:pt x="365" y="231"/>
                      <a:pt x="363" y="231"/>
                      <a:pt x="362" y="232"/>
                    </a:cubicBezTo>
                    <a:lnTo>
                      <a:pt x="338" y="244"/>
                    </a:lnTo>
                    <a:close/>
                    <a:moveTo>
                      <a:pt x="392" y="264"/>
                    </a:moveTo>
                    <a:cubicBezTo>
                      <a:pt x="392" y="304"/>
                      <a:pt x="392" y="304"/>
                      <a:pt x="392" y="304"/>
                    </a:cubicBezTo>
                    <a:cubicBezTo>
                      <a:pt x="336" y="304"/>
                      <a:pt x="336" y="304"/>
                      <a:pt x="336" y="304"/>
                    </a:cubicBezTo>
                    <a:cubicBezTo>
                      <a:pt x="336" y="264"/>
                      <a:pt x="336" y="264"/>
                      <a:pt x="336" y="264"/>
                    </a:cubicBezTo>
                    <a:lnTo>
                      <a:pt x="392" y="264"/>
                    </a:lnTo>
                    <a:close/>
                    <a:moveTo>
                      <a:pt x="384" y="250"/>
                    </a:moveTo>
                    <a:cubicBezTo>
                      <a:pt x="384" y="256"/>
                      <a:pt x="384" y="256"/>
                      <a:pt x="384" y="256"/>
                    </a:cubicBezTo>
                    <a:cubicBezTo>
                      <a:pt x="344" y="256"/>
                      <a:pt x="344" y="256"/>
                      <a:pt x="344" y="256"/>
                    </a:cubicBezTo>
                    <a:cubicBezTo>
                      <a:pt x="344" y="250"/>
                      <a:pt x="344" y="250"/>
                      <a:pt x="344" y="250"/>
                    </a:cubicBezTo>
                    <a:cubicBezTo>
                      <a:pt x="364" y="240"/>
                      <a:pt x="364" y="240"/>
                      <a:pt x="364" y="240"/>
                    </a:cubicBezTo>
                    <a:lnTo>
                      <a:pt x="384" y="250"/>
                    </a:lnTo>
                    <a:close/>
                    <a:moveTo>
                      <a:pt x="164" y="328"/>
                    </a:moveTo>
                    <a:cubicBezTo>
                      <a:pt x="162" y="328"/>
                      <a:pt x="162" y="328"/>
                      <a:pt x="162" y="328"/>
                    </a:cubicBezTo>
                    <a:cubicBezTo>
                      <a:pt x="162" y="322"/>
                      <a:pt x="162" y="322"/>
                      <a:pt x="162" y="322"/>
                    </a:cubicBezTo>
                    <a:cubicBezTo>
                      <a:pt x="162" y="321"/>
                      <a:pt x="161" y="320"/>
                      <a:pt x="160" y="319"/>
                    </a:cubicBezTo>
                    <a:cubicBezTo>
                      <a:pt x="142" y="310"/>
                      <a:pt x="142" y="310"/>
                      <a:pt x="142" y="310"/>
                    </a:cubicBezTo>
                    <a:cubicBezTo>
                      <a:pt x="141" y="309"/>
                      <a:pt x="139" y="309"/>
                      <a:pt x="138" y="310"/>
                    </a:cubicBezTo>
                    <a:cubicBezTo>
                      <a:pt x="120" y="319"/>
                      <a:pt x="120" y="319"/>
                      <a:pt x="120" y="319"/>
                    </a:cubicBezTo>
                    <a:cubicBezTo>
                      <a:pt x="119" y="320"/>
                      <a:pt x="118" y="321"/>
                      <a:pt x="118" y="322"/>
                    </a:cubicBezTo>
                    <a:cubicBezTo>
                      <a:pt x="118" y="328"/>
                      <a:pt x="118" y="328"/>
                      <a:pt x="118" y="328"/>
                    </a:cubicBezTo>
                    <a:cubicBezTo>
                      <a:pt x="115" y="328"/>
                      <a:pt x="115" y="328"/>
                      <a:pt x="115" y="328"/>
                    </a:cubicBezTo>
                    <a:cubicBezTo>
                      <a:pt x="115" y="328"/>
                      <a:pt x="114" y="328"/>
                      <a:pt x="113" y="329"/>
                    </a:cubicBezTo>
                    <a:cubicBezTo>
                      <a:pt x="112" y="329"/>
                      <a:pt x="112" y="330"/>
                      <a:pt x="112" y="331"/>
                    </a:cubicBezTo>
                    <a:cubicBezTo>
                      <a:pt x="112" y="368"/>
                      <a:pt x="112" y="368"/>
                      <a:pt x="112" y="368"/>
                    </a:cubicBezTo>
                    <a:cubicBezTo>
                      <a:pt x="112" y="369"/>
                      <a:pt x="112" y="370"/>
                      <a:pt x="113" y="370"/>
                    </a:cubicBezTo>
                    <a:cubicBezTo>
                      <a:pt x="114" y="371"/>
                      <a:pt x="115" y="372"/>
                      <a:pt x="115" y="372"/>
                    </a:cubicBezTo>
                    <a:cubicBezTo>
                      <a:pt x="164" y="372"/>
                      <a:pt x="164" y="372"/>
                      <a:pt x="164" y="372"/>
                    </a:cubicBezTo>
                    <a:cubicBezTo>
                      <a:pt x="165" y="372"/>
                      <a:pt x="166" y="371"/>
                      <a:pt x="167" y="370"/>
                    </a:cubicBezTo>
                    <a:cubicBezTo>
                      <a:pt x="167" y="370"/>
                      <a:pt x="168" y="369"/>
                      <a:pt x="168" y="368"/>
                    </a:cubicBezTo>
                    <a:cubicBezTo>
                      <a:pt x="168" y="331"/>
                      <a:pt x="168" y="331"/>
                      <a:pt x="168" y="331"/>
                    </a:cubicBezTo>
                    <a:cubicBezTo>
                      <a:pt x="168" y="330"/>
                      <a:pt x="168" y="329"/>
                      <a:pt x="167" y="329"/>
                    </a:cubicBezTo>
                    <a:cubicBezTo>
                      <a:pt x="166" y="328"/>
                      <a:pt x="165" y="328"/>
                      <a:pt x="164" y="328"/>
                    </a:cubicBezTo>
                    <a:close/>
                    <a:moveTo>
                      <a:pt x="125" y="324"/>
                    </a:moveTo>
                    <a:cubicBezTo>
                      <a:pt x="140" y="317"/>
                      <a:pt x="140" y="317"/>
                      <a:pt x="140" y="317"/>
                    </a:cubicBezTo>
                    <a:cubicBezTo>
                      <a:pt x="155" y="324"/>
                      <a:pt x="155" y="324"/>
                      <a:pt x="155" y="324"/>
                    </a:cubicBezTo>
                    <a:cubicBezTo>
                      <a:pt x="155" y="328"/>
                      <a:pt x="155" y="328"/>
                      <a:pt x="155" y="328"/>
                    </a:cubicBezTo>
                    <a:cubicBezTo>
                      <a:pt x="125" y="328"/>
                      <a:pt x="125" y="328"/>
                      <a:pt x="125" y="328"/>
                    </a:cubicBezTo>
                    <a:lnTo>
                      <a:pt x="125" y="324"/>
                    </a:lnTo>
                    <a:close/>
                    <a:moveTo>
                      <a:pt x="161" y="364"/>
                    </a:moveTo>
                    <a:cubicBezTo>
                      <a:pt x="119" y="364"/>
                      <a:pt x="119" y="364"/>
                      <a:pt x="119" y="364"/>
                    </a:cubicBezTo>
                    <a:cubicBezTo>
                      <a:pt x="119" y="335"/>
                      <a:pt x="119" y="335"/>
                      <a:pt x="119" y="335"/>
                    </a:cubicBezTo>
                    <a:cubicBezTo>
                      <a:pt x="161" y="335"/>
                      <a:pt x="161" y="335"/>
                      <a:pt x="161" y="335"/>
                    </a:cubicBezTo>
                    <a:lnTo>
                      <a:pt x="161" y="364"/>
                    </a:lnTo>
                    <a:close/>
                    <a:moveTo>
                      <a:pt x="179" y="84"/>
                    </a:moveTo>
                    <a:cubicBezTo>
                      <a:pt x="228" y="84"/>
                      <a:pt x="228" y="84"/>
                      <a:pt x="228" y="84"/>
                    </a:cubicBezTo>
                    <a:cubicBezTo>
                      <a:pt x="229" y="84"/>
                      <a:pt x="230" y="83"/>
                      <a:pt x="231" y="82"/>
                    </a:cubicBezTo>
                    <a:cubicBezTo>
                      <a:pt x="231" y="82"/>
                      <a:pt x="232" y="81"/>
                      <a:pt x="232" y="80"/>
                    </a:cubicBezTo>
                    <a:cubicBezTo>
                      <a:pt x="232" y="43"/>
                      <a:pt x="232" y="43"/>
                      <a:pt x="232" y="43"/>
                    </a:cubicBezTo>
                    <a:cubicBezTo>
                      <a:pt x="232" y="42"/>
                      <a:pt x="232" y="41"/>
                      <a:pt x="231" y="41"/>
                    </a:cubicBezTo>
                    <a:cubicBezTo>
                      <a:pt x="230" y="40"/>
                      <a:pt x="229" y="40"/>
                      <a:pt x="228" y="40"/>
                    </a:cubicBezTo>
                    <a:cubicBezTo>
                      <a:pt x="226" y="40"/>
                      <a:pt x="226" y="40"/>
                      <a:pt x="226" y="40"/>
                    </a:cubicBezTo>
                    <a:cubicBezTo>
                      <a:pt x="226" y="34"/>
                      <a:pt x="226" y="34"/>
                      <a:pt x="226" y="34"/>
                    </a:cubicBezTo>
                    <a:cubicBezTo>
                      <a:pt x="226" y="33"/>
                      <a:pt x="225" y="32"/>
                      <a:pt x="224" y="31"/>
                    </a:cubicBezTo>
                    <a:cubicBezTo>
                      <a:pt x="206" y="22"/>
                      <a:pt x="206" y="22"/>
                      <a:pt x="206" y="22"/>
                    </a:cubicBezTo>
                    <a:cubicBezTo>
                      <a:pt x="205" y="21"/>
                      <a:pt x="203" y="21"/>
                      <a:pt x="202" y="22"/>
                    </a:cubicBezTo>
                    <a:cubicBezTo>
                      <a:pt x="184" y="31"/>
                      <a:pt x="184" y="31"/>
                      <a:pt x="184" y="31"/>
                    </a:cubicBezTo>
                    <a:cubicBezTo>
                      <a:pt x="183" y="32"/>
                      <a:pt x="182" y="33"/>
                      <a:pt x="182" y="34"/>
                    </a:cubicBezTo>
                    <a:cubicBezTo>
                      <a:pt x="182" y="40"/>
                      <a:pt x="182" y="40"/>
                      <a:pt x="182" y="40"/>
                    </a:cubicBezTo>
                    <a:cubicBezTo>
                      <a:pt x="179" y="40"/>
                      <a:pt x="179" y="40"/>
                      <a:pt x="179" y="40"/>
                    </a:cubicBezTo>
                    <a:cubicBezTo>
                      <a:pt x="179" y="40"/>
                      <a:pt x="178" y="40"/>
                      <a:pt x="177" y="41"/>
                    </a:cubicBezTo>
                    <a:cubicBezTo>
                      <a:pt x="176" y="41"/>
                      <a:pt x="176" y="42"/>
                      <a:pt x="176" y="43"/>
                    </a:cubicBezTo>
                    <a:cubicBezTo>
                      <a:pt x="176" y="80"/>
                      <a:pt x="176" y="80"/>
                      <a:pt x="176" y="80"/>
                    </a:cubicBezTo>
                    <a:cubicBezTo>
                      <a:pt x="176" y="81"/>
                      <a:pt x="176" y="82"/>
                      <a:pt x="177" y="82"/>
                    </a:cubicBezTo>
                    <a:cubicBezTo>
                      <a:pt x="178" y="83"/>
                      <a:pt x="179" y="84"/>
                      <a:pt x="179" y="84"/>
                    </a:cubicBezTo>
                    <a:close/>
                    <a:moveTo>
                      <a:pt x="189" y="36"/>
                    </a:moveTo>
                    <a:cubicBezTo>
                      <a:pt x="204" y="29"/>
                      <a:pt x="204" y="29"/>
                      <a:pt x="204" y="29"/>
                    </a:cubicBezTo>
                    <a:cubicBezTo>
                      <a:pt x="219" y="36"/>
                      <a:pt x="219" y="36"/>
                      <a:pt x="219" y="36"/>
                    </a:cubicBezTo>
                    <a:cubicBezTo>
                      <a:pt x="219" y="40"/>
                      <a:pt x="219" y="40"/>
                      <a:pt x="219" y="40"/>
                    </a:cubicBezTo>
                    <a:cubicBezTo>
                      <a:pt x="189" y="40"/>
                      <a:pt x="189" y="40"/>
                      <a:pt x="189" y="40"/>
                    </a:cubicBezTo>
                    <a:lnTo>
                      <a:pt x="189" y="36"/>
                    </a:lnTo>
                    <a:close/>
                    <a:moveTo>
                      <a:pt x="183" y="47"/>
                    </a:moveTo>
                    <a:cubicBezTo>
                      <a:pt x="225" y="47"/>
                      <a:pt x="225" y="47"/>
                      <a:pt x="225" y="47"/>
                    </a:cubicBezTo>
                    <a:cubicBezTo>
                      <a:pt x="225" y="76"/>
                      <a:pt x="225" y="76"/>
                      <a:pt x="225" y="76"/>
                    </a:cubicBezTo>
                    <a:cubicBezTo>
                      <a:pt x="183" y="76"/>
                      <a:pt x="183" y="76"/>
                      <a:pt x="183" y="76"/>
                    </a:cubicBezTo>
                    <a:lnTo>
                      <a:pt x="183" y="47"/>
                    </a:lnTo>
                    <a:close/>
                    <a:moveTo>
                      <a:pt x="408" y="124"/>
                    </a:moveTo>
                    <a:cubicBezTo>
                      <a:pt x="439" y="124"/>
                      <a:pt x="464" y="98"/>
                      <a:pt x="464" y="68"/>
                    </a:cubicBezTo>
                    <a:cubicBezTo>
                      <a:pt x="464" y="37"/>
                      <a:pt x="439" y="12"/>
                      <a:pt x="408" y="12"/>
                    </a:cubicBezTo>
                    <a:cubicBezTo>
                      <a:pt x="381" y="12"/>
                      <a:pt x="359" y="30"/>
                      <a:pt x="353" y="56"/>
                    </a:cubicBezTo>
                    <a:cubicBezTo>
                      <a:pt x="260" y="56"/>
                      <a:pt x="260" y="56"/>
                      <a:pt x="260" y="56"/>
                    </a:cubicBezTo>
                    <a:cubicBezTo>
                      <a:pt x="260" y="25"/>
                      <a:pt x="235" y="0"/>
                      <a:pt x="204" y="0"/>
                    </a:cubicBezTo>
                    <a:cubicBezTo>
                      <a:pt x="173" y="0"/>
                      <a:pt x="148" y="25"/>
                      <a:pt x="148" y="56"/>
                    </a:cubicBezTo>
                    <a:cubicBezTo>
                      <a:pt x="148" y="63"/>
                      <a:pt x="149" y="71"/>
                      <a:pt x="152" y="77"/>
                    </a:cubicBezTo>
                    <a:cubicBezTo>
                      <a:pt x="126" y="96"/>
                      <a:pt x="126" y="96"/>
                      <a:pt x="126" y="96"/>
                    </a:cubicBezTo>
                    <a:cubicBezTo>
                      <a:pt x="113" y="81"/>
                      <a:pt x="93" y="72"/>
                      <a:pt x="72" y="72"/>
                    </a:cubicBezTo>
                    <a:cubicBezTo>
                      <a:pt x="32" y="72"/>
                      <a:pt x="0" y="104"/>
                      <a:pt x="0" y="144"/>
                    </a:cubicBezTo>
                    <a:cubicBezTo>
                      <a:pt x="0" y="183"/>
                      <a:pt x="32" y="216"/>
                      <a:pt x="72" y="216"/>
                    </a:cubicBezTo>
                    <a:cubicBezTo>
                      <a:pt x="76" y="216"/>
                      <a:pt x="80" y="215"/>
                      <a:pt x="85" y="214"/>
                    </a:cubicBezTo>
                    <a:cubicBezTo>
                      <a:pt x="112" y="295"/>
                      <a:pt x="112" y="295"/>
                      <a:pt x="112" y="295"/>
                    </a:cubicBezTo>
                    <a:cubicBezTo>
                      <a:pt x="95" y="305"/>
                      <a:pt x="84" y="323"/>
                      <a:pt x="84" y="344"/>
                    </a:cubicBezTo>
                    <a:cubicBezTo>
                      <a:pt x="84" y="374"/>
                      <a:pt x="109" y="400"/>
                      <a:pt x="140" y="400"/>
                    </a:cubicBezTo>
                    <a:cubicBezTo>
                      <a:pt x="171" y="400"/>
                      <a:pt x="196" y="374"/>
                      <a:pt x="196" y="344"/>
                    </a:cubicBezTo>
                    <a:cubicBezTo>
                      <a:pt x="196" y="337"/>
                      <a:pt x="195" y="332"/>
                      <a:pt x="193" y="326"/>
                    </a:cubicBezTo>
                    <a:cubicBezTo>
                      <a:pt x="295" y="296"/>
                      <a:pt x="295" y="296"/>
                      <a:pt x="295" y="296"/>
                    </a:cubicBezTo>
                    <a:cubicBezTo>
                      <a:pt x="304" y="326"/>
                      <a:pt x="331" y="348"/>
                      <a:pt x="364" y="348"/>
                    </a:cubicBezTo>
                    <a:cubicBezTo>
                      <a:pt x="404" y="348"/>
                      <a:pt x="436" y="315"/>
                      <a:pt x="436" y="276"/>
                    </a:cubicBezTo>
                    <a:cubicBezTo>
                      <a:pt x="436" y="244"/>
                      <a:pt x="416" y="218"/>
                      <a:pt x="389" y="208"/>
                    </a:cubicBezTo>
                    <a:cubicBezTo>
                      <a:pt x="403" y="123"/>
                      <a:pt x="403" y="123"/>
                      <a:pt x="403" y="123"/>
                    </a:cubicBezTo>
                    <a:cubicBezTo>
                      <a:pt x="405" y="123"/>
                      <a:pt x="406" y="124"/>
                      <a:pt x="408" y="124"/>
                    </a:cubicBezTo>
                    <a:close/>
                    <a:moveTo>
                      <a:pt x="408" y="20"/>
                    </a:moveTo>
                    <a:cubicBezTo>
                      <a:pt x="434" y="20"/>
                      <a:pt x="456" y="41"/>
                      <a:pt x="456" y="68"/>
                    </a:cubicBezTo>
                    <a:cubicBezTo>
                      <a:pt x="456" y="94"/>
                      <a:pt x="434" y="116"/>
                      <a:pt x="408" y="116"/>
                    </a:cubicBezTo>
                    <a:cubicBezTo>
                      <a:pt x="381" y="116"/>
                      <a:pt x="360" y="94"/>
                      <a:pt x="360" y="68"/>
                    </a:cubicBezTo>
                    <a:cubicBezTo>
                      <a:pt x="360" y="41"/>
                      <a:pt x="381" y="20"/>
                      <a:pt x="408" y="20"/>
                    </a:cubicBezTo>
                    <a:close/>
                    <a:moveTo>
                      <a:pt x="204" y="8"/>
                    </a:moveTo>
                    <a:cubicBezTo>
                      <a:pt x="230" y="8"/>
                      <a:pt x="252" y="29"/>
                      <a:pt x="252" y="56"/>
                    </a:cubicBezTo>
                    <a:cubicBezTo>
                      <a:pt x="252" y="82"/>
                      <a:pt x="230" y="104"/>
                      <a:pt x="204" y="104"/>
                    </a:cubicBezTo>
                    <a:cubicBezTo>
                      <a:pt x="177" y="104"/>
                      <a:pt x="156" y="82"/>
                      <a:pt x="156" y="56"/>
                    </a:cubicBezTo>
                    <a:cubicBezTo>
                      <a:pt x="156" y="29"/>
                      <a:pt x="177" y="8"/>
                      <a:pt x="204" y="8"/>
                    </a:cubicBezTo>
                    <a:close/>
                    <a:moveTo>
                      <a:pt x="156" y="84"/>
                    </a:moveTo>
                    <a:cubicBezTo>
                      <a:pt x="166" y="101"/>
                      <a:pt x="184" y="112"/>
                      <a:pt x="204" y="112"/>
                    </a:cubicBezTo>
                    <a:cubicBezTo>
                      <a:pt x="232" y="112"/>
                      <a:pt x="255" y="91"/>
                      <a:pt x="259" y="64"/>
                    </a:cubicBezTo>
                    <a:cubicBezTo>
                      <a:pt x="352" y="64"/>
                      <a:pt x="352" y="64"/>
                      <a:pt x="352" y="64"/>
                    </a:cubicBezTo>
                    <a:cubicBezTo>
                      <a:pt x="352" y="65"/>
                      <a:pt x="352" y="66"/>
                      <a:pt x="352" y="68"/>
                    </a:cubicBezTo>
                    <a:cubicBezTo>
                      <a:pt x="352" y="78"/>
                      <a:pt x="355" y="88"/>
                      <a:pt x="360" y="96"/>
                    </a:cubicBezTo>
                    <a:cubicBezTo>
                      <a:pt x="144" y="143"/>
                      <a:pt x="144" y="143"/>
                      <a:pt x="144" y="143"/>
                    </a:cubicBezTo>
                    <a:cubicBezTo>
                      <a:pt x="144" y="128"/>
                      <a:pt x="139" y="114"/>
                      <a:pt x="131" y="102"/>
                    </a:cubicBezTo>
                    <a:lnTo>
                      <a:pt x="156" y="84"/>
                    </a:lnTo>
                    <a:close/>
                    <a:moveTo>
                      <a:pt x="72" y="208"/>
                    </a:moveTo>
                    <a:cubicBezTo>
                      <a:pt x="37" y="208"/>
                      <a:pt x="8" y="179"/>
                      <a:pt x="8" y="144"/>
                    </a:cubicBezTo>
                    <a:cubicBezTo>
                      <a:pt x="8" y="108"/>
                      <a:pt x="37" y="80"/>
                      <a:pt x="72" y="80"/>
                    </a:cubicBezTo>
                    <a:cubicBezTo>
                      <a:pt x="107" y="80"/>
                      <a:pt x="136" y="108"/>
                      <a:pt x="136" y="144"/>
                    </a:cubicBezTo>
                    <a:cubicBezTo>
                      <a:pt x="136" y="179"/>
                      <a:pt x="107" y="208"/>
                      <a:pt x="72" y="208"/>
                    </a:cubicBezTo>
                    <a:close/>
                    <a:moveTo>
                      <a:pt x="140" y="392"/>
                    </a:moveTo>
                    <a:cubicBezTo>
                      <a:pt x="113" y="392"/>
                      <a:pt x="92" y="370"/>
                      <a:pt x="92" y="344"/>
                    </a:cubicBezTo>
                    <a:cubicBezTo>
                      <a:pt x="92" y="317"/>
                      <a:pt x="113" y="296"/>
                      <a:pt x="140" y="296"/>
                    </a:cubicBezTo>
                    <a:cubicBezTo>
                      <a:pt x="166" y="296"/>
                      <a:pt x="188" y="317"/>
                      <a:pt x="188" y="344"/>
                    </a:cubicBezTo>
                    <a:cubicBezTo>
                      <a:pt x="188" y="370"/>
                      <a:pt x="166" y="392"/>
                      <a:pt x="140" y="392"/>
                    </a:cubicBezTo>
                    <a:close/>
                    <a:moveTo>
                      <a:pt x="293" y="288"/>
                    </a:moveTo>
                    <a:cubicBezTo>
                      <a:pt x="190" y="319"/>
                      <a:pt x="190" y="319"/>
                      <a:pt x="190" y="319"/>
                    </a:cubicBezTo>
                    <a:cubicBezTo>
                      <a:pt x="181" y="300"/>
                      <a:pt x="162" y="288"/>
                      <a:pt x="140" y="288"/>
                    </a:cubicBezTo>
                    <a:cubicBezTo>
                      <a:pt x="132" y="288"/>
                      <a:pt x="125" y="289"/>
                      <a:pt x="119" y="292"/>
                    </a:cubicBezTo>
                    <a:cubicBezTo>
                      <a:pt x="92" y="212"/>
                      <a:pt x="92" y="212"/>
                      <a:pt x="92" y="212"/>
                    </a:cubicBezTo>
                    <a:cubicBezTo>
                      <a:pt x="108" y="208"/>
                      <a:pt x="122" y="198"/>
                      <a:pt x="131" y="185"/>
                    </a:cubicBezTo>
                    <a:cubicBezTo>
                      <a:pt x="300" y="242"/>
                      <a:pt x="300" y="242"/>
                      <a:pt x="300" y="242"/>
                    </a:cubicBezTo>
                    <a:cubicBezTo>
                      <a:pt x="295" y="252"/>
                      <a:pt x="292" y="264"/>
                      <a:pt x="292" y="276"/>
                    </a:cubicBezTo>
                    <a:cubicBezTo>
                      <a:pt x="292" y="280"/>
                      <a:pt x="292" y="284"/>
                      <a:pt x="293" y="288"/>
                    </a:cubicBezTo>
                    <a:close/>
                    <a:moveTo>
                      <a:pt x="428" y="276"/>
                    </a:moveTo>
                    <a:cubicBezTo>
                      <a:pt x="428" y="311"/>
                      <a:pt x="399" y="340"/>
                      <a:pt x="364" y="340"/>
                    </a:cubicBezTo>
                    <a:cubicBezTo>
                      <a:pt x="329" y="340"/>
                      <a:pt x="300" y="311"/>
                      <a:pt x="300" y="276"/>
                    </a:cubicBezTo>
                    <a:cubicBezTo>
                      <a:pt x="300" y="240"/>
                      <a:pt x="329" y="212"/>
                      <a:pt x="364" y="212"/>
                    </a:cubicBezTo>
                    <a:cubicBezTo>
                      <a:pt x="399" y="212"/>
                      <a:pt x="428" y="240"/>
                      <a:pt x="428" y="276"/>
                    </a:cubicBezTo>
                    <a:close/>
                    <a:moveTo>
                      <a:pt x="381" y="206"/>
                    </a:moveTo>
                    <a:cubicBezTo>
                      <a:pt x="375" y="204"/>
                      <a:pt x="370" y="204"/>
                      <a:pt x="364" y="204"/>
                    </a:cubicBezTo>
                    <a:cubicBezTo>
                      <a:pt x="339" y="204"/>
                      <a:pt x="317" y="216"/>
                      <a:pt x="304" y="235"/>
                    </a:cubicBezTo>
                    <a:cubicBezTo>
                      <a:pt x="135" y="178"/>
                      <a:pt x="135" y="178"/>
                      <a:pt x="135" y="178"/>
                    </a:cubicBezTo>
                    <a:cubicBezTo>
                      <a:pt x="140" y="170"/>
                      <a:pt x="143" y="160"/>
                      <a:pt x="144" y="151"/>
                    </a:cubicBezTo>
                    <a:cubicBezTo>
                      <a:pt x="365" y="103"/>
                      <a:pt x="365" y="103"/>
                      <a:pt x="365" y="103"/>
                    </a:cubicBezTo>
                    <a:cubicBezTo>
                      <a:pt x="365" y="103"/>
                      <a:pt x="365" y="103"/>
                      <a:pt x="365" y="103"/>
                    </a:cubicBezTo>
                    <a:cubicBezTo>
                      <a:pt x="372" y="112"/>
                      <a:pt x="383" y="119"/>
                      <a:pt x="395" y="122"/>
                    </a:cubicBezTo>
                    <a:lnTo>
                      <a:pt x="381" y="206"/>
                    </a:lnTo>
                    <a:close/>
                    <a:moveTo>
                      <a:pt x="364" y="296"/>
                    </a:moveTo>
                    <a:cubicBezTo>
                      <a:pt x="366" y="296"/>
                      <a:pt x="368" y="294"/>
                      <a:pt x="368" y="292"/>
                    </a:cubicBezTo>
                    <a:cubicBezTo>
                      <a:pt x="368" y="276"/>
                      <a:pt x="368" y="276"/>
                      <a:pt x="368" y="276"/>
                    </a:cubicBezTo>
                    <a:cubicBezTo>
                      <a:pt x="368" y="273"/>
                      <a:pt x="366" y="272"/>
                      <a:pt x="364" y="272"/>
                    </a:cubicBezTo>
                    <a:cubicBezTo>
                      <a:pt x="362" y="272"/>
                      <a:pt x="360" y="273"/>
                      <a:pt x="360" y="276"/>
                    </a:cubicBezTo>
                    <a:cubicBezTo>
                      <a:pt x="360" y="292"/>
                      <a:pt x="360" y="292"/>
                      <a:pt x="360" y="292"/>
                    </a:cubicBezTo>
                    <a:cubicBezTo>
                      <a:pt x="360" y="294"/>
                      <a:pt x="362" y="296"/>
                      <a:pt x="364" y="296"/>
                    </a:cubicBezTo>
                    <a:close/>
                    <a:moveTo>
                      <a:pt x="140" y="359"/>
                    </a:moveTo>
                    <a:cubicBezTo>
                      <a:pt x="142" y="359"/>
                      <a:pt x="143" y="358"/>
                      <a:pt x="143" y="356"/>
                    </a:cubicBezTo>
                    <a:cubicBezTo>
                      <a:pt x="143" y="344"/>
                      <a:pt x="143" y="344"/>
                      <a:pt x="143" y="344"/>
                    </a:cubicBezTo>
                    <a:cubicBezTo>
                      <a:pt x="143" y="342"/>
                      <a:pt x="142" y="340"/>
                      <a:pt x="140" y="340"/>
                    </a:cubicBezTo>
                    <a:cubicBezTo>
                      <a:pt x="138" y="340"/>
                      <a:pt x="136" y="342"/>
                      <a:pt x="136" y="344"/>
                    </a:cubicBezTo>
                    <a:cubicBezTo>
                      <a:pt x="136" y="356"/>
                      <a:pt x="136" y="356"/>
                      <a:pt x="136" y="356"/>
                    </a:cubicBezTo>
                    <a:cubicBezTo>
                      <a:pt x="136" y="358"/>
                      <a:pt x="138" y="359"/>
                      <a:pt x="140" y="359"/>
                    </a:cubicBezTo>
                    <a:close/>
                    <a:moveTo>
                      <a:pt x="72" y="140"/>
                    </a:moveTo>
                    <a:cubicBezTo>
                      <a:pt x="70" y="140"/>
                      <a:pt x="68" y="141"/>
                      <a:pt x="68" y="144"/>
                    </a:cubicBezTo>
                    <a:cubicBezTo>
                      <a:pt x="68" y="160"/>
                      <a:pt x="68" y="160"/>
                      <a:pt x="68" y="160"/>
                    </a:cubicBezTo>
                    <a:cubicBezTo>
                      <a:pt x="68" y="162"/>
                      <a:pt x="70" y="164"/>
                      <a:pt x="72" y="164"/>
                    </a:cubicBezTo>
                    <a:cubicBezTo>
                      <a:pt x="74" y="164"/>
                      <a:pt x="76" y="162"/>
                      <a:pt x="76" y="160"/>
                    </a:cubicBezTo>
                    <a:cubicBezTo>
                      <a:pt x="76" y="144"/>
                      <a:pt x="76" y="144"/>
                      <a:pt x="76" y="144"/>
                    </a:cubicBezTo>
                    <a:cubicBezTo>
                      <a:pt x="76" y="141"/>
                      <a:pt x="74" y="140"/>
                      <a:pt x="72" y="140"/>
                    </a:cubicBezTo>
                    <a:close/>
                    <a:moveTo>
                      <a:pt x="104" y="124"/>
                    </a:moveTo>
                    <a:cubicBezTo>
                      <a:pt x="100" y="124"/>
                      <a:pt x="100" y="124"/>
                      <a:pt x="100" y="124"/>
                    </a:cubicBezTo>
                    <a:cubicBezTo>
                      <a:pt x="100" y="116"/>
                      <a:pt x="100" y="116"/>
                      <a:pt x="100" y="116"/>
                    </a:cubicBezTo>
                    <a:cubicBezTo>
                      <a:pt x="100" y="114"/>
                      <a:pt x="99" y="113"/>
                      <a:pt x="98" y="112"/>
                    </a:cubicBezTo>
                    <a:cubicBezTo>
                      <a:pt x="74" y="100"/>
                      <a:pt x="74" y="100"/>
                      <a:pt x="74" y="100"/>
                    </a:cubicBezTo>
                    <a:cubicBezTo>
                      <a:pt x="73" y="99"/>
                      <a:pt x="71" y="99"/>
                      <a:pt x="70" y="100"/>
                    </a:cubicBezTo>
                    <a:cubicBezTo>
                      <a:pt x="46" y="112"/>
                      <a:pt x="46" y="112"/>
                      <a:pt x="46" y="112"/>
                    </a:cubicBezTo>
                    <a:cubicBezTo>
                      <a:pt x="45" y="113"/>
                      <a:pt x="44" y="114"/>
                      <a:pt x="44" y="116"/>
                    </a:cubicBezTo>
                    <a:cubicBezTo>
                      <a:pt x="44" y="124"/>
                      <a:pt x="44" y="124"/>
                      <a:pt x="44" y="124"/>
                    </a:cubicBezTo>
                    <a:cubicBezTo>
                      <a:pt x="40" y="124"/>
                      <a:pt x="40" y="124"/>
                      <a:pt x="40" y="124"/>
                    </a:cubicBezTo>
                    <a:cubicBezTo>
                      <a:pt x="39" y="124"/>
                      <a:pt x="38" y="124"/>
                      <a:pt x="37" y="125"/>
                    </a:cubicBezTo>
                    <a:cubicBezTo>
                      <a:pt x="36" y="125"/>
                      <a:pt x="36" y="126"/>
                      <a:pt x="36" y="128"/>
                    </a:cubicBezTo>
                    <a:cubicBezTo>
                      <a:pt x="36" y="176"/>
                      <a:pt x="36" y="176"/>
                      <a:pt x="36" y="176"/>
                    </a:cubicBezTo>
                    <a:cubicBezTo>
                      <a:pt x="36" y="177"/>
                      <a:pt x="36" y="178"/>
                      <a:pt x="37" y="178"/>
                    </a:cubicBezTo>
                    <a:cubicBezTo>
                      <a:pt x="38" y="179"/>
                      <a:pt x="39" y="180"/>
                      <a:pt x="40" y="180"/>
                    </a:cubicBezTo>
                    <a:cubicBezTo>
                      <a:pt x="104" y="180"/>
                      <a:pt x="104" y="180"/>
                      <a:pt x="104" y="180"/>
                    </a:cubicBezTo>
                    <a:cubicBezTo>
                      <a:pt x="105" y="180"/>
                      <a:pt x="106" y="179"/>
                      <a:pt x="107" y="178"/>
                    </a:cubicBezTo>
                    <a:cubicBezTo>
                      <a:pt x="107" y="178"/>
                      <a:pt x="108" y="177"/>
                      <a:pt x="108" y="176"/>
                    </a:cubicBezTo>
                    <a:cubicBezTo>
                      <a:pt x="108" y="128"/>
                      <a:pt x="108" y="128"/>
                      <a:pt x="108" y="128"/>
                    </a:cubicBezTo>
                    <a:cubicBezTo>
                      <a:pt x="108" y="126"/>
                      <a:pt x="107" y="125"/>
                      <a:pt x="107" y="125"/>
                    </a:cubicBezTo>
                    <a:cubicBezTo>
                      <a:pt x="106" y="124"/>
                      <a:pt x="105" y="124"/>
                      <a:pt x="104" y="124"/>
                    </a:cubicBezTo>
                    <a:close/>
                    <a:moveTo>
                      <a:pt x="52" y="118"/>
                    </a:moveTo>
                    <a:cubicBezTo>
                      <a:pt x="72" y="108"/>
                      <a:pt x="72" y="108"/>
                      <a:pt x="72" y="108"/>
                    </a:cubicBezTo>
                    <a:cubicBezTo>
                      <a:pt x="92" y="118"/>
                      <a:pt x="92" y="118"/>
                      <a:pt x="92" y="118"/>
                    </a:cubicBezTo>
                    <a:cubicBezTo>
                      <a:pt x="92" y="124"/>
                      <a:pt x="92" y="124"/>
                      <a:pt x="92" y="124"/>
                    </a:cubicBezTo>
                    <a:cubicBezTo>
                      <a:pt x="52" y="124"/>
                      <a:pt x="52" y="124"/>
                      <a:pt x="52" y="124"/>
                    </a:cubicBezTo>
                    <a:lnTo>
                      <a:pt x="52" y="118"/>
                    </a:lnTo>
                    <a:close/>
                    <a:moveTo>
                      <a:pt x="44" y="172"/>
                    </a:moveTo>
                    <a:cubicBezTo>
                      <a:pt x="44" y="132"/>
                      <a:pt x="44" y="132"/>
                      <a:pt x="44" y="132"/>
                    </a:cubicBezTo>
                    <a:cubicBezTo>
                      <a:pt x="100" y="132"/>
                      <a:pt x="100" y="132"/>
                      <a:pt x="100" y="132"/>
                    </a:cubicBezTo>
                    <a:cubicBezTo>
                      <a:pt x="100" y="172"/>
                      <a:pt x="100" y="172"/>
                      <a:pt x="100" y="172"/>
                    </a:cubicBezTo>
                    <a:lnTo>
                      <a:pt x="44" y="172"/>
                    </a:lnTo>
                    <a:close/>
                  </a:path>
                </a:pathLst>
              </a:custGeom>
              <a:solidFill>
                <a:srgbClr val="0033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</p:grpSp>
        <p:sp>
          <p:nvSpPr>
            <p:cNvPr id="35" name="TextBox 34"/>
            <p:cNvSpPr txBox="1"/>
            <p:nvPr/>
          </p:nvSpPr>
          <p:spPr>
            <a:xfrm>
              <a:off x="6451999" y="4608805"/>
              <a:ext cx="2068195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100" b="1" dirty="0">
                  <a:solidFill>
                    <a:schemeClr val="tx2"/>
                  </a:solidFill>
                </a:rPr>
                <a:t>Distributed Ledger Technologies</a:t>
              </a:r>
              <a:endParaRPr lang="en-US" sz="1200" b="1" dirty="0">
                <a:solidFill>
                  <a:schemeClr val="tx2"/>
                </a:solidFill>
              </a:endParaRPr>
            </a:p>
          </p:txBody>
        </p:sp>
        <p:grpSp>
          <p:nvGrpSpPr>
            <p:cNvPr id="36" name="Group 35">
              <a:extLst>
                <a:ext uri="{FF2B5EF4-FFF2-40B4-BE49-F238E27FC236}">
                  <a16:creationId xmlns:a16="http://schemas.microsoft.com/office/drawing/2014/main" id="{A21ECAAE-383F-47E5-B430-5AD66EF66E7E}"/>
                </a:ext>
              </a:extLst>
            </p:cNvPr>
            <p:cNvGrpSpPr/>
            <p:nvPr/>
          </p:nvGrpSpPr>
          <p:grpSpPr>
            <a:xfrm>
              <a:off x="9329080" y="4933938"/>
              <a:ext cx="1116013" cy="606425"/>
              <a:chOff x="3633788" y="1570038"/>
              <a:chExt cx="1116013" cy="606425"/>
            </a:xfrm>
          </p:grpSpPr>
          <p:sp>
            <p:nvSpPr>
              <p:cNvPr id="37" name="Freeform 228">
                <a:extLst>
                  <a:ext uri="{FF2B5EF4-FFF2-40B4-BE49-F238E27FC236}">
                    <a16:creationId xmlns:a16="http://schemas.microsoft.com/office/drawing/2014/main" id="{8EEC5E13-0625-4A7D-96BE-19EF509415B0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3689351" y="1716088"/>
                <a:ext cx="1003300" cy="409575"/>
              </a:xfrm>
              <a:custGeom>
                <a:avLst/>
                <a:gdLst>
                  <a:gd name="T0" fmla="*/ 262 w 632"/>
                  <a:gd name="T1" fmla="*/ 173 h 258"/>
                  <a:gd name="T2" fmla="*/ 226 w 632"/>
                  <a:gd name="T3" fmla="*/ 88 h 258"/>
                  <a:gd name="T4" fmla="*/ 43 w 632"/>
                  <a:gd name="T5" fmla="*/ 88 h 258"/>
                  <a:gd name="T6" fmla="*/ 0 w 632"/>
                  <a:gd name="T7" fmla="*/ 258 h 258"/>
                  <a:gd name="T8" fmla="*/ 332 w 632"/>
                  <a:gd name="T9" fmla="*/ 258 h 258"/>
                  <a:gd name="T10" fmla="*/ 297 w 632"/>
                  <a:gd name="T11" fmla="*/ 173 h 258"/>
                  <a:gd name="T12" fmla="*/ 262 w 632"/>
                  <a:gd name="T13" fmla="*/ 173 h 258"/>
                  <a:gd name="T14" fmla="*/ 435 w 632"/>
                  <a:gd name="T15" fmla="*/ 0 h 258"/>
                  <a:gd name="T16" fmla="*/ 435 w 632"/>
                  <a:gd name="T17" fmla="*/ 254 h 258"/>
                  <a:gd name="T18" fmla="*/ 632 w 632"/>
                  <a:gd name="T19" fmla="*/ 254 h 258"/>
                  <a:gd name="T20" fmla="*/ 632 w 632"/>
                  <a:gd name="T21" fmla="*/ 0 h 258"/>
                  <a:gd name="T22" fmla="*/ 435 w 632"/>
                  <a:gd name="T23" fmla="*/ 0 h 2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632" h="258">
                    <a:moveTo>
                      <a:pt x="262" y="173"/>
                    </a:moveTo>
                    <a:lnTo>
                      <a:pt x="226" y="88"/>
                    </a:lnTo>
                    <a:lnTo>
                      <a:pt x="43" y="88"/>
                    </a:lnTo>
                    <a:lnTo>
                      <a:pt x="0" y="258"/>
                    </a:lnTo>
                    <a:lnTo>
                      <a:pt x="332" y="258"/>
                    </a:lnTo>
                    <a:lnTo>
                      <a:pt x="297" y="173"/>
                    </a:lnTo>
                    <a:lnTo>
                      <a:pt x="262" y="173"/>
                    </a:lnTo>
                    <a:close/>
                    <a:moveTo>
                      <a:pt x="435" y="0"/>
                    </a:moveTo>
                    <a:lnTo>
                      <a:pt x="435" y="254"/>
                    </a:lnTo>
                    <a:lnTo>
                      <a:pt x="632" y="254"/>
                    </a:lnTo>
                    <a:lnTo>
                      <a:pt x="632" y="0"/>
                    </a:lnTo>
                    <a:lnTo>
                      <a:pt x="435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8" name="Freeform 229">
                <a:extLst>
                  <a:ext uri="{FF2B5EF4-FFF2-40B4-BE49-F238E27FC236}">
                    <a16:creationId xmlns:a16="http://schemas.microsoft.com/office/drawing/2014/main" id="{BA48C9C3-5419-489D-A2D5-7E40D2DF888A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3678238" y="1570038"/>
                <a:ext cx="1014413" cy="593725"/>
              </a:xfrm>
              <a:custGeom>
                <a:avLst/>
                <a:gdLst>
                  <a:gd name="T0" fmla="*/ 102 w 362"/>
                  <a:gd name="T1" fmla="*/ 101 h 212"/>
                  <a:gd name="T2" fmla="*/ 152 w 362"/>
                  <a:gd name="T3" fmla="*/ 150 h 212"/>
                  <a:gd name="T4" fmla="*/ 21 w 362"/>
                  <a:gd name="T5" fmla="*/ 131 h 212"/>
                  <a:gd name="T6" fmla="*/ 27 w 362"/>
                  <a:gd name="T7" fmla="*/ 104 h 212"/>
                  <a:gd name="T8" fmla="*/ 0 w 362"/>
                  <a:gd name="T9" fmla="*/ 198 h 212"/>
                  <a:gd name="T10" fmla="*/ 28 w 362"/>
                  <a:gd name="T11" fmla="*/ 204 h 212"/>
                  <a:gd name="T12" fmla="*/ 52 w 362"/>
                  <a:gd name="T13" fmla="*/ 204 h 212"/>
                  <a:gd name="T14" fmla="*/ 152 w 362"/>
                  <a:gd name="T15" fmla="*/ 198 h 212"/>
                  <a:gd name="T16" fmla="*/ 164 w 362"/>
                  <a:gd name="T17" fmla="*/ 212 h 212"/>
                  <a:gd name="T18" fmla="*/ 176 w 362"/>
                  <a:gd name="T19" fmla="*/ 198 h 212"/>
                  <a:gd name="T20" fmla="*/ 186 w 362"/>
                  <a:gd name="T21" fmla="*/ 182 h 212"/>
                  <a:gd name="T22" fmla="*/ 111 w 362"/>
                  <a:gd name="T23" fmla="*/ 54 h 212"/>
                  <a:gd name="T24" fmla="*/ 178 w 362"/>
                  <a:gd name="T25" fmla="*/ 92 h 212"/>
                  <a:gd name="T26" fmla="*/ 184 w 362"/>
                  <a:gd name="T27" fmla="*/ 93 h 212"/>
                  <a:gd name="T28" fmla="*/ 162 w 362"/>
                  <a:gd name="T29" fmla="*/ 48 h 212"/>
                  <a:gd name="T30" fmla="*/ 111 w 362"/>
                  <a:gd name="T31" fmla="*/ 46 h 212"/>
                  <a:gd name="T32" fmla="*/ 111 w 362"/>
                  <a:gd name="T33" fmla="*/ 54 h 212"/>
                  <a:gd name="T34" fmla="*/ 168 w 362"/>
                  <a:gd name="T35" fmla="*/ 93 h 212"/>
                  <a:gd name="T36" fmla="*/ 154 w 362"/>
                  <a:gd name="T37" fmla="*/ 62 h 212"/>
                  <a:gd name="T38" fmla="*/ 119 w 362"/>
                  <a:gd name="T39" fmla="*/ 60 h 212"/>
                  <a:gd name="T40" fmla="*/ 119 w 362"/>
                  <a:gd name="T41" fmla="*/ 68 h 212"/>
                  <a:gd name="T42" fmla="*/ 162 w 362"/>
                  <a:gd name="T43" fmla="*/ 92 h 212"/>
                  <a:gd name="T44" fmla="*/ 143 w 362"/>
                  <a:gd name="T45" fmla="*/ 74 h 212"/>
                  <a:gd name="T46" fmla="*/ 123 w 362"/>
                  <a:gd name="T47" fmla="*/ 78 h 212"/>
                  <a:gd name="T48" fmla="*/ 140 w 362"/>
                  <a:gd name="T49" fmla="*/ 82 h 212"/>
                  <a:gd name="T50" fmla="*/ 150 w 362"/>
                  <a:gd name="T51" fmla="*/ 94 h 212"/>
                  <a:gd name="T52" fmla="*/ 153 w 362"/>
                  <a:gd name="T53" fmla="*/ 88 h 212"/>
                  <a:gd name="T54" fmla="*/ 143 w 362"/>
                  <a:gd name="T55" fmla="*/ 74 h 212"/>
                  <a:gd name="T56" fmla="*/ 266 w 362"/>
                  <a:gd name="T57" fmla="*/ 18 h 212"/>
                  <a:gd name="T58" fmla="*/ 230 w 362"/>
                  <a:gd name="T59" fmla="*/ 14 h 212"/>
                  <a:gd name="T60" fmla="*/ 212 w 362"/>
                  <a:gd name="T61" fmla="*/ 42 h 212"/>
                  <a:gd name="T62" fmla="*/ 215 w 362"/>
                  <a:gd name="T63" fmla="*/ 48 h 212"/>
                  <a:gd name="T64" fmla="*/ 233 w 362"/>
                  <a:gd name="T65" fmla="*/ 22 h 212"/>
                  <a:gd name="T66" fmla="*/ 270 w 362"/>
                  <a:gd name="T67" fmla="*/ 8 h 212"/>
                  <a:gd name="T68" fmla="*/ 270 w 362"/>
                  <a:gd name="T69" fmla="*/ 0 h 212"/>
                  <a:gd name="T70" fmla="*/ 219 w 362"/>
                  <a:gd name="T71" fmla="*/ 2 h 212"/>
                  <a:gd name="T72" fmla="*/ 197 w 362"/>
                  <a:gd name="T73" fmla="*/ 47 h 212"/>
                  <a:gd name="T74" fmla="*/ 203 w 362"/>
                  <a:gd name="T75" fmla="*/ 46 h 212"/>
                  <a:gd name="T76" fmla="*/ 270 w 362"/>
                  <a:gd name="T77" fmla="*/ 8 h 212"/>
                  <a:gd name="T78" fmla="*/ 250 w 362"/>
                  <a:gd name="T79" fmla="*/ 132 h 212"/>
                  <a:gd name="T80" fmla="*/ 362 w 362"/>
                  <a:gd name="T81" fmla="*/ 132 h 212"/>
                  <a:gd name="T82" fmla="*/ 330 w 362"/>
                  <a:gd name="T83" fmla="*/ 208 h 212"/>
                  <a:gd name="T84" fmla="*/ 346 w 362"/>
                  <a:gd name="T85" fmla="*/ 208 h 212"/>
                  <a:gd name="T86" fmla="*/ 330 w 362"/>
                  <a:gd name="T87" fmla="*/ 196 h 212"/>
                  <a:gd name="T88" fmla="*/ 266 w 362"/>
                  <a:gd name="T89" fmla="*/ 208 h 212"/>
                  <a:gd name="T90" fmla="*/ 282 w 362"/>
                  <a:gd name="T91" fmla="*/ 208 h 212"/>
                  <a:gd name="T92" fmla="*/ 266 w 362"/>
                  <a:gd name="T93" fmla="*/ 196 h 212"/>
                  <a:gd name="T94" fmla="*/ 258 w 362"/>
                  <a:gd name="T95" fmla="*/ 32 h 212"/>
                  <a:gd name="T96" fmla="*/ 238 w 362"/>
                  <a:gd name="T97" fmla="*/ 28 h 212"/>
                  <a:gd name="T98" fmla="*/ 228 w 362"/>
                  <a:gd name="T99" fmla="*/ 42 h 212"/>
                  <a:gd name="T100" fmla="*/ 231 w 362"/>
                  <a:gd name="T101" fmla="*/ 48 h 212"/>
                  <a:gd name="T102" fmla="*/ 241 w 362"/>
                  <a:gd name="T103" fmla="*/ 36 h 212"/>
                  <a:gd name="T104" fmla="*/ 258 w 362"/>
                  <a:gd name="T105" fmla="*/ 32 h 2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</a:cxnLst>
                <a:rect l="0" t="0" r="r" b="b"/>
                <a:pathLst>
                  <a:path w="362" h="212">
                    <a:moveTo>
                      <a:pt x="152" y="150"/>
                    </a:moveTo>
                    <a:cubicBezTo>
                      <a:pt x="102" y="101"/>
                      <a:pt x="102" y="101"/>
                      <a:pt x="102" y="101"/>
                    </a:cubicBezTo>
                    <a:cubicBezTo>
                      <a:pt x="117" y="150"/>
                      <a:pt x="117" y="150"/>
                      <a:pt x="117" y="150"/>
                    </a:cubicBezTo>
                    <a:lnTo>
                      <a:pt x="152" y="150"/>
                    </a:lnTo>
                    <a:close/>
                    <a:moveTo>
                      <a:pt x="27" y="104"/>
                    </a:moveTo>
                    <a:cubicBezTo>
                      <a:pt x="21" y="131"/>
                      <a:pt x="21" y="131"/>
                      <a:pt x="21" y="131"/>
                    </a:cubicBezTo>
                    <a:cubicBezTo>
                      <a:pt x="108" y="131"/>
                      <a:pt x="108" y="131"/>
                      <a:pt x="108" y="131"/>
                    </a:cubicBezTo>
                    <a:lnTo>
                      <a:pt x="27" y="104"/>
                    </a:lnTo>
                    <a:close/>
                    <a:moveTo>
                      <a:pt x="8" y="182"/>
                    </a:moveTo>
                    <a:cubicBezTo>
                      <a:pt x="0" y="198"/>
                      <a:pt x="0" y="198"/>
                      <a:pt x="0" y="198"/>
                    </a:cubicBezTo>
                    <a:cubicBezTo>
                      <a:pt x="28" y="198"/>
                      <a:pt x="28" y="198"/>
                      <a:pt x="28" y="198"/>
                    </a:cubicBezTo>
                    <a:cubicBezTo>
                      <a:pt x="28" y="204"/>
                      <a:pt x="28" y="204"/>
                      <a:pt x="28" y="204"/>
                    </a:cubicBezTo>
                    <a:cubicBezTo>
                      <a:pt x="40" y="212"/>
                      <a:pt x="40" y="212"/>
                      <a:pt x="40" y="212"/>
                    </a:cubicBezTo>
                    <a:cubicBezTo>
                      <a:pt x="52" y="204"/>
                      <a:pt x="52" y="204"/>
                      <a:pt x="52" y="204"/>
                    </a:cubicBezTo>
                    <a:cubicBezTo>
                      <a:pt x="52" y="198"/>
                      <a:pt x="52" y="198"/>
                      <a:pt x="52" y="198"/>
                    </a:cubicBezTo>
                    <a:cubicBezTo>
                      <a:pt x="152" y="198"/>
                      <a:pt x="152" y="198"/>
                      <a:pt x="152" y="198"/>
                    </a:cubicBezTo>
                    <a:cubicBezTo>
                      <a:pt x="152" y="204"/>
                      <a:pt x="152" y="204"/>
                      <a:pt x="152" y="204"/>
                    </a:cubicBezTo>
                    <a:cubicBezTo>
                      <a:pt x="164" y="212"/>
                      <a:pt x="164" y="212"/>
                      <a:pt x="164" y="212"/>
                    </a:cubicBezTo>
                    <a:cubicBezTo>
                      <a:pt x="176" y="204"/>
                      <a:pt x="176" y="204"/>
                      <a:pt x="176" y="204"/>
                    </a:cubicBezTo>
                    <a:cubicBezTo>
                      <a:pt x="176" y="198"/>
                      <a:pt x="176" y="198"/>
                      <a:pt x="176" y="198"/>
                    </a:cubicBezTo>
                    <a:cubicBezTo>
                      <a:pt x="192" y="198"/>
                      <a:pt x="192" y="198"/>
                      <a:pt x="192" y="198"/>
                    </a:cubicBezTo>
                    <a:cubicBezTo>
                      <a:pt x="186" y="182"/>
                      <a:pt x="186" y="182"/>
                      <a:pt x="186" y="182"/>
                    </a:cubicBezTo>
                    <a:lnTo>
                      <a:pt x="8" y="182"/>
                    </a:lnTo>
                    <a:close/>
                    <a:moveTo>
                      <a:pt x="111" y="54"/>
                    </a:moveTo>
                    <a:cubicBezTo>
                      <a:pt x="157" y="54"/>
                      <a:pt x="157" y="54"/>
                      <a:pt x="157" y="54"/>
                    </a:cubicBezTo>
                    <a:cubicBezTo>
                      <a:pt x="178" y="92"/>
                      <a:pt x="178" y="92"/>
                      <a:pt x="178" y="92"/>
                    </a:cubicBezTo>
                    <a:cubicBezTo>
                      <a:pt x="179" y="93"/>
                      <a:pt x="181" y="94"/>
                      <a:pt x="182" y="94"/>
                    </a:cubicBezTo>
                    <a:cubicBezTo>
                      <a:pt x="183" y="94"/>
                      <a:pt x="183" y="94"/>
                      <a:pt x="184" y="93"/>
                    </a:cubicBezTo>
                    <a:cubicBezTo>
                      <a:pt x="186" y="92"/>
                      <a:pt x="186" y="90"/>
                      <a:pt x="185" y="88"/>
                    </a:cubicBezTo>
                    <a:cubicBezTo>
                      <a:pt x="162" y="48"/>
                      <a:pt x="162" y="48"/>
                      <a:pt x="162" y="48"/>
                    </a:cubicBezTo>
                    <a:cubicBezTo>
                      <a:pt x="162" y="47"/>
                      <a:pt x="160" y="46"/>
                      <a:pt x="159" y="46"/>
                    </a:cubicBezTo>
                    <a:cubicBezTo>
                      <a:pt x="111" y="46"/>
                      <a:pt x="111" y="46"/>
                      <a:pt x="111" y="46"/>
                    </a:cubicBezTo>
                    <a:cubicBezTo>
                      <a:pt x="109" y="46"/>
                      <a:pt x="107" y="48"/>
                      <a:pt x="107" y="50"/>
                    </a:cubicBezTo>
                    <a:cubicBezTo>
                      <a:pt x="107" y="52"/>
                      <a:pt x="109" y="54"/>
                      <a:pt x="111" y="54"/>
                    </a:cubicBezTo>
                    <a:close/>
                    <a:moveTo>
                      <a:pt x="166" y="94"/>
                    </a:moveTo>
                    <a:cubicBezTo>
                      <a:pt x="166" y="94"/>
                      <a:pt x="167" y="94"/>
                      <a:pt x="168" y="93"/>
                    </a:cubicBezTo>
                    <a:cubicBezTo>
                      <a:pt x="170" y="92"/>
                      <a:pt x="170" y="90"/>
                      <a:pt x="169" y="88"/>
                    </a:cubicBezTo>
                    <a:cubicBezTo>
                      <a:pt x="154" y="62"/>
                      <a:pt x="154" y="62"/>
                      <a:pt x="154" y="62"/>
                    </a:cubicBezTo>
                    <a:cubicBezTo>
                      <a:pt x="153" y="61"/>
                      <a:pt x="152" y="60"/>
                      <a:pt x="151" y="60"/>
                    </a:cubicBezTo>
                    <a:cubicBezTo>
                      <a:pt x="119" y="60"/>
                      <a:pt x="119" y="60"/>
                      <a:pt x="119" y="60"/>
                    </a:cubicBezTo>
                    <a:cubicBezTo>
                      <a:pt x="117" y="60"/>
                      <a:pt x="115" y="62"/>
                      <a:pt x="115" y="64"/>
                    </a:cubicBezTo>
                    <a:cubicBezTo>
                      <a:pt x="115" y="66"/>
                      <a:pt x="117" y="68"/>
                      <a:pt x="119" y="68"/>
                    </a:cubicBezTo>
                    <a:cubicBezTo>
                      <a:pt x="148" y="68"/>
                      <a:pt x="148" y="68"/>
                      <a:pt x="148" y="68"/>
                    </a:cubicBezTo>
                    <a:cubicBezTo>
                      <a:pt x="162" y="92"/>
                      <a:pt x="162" y="92"/>
                      <a:pt x="162" y="92"/>
                    </a:cubicBezTo>
                    <a:cubicBezTo>
                      <a:pt x="163" y="93"/>
                      <a:pt x="164" y="94"/>
                      <a:pt x="166" y="94"/>
                    </a:cubicBezTo>
                    <a:close/>
                    <a:moveTo>
                      <a:pt x="143" y="74"/>
                    </a:moveTo>
                    <a:cubicBezTo>
                      <a:pt x="127" y="74"/>
                      <a:pt x="127" y="74"/>
                      <a:pt x="127" y="74"/>
                    </a:cubicBezTo>
                    <a:cubicBezTo>
                      <a:pt x="125" y="74"/>
                      <a:pt x="123" y="76"/>
                      <a:pt x="123" y="78"/>
                    </a:cubicBezTo>
                    <a:cubicBezTo>
                      <a:pt x="123" y="80"/>
                      <a:pt x="125" y="82"/>
                      <a:pt x="127" y="82"/>
                    </a:cubicBezTo>
                    <a:cubicBezTo>
                      <a:pt x="140" y="82"/>
                      <a:pt x="140" y="82"/>
                      <a:pt x="140" y="82"/>
                    </a:cubicBezTo>
                    <a:cubicBezTo>
                      <a:pt x="146" y="92"/>
                      <a:pt x="146" y="92"/>
                      <a:pt x="146" y="92"/>
                    </a:cubicBezTo>
                    <a:cubicBezTo>
                      <a:pt x="147" y="93"/>
                      <a:pt x="148" y="94"/>
                      <a:pt x="150" y="94"/>
                    </a:cubicBezTo>
                    <a:cubicBezTo>
                      <a:pt x="150" y="94"/>
                      <a:pt x="151" y="94"/>
                      <a:pt x="152" y="93"/>
                    </a:cubicBezTo>
                    <a:cubicBezTo>
                      <a:pt x="154" y="92"/>
                      <a:pt x="154" y="90"/>
                      <a:pt x="153" y="88"/>
                    </a:cubicBezTo>
                    <a:cubicBezTo>
                      <a:pt x="146" y="76"/>
                      <a:pt x="146" y="76"/>
                      <a:pt x="146" y="76"/>
                    </a:cubicBezTo>
                    <a:cubicBezTo>
                      <a:pt x="145" y="75"/>
                      <a:pt x="144" y="74"/>
                      <a:pt x="143" y="74"/>
                    </a:cubicBezTo>
                    <a:close/>
                    <a:moveTo>
                      <a:pt x="262" y="22"/>
                    </a:moveTo>
                    <a:cubicBezTo>
                      <a:pt x="264" y="22"/>
                      <a:pt x="266" y="20"/>
                      <a:pt x="266" y="18"/>
                    </a:cubicBezTo>
                    <a:cubicBezTo>
                      <a:pt x="266" y="16"/>
                      <a:pt x="264" y="14"/>
                      <a:pt x="262" y="14"/>
                    </a:cubicBezTo>
                    <a:cubicBezTo>
                      <a:pt x="230" y="14"/>
                      <a:pt x="230" y="14"/>
                      <a:pt x="230" y="14"/>
                    </a:cubicBezTo>
                    <a:cubicBezTo>
                      <a:pt x="229" y="14"/>
                      <a:pt x="228" y="15"/>
                      <a:pt x="227" y="16"/>
                    </a:cubicBezTo>
                    <a:cubicBezTo>
                      <a:pt x="212" y="42"/>
                      <a:pt x="212" y="42"/>
                      <a:pt x="212" y="42"/>
                    </a:cubicBezTo>
                    <a:cubicBezTo>
                      <a:pt x="211" y="44"/>
                      <a:pt x="211" y="46"/>
                      <a:pt x="213" y="47"/>
                    </a:cubicBezTo>
                    <a:cubicBezTo>
                      <a:pt x="214" y="48"/>
                      <a:pt x="215" y="48"/>
                      <a:pt x="215" y="48"/>
                    </a:cubicBezTo>
                    <a:cubicBezTo>
                      <a:pt x="217" y="48"/>
                      <a:pt x="218" y="47"/>
                      <a:pt x="219" y="46"/>
                    </a:cubicBezTo>
                    <a:cubicBezTo>
                      <a:pt x="233" y="22"/>
                      <a:pt x="233" y="22"/>
                      <a:pt x="233" y="22"/>
                    </a:cubicBezTo>
                    <a:lnTo>
                      <a:pt x="262" y="22"/>
                    </a:lnTo>
                    <a:close/>
                    <a:moveTo>
                      <a:pt x="270" y="8"/>
                    </a:moveTo>
                    <a:cubicBezTo>
                      <a:pt x="272" y="8"/>
                      <a:pt x="274" y="6"/>
                      <a:pt x="274" y="4"/>
                    </a:cubicBezTo>
                    <a:cubicBezTo>
                      <a:pt x="274" y="2"/>
                      <a:pt x="272" y="0"/>
                      <a:pt x="270" y="0"/>
                    </a:cubicBezTo>
                    <a:cubicBezTo>
                      <a:pt x="222" y="0"/>
                      <a:pt x="222" y="0"/>
                      <a:pt x="222" y="0"/>
                    </a:cubicBezTo>
                    <a:cubicBezTo>
                      <a:pt x="221" y="0"/>
                      <a:pt x="219" y="1"/>
                      <a:pt x="219" y="2"/>
                    </a:cubicBezTo>
                    <a:cubicBezTo>
                      <a:pt x="196" y="42"/>
                      <a:pt x="196" y="42"/>
                      <a:pt x="196" y="42"/>
                    </a:cubicBezTo>
                    <a:cubicBezTo>
                      <a:pt x="195" y="44"/>
                      <a:pt x="195" y="46"/>
                      <a:pt x="197" y="47"/>
                    </a:cubicBezTo>
                    <a:cubicBezTo>
                      <a:pt x="198" y="48"/>
                      <a:pt x="198" y="48"/>
                      <a:pt x="199" y="48"/>
                    </a:cubicBezTo>
                    <a:cubicBezTo>
                      <a:pt x="200" y="48"/>
                      <a:pt x="202" y="47"/>
                      <a:pt x="203" y="46"/>
                    </a:cubicBezTo>
                    <a:cubicBezTo>
                      <a:pt x="224" y="8"/>
                      <a:pt x="224" y="8"/>
                      <a:pt x="224" y="8"/>
                    </a:cubicBezTo>
                    <a:lnTo>
                      <a:pt x="270" y="8"/>
                    </a:lnTo>
                    <a:close/>
                    <a:moveTo>
                      <a:pt x="250" y="76"/>
                    </a:moveTo>
                    <a:cubicBezTo>
                      <a:pt x="250" y="132"/>
                      <a:pt x="250" y="132"/>
                      <a:pt x="250" y="132"/>
                    </a:cubicBezTo>
                    <a:cubicBezTo>
                      <a:pt x="306" y="156"/>
                      <a:pt x="306" y="156"/>
                      <a:pt x="306" y="156"/>
                    </a:cubicBezTo>
                    <a:cubicBezTo>
                      <a:pt x="362" y="132"/>
                      <a:pt x="362" y="132"/>
                      <a:pt x="362" y="132"/>
                    </a:cubicBezTo>
                    <a:lnTo>
                      <a:pt x="250" y="76"/>
                    </a:lnTo>
                    <a:close/>
                    <a:moveTo>
                      <a:pt x="330" y="208"/>
                    </a:moveTo>
                    <a:cubicBezTo>
                      <a:pt x="338" y="212"/>
                      <a:pt x="338" y="212"/>
                      <a:pt x="338" y="212"/>
                    </a:cubicBezTo>
                    <a:cubicBezTo>
                      <a:pt x="346" y="208"/>
                      <a:pt x="346" y="208"/>
                      <a:pt x="346" y="208"/>
                    </a:cubicBezTo>
                    <a:cubicBezTo>
                      <a:pt x="346" y="196"/>
                      <a:pt x="346" y="196"/>
                      <a:pt x="346" y="196"/>
                    </a:cubicBezTo>
                    <a:cubicBezTo>
                      <a:pt x="330" y="196"/>
                      <a:pt x="330" y="196"/>
                      <a:pt x="330" y="196"/>
                    </a:cubicBezTo>
                    <a:lnTo>
                      <a:pt x="330" y="208"/>
                    </a:lnTo>
                    <a:close/>
                    <a:moveTo>
                      <a:pt x="266" y="208"/>
                    </a:moveTo>
                    <a:cubicBezTo>
                      <a:pt x="274" y="212"/>
                      <a:pt x="274" y="212"/>
                      <a:pt x="274" y="212"/>
                    </a:cubicBezTo>
                    <a:cubicBezTo>
                      <a:pt x="282" y="208"/>
                      <a:pt x="282" y="208"/>
                      <a:pt x="282" y="208"/>
                    </a:cubicBezTo>
                    <a:cubicBezTo>
                      <a:pt x="282" y="196"/>
                      <a:pt x="282" y="196"/>
                      <a:pt x="282" y="196"/>
                    </a:cubicBezTo>
                    <a:cubicBezTo>
                      <a:pt x="266" y="196"/>
                      <a:pt x="266" y="196"/>
                      <a:pt x="266" y="196"/>
                    </a:cubicBezTo>
                    <a:lnTo>
                      <a:pt x="266" y="208"/>
                    </a:lnTo>
                    <a:close/>
                    <a:moveTo>
                      <a:pt x="258" y="32"/>
                    </a:moveTo>
                    <a:cubicBezTo>
                      <a:pt x="258" y="30"/>
                      <a:pt x="256" y="28"/>
                      <a:pt x="254" y="28"/>
                    </a:cubicBezTo>
                    <a:cubicBezTo>
                      <a:pt x="238" y="28"/>
                      <a:pt x="238" y="28"/>
                      <a:pt x="238" y="28"/>
                    </a:cubicBezTo>
                    <a:cubicBezTo>
                      <a:pt x="237" y="28"/>
                      <a:pt x="236" y="29"/>
                      <a:pt x="235" y="30"/>
                    </a:cubicBezTo>
                    <a:cubicBezTo>
                      <a:pt x="228" y="42"/>
                      <a:pt x="228" y="42"/>
                      <a:pt x="228" y="42"/>
                    </a:cubicBezTo>
                    <a:cubicBezTo>
                      <a:pt x="227" y="44"/>
                      <a:pt x="227" y="46"/>
                      <a:pt x="229" y="47"/>
                    </a:cubicBezTo>
                    <a:cubicBezTo>
                      <a:pt x="230" y="48"/>
                      <a:pt x="231" y="48"/>
                      <a:pt x="231" y="48"/>
                    </a:cubicBezTo>
                    <a:cubicBezTo>
                      <a:pt x="233" y="48"/>
                      <a:pt x="234" y="47"/>
                      <a:pt x="235" y="46"/>
                    </a:cubicBezTo>
                    <a:cubicBezTo>
                      <a:pt x="241" y="36"/>
                      <a:pt x="241" y="36"/>
                      <a:pt x="241" y="36"/>
                    </a:cubicBezTo>
                    <a:cubicBezTo>
                      <a:pt x="254" y="36"/>
                      <a:pt x="254" y="36"/>
                      <a:pt x="254" y="36"/>
                    </a:cubicBezTo>
                    <a:cubicBezTo>
                      <a:pt x="256" y="36"/>
                      <a:pt x="258" y="34"/>
                      <a:pt x="258" y="32"/>
                    </a:cubicBezTo>
                    <a:close/>
                  </a:path>
                </a:pathLst>
              </a:custGeom>
              <a:solidFill>
                <a:srgbClr val="9FCBE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9" name="Freeform 230">
                <a:extLst>
                  <a:ext uri="{FF2B5EF4-FFF2-40B4-BE49-F238E27FC236}">
                    <a16:creationId xmlns:a16="http://schemas.microsoft.com/office/drawing/2014/main" id="{E422A2AB-09D2-478F-A991-A87A5046BB8E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3633788" y="1704975"/>
                <a:ext cx="1116013" cy="471488"/>
              </a:xfrm>
              <a:custGeom>
                <a:avLst/>
                <a:gdLst>
                  <a:gd name="T0" fmla="*/ 96 w 398"/>
                  <a:gd name="T1" fmla="*/ 102 h 168"/>
                  <a:gd name="T2" fmla="*/ 116 w 398"/>
                  <a:gd name="T3" fmla="*/ 102 h 168"/>
                  <a:gd name="T4" fmla="*/ 282 w 398"/>
                  <a:gd name="T5" fmla="*/ 128 h 168"/>
                  <a:gd name="T6" fmla="*/ 298 w 398"/>
                  <a:gd name="T7" fmla="*/ 136 h 168"/>
                  <a:gd name="T8" fmla="*/ 397 w 398"/>
                  <a:gd name="T9" fmla="*/ 25 h 168"/>
                  <a:gd name="T10" fmla="*/ 382 w 398"/>
                  <a:gd name="T11" fmla="*/ 4 h 168"/>
                  <a:gd name="T12" fmla="*/ 266 w 398"/>
                  <a:gd name="T13" fmla="*/ 0 h 168"/>
                  <a:gd name="T14" fmla="*/ 262 w 398"/>
                  <a:gd name="T15" fmla="*/ 24 h 168"/>
                  <a:gd name="T16" fmla="*/ 246 w 398"/>
                  <a:gd name="T17" fmla="*/ 28 h 168"/>
                  <a:gd name="T18" fmla="*/ 254 w 398"/>
                  <a:gd name="T19" fmla="*/ 44 h 168"/>
                  <a:gd name="T20" fmla="*/ 262 w 398"/>
                  <a:gd name="T21" fmla="*/ 84 h 168"/>
                  <a:gd name="T22" fmla="*/ 264 w 398"/>
                  <a:gd name="T23" fmla="*/ 151 h 168"/>
                  <a:gd name="T24" fmla="*/ 278 w 398"/>
                  <a:gd name="T25" fmla="*/ 160 h 168"/>
                  <a:gd name="T26" fmla="*/ 292 w 398"/>
                  <a:gd name="T27" fmla="*/ 168 h 168"/>
                  <a:gd name="T28" fmla="*/ 302 w 398"/>
                  <a:gd name="T29" fmla="*/ 152 h 168"/>
                  <a:gd name="T30" fmla="*/ 345 w 398"/>
                  <a:gd name="T31" fmla="*/ 164 h 168"/>
                  <a:gd name="T32" fmla="*/ 364 w 398"/>
                  <a:gd name="T33" fmla="*/ 164 h 168"/>
                  <a:gd name="T34" fmla="*/ 378 w 398"/>
                  <a:gd name="T35" fmla="*/ 152 h 168"/>
                  <a:gd name="T36" fmla="*/ 382 w 398"/>
                  <a:gd name="T37" fmla="*/ 84 h 168"/>
                  <a:gd name="T38" fmla="*/ 390 w 398"/>
                  <a:gd name="T39" fmla="*/ 32 h 168"/>
                  <a:gd name="T40" fmla="*/ 398 w 398"/>
                  <a:gd name="T41" fmla="*/ 44 h 168"/>
                  <a:gd name="T42" fmla="*/ 294 w 398"/>
                  <a:gd name="T43" fmla="*/ 158 h 168"/>
                  <a:gd name="T44" fmla="*/ 286 w 398"/>
                  <a:gd name="T45" fmla="*/ 152 h 168"/>
                  <a:gd name="T46" fmla="*/ 358 w 398"/>
                  <a:gd name="T47" fmla="*/ 158 h 168"/>
                  <a:gd name="T48" fmla="*/ 350 w 398"/>
                  <a:gd name="T49" fmla="*/ 152 h 168"/>
                  <a:gd name="T50" fmla="*/ 374 w 398"/>
                  <a:gd name="T51" fmla="*/ 144 h 168"/>
                  <a:gd name="T52" fmla="*/ 321 w 398"/>
                  <a:gd name="T53" fmla="*/ 112 h 168"/>
                  <a:gd name="T54" fmla="*/ 374 w 398"/>
                  <a:gd name="T55" fmla="*/ 144 h 168"/>
                  <a:gd name="T56" fmla="*/ 270 w 398"/>
                  <a:gd name="T57" fmla="*/ 81 h 168"/>
                  <a:gd name="T58" fmla="*/ 374 w 398"/>
                  <a:gd name="T59" fmla="*/ 81 h 168"/>
                  <a:gd name="T60" fmla="*/ 270 w 398"/>
                  <a:gd name="T61" fmla="*/ 8 h 168"/>
                  <a:gd name="T62" fmla="*/ 192 w 398"/>
                  <a:gd name="T63" fmla="*/ 100 h 168"/>
                  <a:gd name="T64" fmla="*/ 152 w 398"/>
                  <a:gd name="T65" fmla="*/ 52 h 168"/>
                  <a:gd name="T66" fmla="*/ 41 w 398"/>
                  <a:gd name="T67" fmla="*/ 52 h 168"/>
                  <a:gd name="T68" fmla="*/ 14 w 398"/>
                  <a:gd name="T69" fmla="*/ 138 h 168"/>
                  <a:gd name="T70" fmla="*/ 4 w 398"/>
                  <a:gd name="T71" fmla="*/ 146 h 168"/>
                  <a:gd name="T72" fmla="*/ 20 w 398"/>
                  <a:gd name="T73" fmla="*/ 154 h 168"/>
                  <a:gd name="T74" fmla="*/ 42 w 398"/>
                  <a:gd name="T75" fmla="*/ 159 h 168"/>
                  <a:gd name="T76" fmla="*/ 71 w 398"/>
                  <a:gd name="T77" fmla="*/ 159 h 168"/>
                  <a:gd name="T78" fmla="*/ 164 w 398"/>
                  <a:gd name="T79" fmla="*/ 154 h 168"/>
                  <a:gd name="T80" fmla="*/ 178 w 398"/>
                  <a:gd name="T81" fmla="*/ 167 h 168"/>
                  <a:gd name="T82" fmla="*/ 196 w 398"/>
                  <a:gd name="T83" fmla="*/ 156 h 168"/>
                  <a:gd name="T84" fmla="*/ 212 w 398"/>
                  <a:gd name="T85" fmla="*/ 152 h 168"/>
                  <a:gd name="T86" fmla="*/ 146 w 398"/>
                  <a:gd name="T87" fmla="*/ 58 h 168"/>
                  <a:gd name="T88" fmla="*/ 123 w 398"/>
                  <a:gd name="T89" fmla="*/ 58 h 168"/>
                  <a:gd name="T90" fmla="*/ 114 w 398"/>
                  <a:gd name="T91" fmla="*/ 58 h 168"/>
                  <a:gd name="T92" fmla="*/ 48 w 398"/>
                  <a:gd name="T93" fmla="*/ 58 h 168"/>
                  <a:gd name="T94" fmla="*/ 48 w 398"/>
                  <a:gd name="T95" fmla="*/ 154 h 168"/>
                  <a:gd name="T96" fmla="*/ 64 w 398"/>
                  <a:gd name="T97" fmla="*/ 146 h 168"/>
                  <a:gd name="T98" fmla="*/ 72 w 398"/>
                  <a:gd name="T99" fmla="*/ 144 h 168"/>
                  <a:gd name="T100" fmla="*/ 54 w 398"/>
                  <a:gd name="T101" fmla="*/ 133 h 168"/>
                  <a:gd name="T102" fmla="*/ 40 w 398"/>
                  <a:gd name="T103" fmla="*/ 146 h 168"/>
                  <a:gd name="T104" fmla="*/ 125 w 398"/>
                  <a:gd name="T105" fmla="*/ 91 h 168"/>
                  <a:gd name="T106" fmla="*/ 188 w 398"/>
                  <a:gd name="T107" fmla="*/ 154 h 168"/>
                  <a:gd name="T108" fmla="*/ 172 w 398"/>
                  <a:gd name="T109" fmla="*/ 146 h 168"/>
                  <a:gd name="T110" fmla="*/ 188 w 398"/>
                  <a:gd name="T111" fmla="*/ 154 h 168"/>
                  <a:gd name="T112" fmla="*/ 195 w 398"/>
                  <a:gd name="T113" fmla="*/ 141 h 168"/>
                  <a:gd name="T114" fmla="*/ 166 w 398"/>
                  <a:gd name="T115" fmla="*/ 141 h 168"/>
                  <a:gd name="T116" fmla="*/ 152 w 398"/>
                  <a:gd name="T117" fmla="*/ 146 h 168"/>
                  <a:gd name="T118" fmla="*/ 202 w 398"/>
                  <a:gd name="T119" fmla="*/ 146 h 168"/>
                  <a:gd name="T120" fmla="*/ 362 w 398"/>
                  <a:gd name="T121" fmla="*/ 136 h 168"/>
                  <a:gd name="T122" fmla="*/ 346 w 398"/>
                  <a:gd name="T123" fmla="*/ 128 h 16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</a:cxnLst>
                <a:rect l="0" t="0" r="r" b="b"/>
                <a:pathLst>
                  <a:path w="398" h="168">
                    <a:moveTo>
                      <a:pt x="112" y="98"/>
                    </a:moveTo>
                    <a:cubicBezTo>
                      <a:pt x="100" y="98"/>
                      <a:pt x="100" y="98"/>
                      <a:pt x="100" y="98"/>
                    </a:cubicBezTo>
                    <a:cubicBezTo>
                      <a:pt x="98" y="98"/>
                      <a:pt x="96" y="100"/>
                      <a:pt x="96" y="102"/>
                    </a:cubicBezTo>
                    <a:cubicBezTo>
                      <a:pt x="96" y="104"/>
                      <a:pt x="98" y="106"/>
                      <a:pt x="100" y="106"/>
                    </a:cubicBezTo>
                    <a:cubicBezTo>
                      <a:pt x="112" y="106"/>
                      <a:pt x="112" y="106"/>
                      <a:pt x="112" y="106"/>
                    </a:cubicBezTo>
                    <a:cubicBezTo>
                      <a:pt x="115" y="106"/>
                      <a:pt x="116" y="104"/>
                      <a:pt x="116" y="102"/>
                    </a:cubicBezTo>
                    <a:cubicBezTo>
                      <a:pt x="116" y="100"/>
                      <a:pt x="115" y="98"/>
                      <a:pt x="112" y="98"/>
                    </a:cubicBezTo>
                    <a:close/>
                    <a:moveTo>
                      <a:pt x="298" y="128"/>
                    </a:moveTo>
                    <a:cubicBezTo>
                      <a:pt x="282" y="128"/>
                      <a:pt x="282" y="128"/>
                      <a:pt x="282" y="128"/>
                    </a:cubicBezTo>
                    <a:cubicBezTo>
                      <a:pt x="280" y="128"/>
                      <a:pt x="278" y="130"/>
                      <a:pt x="278" y="132"/>
                    </a:cubicBezTo>
                    <a:cubicBezTo>
                      <a:pt x="278" y="134"/>
                      <a:pt x="280" y="136"/>
                      <a:pt x="282" y="136"/>
                    </a:cubicBezTo>
                    <a:cubicBezTo>
                      <a:pt x="298" y="136"/>
                      <a:pt x="298" y="136"/>
                      <a:pt x="298" y="136"/>
                    </a:cubicBezTo>
                    <a:cubicBezTo>
                      <a:pt x="301" y="136"/>
                      <a:pt x="302" y="134"/>
                      <a:pt x="302" y="132"/>
                    </a:cubicBezTo>
                    <a:cubicBezTo>
                      <a:pt x="302" y="130"/>
                      <a:pt x="301" y="128"/>
                      <a:pt x="298" y="128"/>
                    </a:cubicBezTo>
                    <a:close/>
                    <a:moveTo>
                      <a:pt x="397" y="25"/>
                    </a:moveTo>
                    <a:cubicBezTo>
                      <a:pt x="397" y="24"/>
                      <a:pt x="396" y="24"/>
                      <a:pt x="394" y="24"/>
                    </a:cubicBezTo>
                    <a:cubicBezTo>
                      <a:pt x="382" y="24"/>
                      <a:pt x="382" y="24"/>
                      <a:pt x="382" y="24"/>
                    </a:cubicBezTo>
                    <a:cubicBezTo>
                      <a:pt x="382" y="4"/>
                      <a:pt x="382" y="4"/>
                      <a:pt x="382" y="4"/>
                    </a:cubicBezTo>
                    <a:cubicBezTo>
                      <a:pt x="382" y="3"/>
                      <a:pt x="382" y="2"/>
                      <a:pt x="381" y="1"/>
                    </a:cubicBezTo>
                    <a:cubicBezTo>
                      <a:pt x="381" y="0"/>
                      <a:pt x="380" y="0"/>
                      <a:pt x="378" y="0"/>
                    </a:cubicBezTo>
                    <a:cubicBezTo>
                      <a:pt x="266" y="0"/>
                      <a:pt x="266" y="0"/>
                      <a:pt x="266" y="0"/>
                    </a:cubicBezTo>
                    <a:cubicBezTo>
                      <a:pt x="265" y="0"/>
                      <a:pt x="264" y="0"/>
                      <a:pt x="264" y="1"/>
                    </a:cubicBezTo>
                    <a:cubicBezTo>
                      <a:pt x="263" y="2"/>
                      <a:pt x="262" y="3"/>
                      <a:pt x="262" y="4"/>
                    </a:cubicBezTo>
                    <a:cubicBezTo>
                      <a:pt x="262" y="24"/>
                      <a:pt x="262" y="24"/>
                      <a:pt x="262" y="24"/>
                    </a:cubicBezTo>
                    <a:cubicBezTo>
                      <a:pt x="250" y="24"/>
                      <a:pt x="250" y="24"/>
                      <a:pt x="250" y="24"/>
                    </a:cubicBezTo>
                    <a:cubicBezTo>
                      <a:pt x="249" y="24"/>
                      <a:pt x="248" y="24"/>
                      <a:pt x="248" y="25"/>
                    </a:cubicBezTo>
                    <a:cubicBezTo>
                      <a:pt x="247" y="26"/>
                      <a:pt x="246" y="27"/>
                      <a:pt x="246" y="28"/>
                    </a:cubicBezTo>
                    <a:cubicBezTo>
                      <a:pt x="246" y="44"/>
                      <a:pt x="246" y="44"/>
                      <a:pt x="246" y="44"/>
                    </a:cubicBezTo>
                    <a:cubicBezTo>
                      <a:pt x="246" y="46"/>
                      <a:pt x="248" y="48"/>
                      <a:pt x="250" y="48"/>
                    </a:cubicBezTo>
                    <a:cubicBezTo>
                      <a:pt x="253" y="48"/>
                      <a:pt x="254" y="46"/>
                      <a:pt x="254" y="44"/>
                    </a:cubicBezTo>
                    <a:cubicBezTo>
                      <a:pt x="254" y="32"/>
                      <a:pt x="254" y="32"/>
                      <a:pt x="254" y="32"/>
                    </a:cubicBezTo>
                    <a:cubicBezTo>
                      <a:pt x="262" y="32"/>
                      <a:pt x="262" y="32"/>
                      <a:pt x="262" y="32"/>
                    </a:cubicBezTo>
                    <a:cubicBezTo>
                      <a:pt x="262" y="84"/>
                      <a:pt x="262" y="84"/>
                      <a:pt x="262" y="84"/>
                    </a:cubicBezTo>
                    <a:cubicBezTo>
                      <a:pt x="262" y="84"/>
                      <a:pt x="262" y="84"/>
                      <a:pt x="262" y="84"/>
                    </a:cubicBezTo>
                    <a:cubicBezTo>
                      <a:pt x="262" y="148"/>
                      <a:pt x="262" y="148"/>
                      <a:pt x="262" y="148"/>
                    </a:cubicBezTo>
                    <a:cubicBezTo>
                      <a:pt x="262" y="149"/>
                      <a:pt x="263" y="150"/>
                      <a:pt x="264" y="151"/>
                    </a:cubicBezTo>
                    <a:cubicBezTo>
                      <a:pt x="264" y="152"/>
                      <a:pt x="265" y="152"/>
                      <a:pt x="266" y="152"/>
                    </a:cubicBezTo>
                    <a:cubicBezTo>
                      <a:pt x="278" y="152"/>
                      <a:pt x="278" y="152"/>
                      <a:pt x="278" y="152"/>
                    </a:cubicBezTo>
                    <a:cubicBezTo>
                      <a:pt x="278" y="160"/>
                      <a:pt x="278" y="160"/>
                      <a:pt x="278" y="160"/>
                    </a:cubicBezTo>
                    <a:cubicBezTo>
                      <a:pt x="278" y="162"/>
                      <a:pt x="279" y="163"/>
                      <a:pt x="281" y="164"/>
                    </a:cubicBezTo>
                    <a:cubicBezTo>
                      <a:pt x="289" y="168"/>
                      <a:pt x="289" y="168"/>
                      <a:pt x="289" y="168"/>
                    </a:cubicBezTo>
                    <a:cubicBezTo>
                      <a:pt x="290" y="168"/>
                      <a:pt x="291" y="168"/>
                      <a:pt x="292" y="168"/>
                    </a:cubicBezTo>
                    <a:cubicBezTo>
                      <a:pt x="300" y="164"/>
                      <a:pt x="300" y="164"/>
                      <a:pt x="300" y="164"/>
                    </a:cubicBezTo>
                    <a:cubicBezTo>
                      <a:pt x="302" y="163"/>
                      <a:pt x="302" y="162"/>
                      <a:pt x="302" y="160"/>
                    </a:cubicBezTo>
                    <a:cubicBezTo>
                      <a:pt x="302" y="152"/>
                      <a:pt x="302" y="152"/>
                      <a:pt x="302" y="152"/>
                    </a:cubicBezTo>
                    <a:cubicBezTo>
                      <a:pt x="342" y="152"/>
                      <a:pt x="342" y="152"/>
                      <a:pt x="342" y="152"/>
                    </a:cubicBezTo>
                    <a:cubicBezTo>
                      <a:pt x="342" y="160"/>
                      <a:pt x="342" y="160"/>
                      <a:pt x="342" y="160"/>
                    </a:cubicBezTo>
                    <a:cubicBezTo>
                      <a:pt x="342" y="162"/>
                      <a:pt x="343" y="163"/>
                      <a:pt x="345" y="164"/>
                    </a:cubicBezTo>
                    <a:cubicBezTo>
                      <a:pt x="353" y="168"/>
                      <a:pt x="353" y="168"/>
                      <a:pt x="353" y="168"/>
                    </a:cubicBezTo>
                    <a:cubicBezTo>
                      <a:pt x="354" y="168"/>
                      <a:pt x="355" y="168"/>
                      <a:pt x="356" y="168"/>
                    </a:cubicBezTo>
                    <a:cubicBezTo>
                      <a:pt x="364" y="164"/>
                      <a:pt x="364" y="164"/>
                      <a:pt x="364" y="164"/>
                    </a:cubicBezTo>
                    <a:cubicBezTo>
                      <a:pt x="366" y="163"/>
                      <a:pt x="366" y="162"/>
                      <a:pt x="366" y="160"/>
                    </a:cubicBezTo>
                    <a:cubicBezTo>
                      <a:pt x="366" y="152"/>
                      <a:pt x="366" y="152"/>
                      <a:pt x="366" y="152"/>
                    </a:cubicBezTo>
                    <a:cubicBezTo>
                      <a:pt x="378" y="152"/>
                      <a:pt x="378" y="152"/>
                      <a:pt x="378" y="152"/>
                    </a:cubicBezTo>
                    <a:cubicBezTo>
                      <a:pt x="380" y="152"/>
                      <a:pt x="381" y="152"/>
                      <a:pt x="381" y="151"/>
                    </a:cubicBezTo>
                    <a:cubicBezTo>
                      <a:pt x="382" y="150"/>
                      <a:pt x="382" y="149"/>
                      <a:pt x="382" y="148"/>
                    </a:cubicBezTo>
                    <a:cubicBezTo>
                      <a:pt x="382" y="84"/>
                      <a:pt x="382" y="84"/>
                      <a:pt x="382" y="84"/>
                    </a:cubicBezTo>
                    <a:cubicBezTo>
                      <a:pt x="382" y="84"/>
                      <a:pt x="382" y="84"/>
                      <a:pt x="382" y="84"/>
                    </a:cubicBezTo>
                    <a:cubicBezTo>
                      <a:pt x="382" y="32"/>
                      <a:pt x="382" y="32"/>
                      <a:pt x="382" y="32"/>
                    </a:cubicBezTo>
                    <a:cubicBezTo>
                      <a:pt x="390" y="32"/>
                      <a:pt x="390" y="32"/>
                      <a:pt x="390" y="32"/>
                    </a:cubicBezTo>
                    <a:cubicBezTo>
                      <a:pt x="390" y="44"/>
                      <a:pt x="390" y="44"/>
                      <a:pt x="390" y="44"/>
                    </a:cubicBezTo>
                    <a:cubicBezTo>
                      <a:pt x="390" y="46"/>
                      <a:pt x="392" y="48"/>
                      <a:pt x="394" y="48"/>
                    </a:cubicBezTo>
                    <a:cubicBezTo>
                      <a:pt x="397" y="48"/>
                      <a:pt x="398" y="46"/>
                      <a:pt x="398" y="44"/>
                    </a:cubicBezTo>
                    <a:cubicBezTo>
                      <a:pt x="398" y="28"/>
                      <a:pt x="398" y="28"/>
                      <a:pt x="398" y="28"/>
                    </a:cubicBezTo>
                    <a:cubicBezTo>
                      <a:pt x="398" y="27"/>
                      <a:pt x="398" y="26"/>
                      <a:pt x="397" y="25"/>
                    </a:cubicBezTo>
                    <a:close/>
                    <a:moveTo>
                      <a:pt x="294" y="158"/>
                    </a:moveTo>
                    <a:cubicBezTo>
                      <a:pt x="290" y="160"/>
                      <a:pt x="290" y="160"/>
                      <a:pt x="290" y="160"/>
                    </a:cubicBezTo>
                    <a:cubicBezTo>
                      <a:pt x="286" y="158"/>
                      <a:pt x="286" y="158"/>
                      <a:pt x="286" y="158"/>
                    </a:cubicBezTo>
                    <a:cubicBezTo>
                      <a:pt x="286" y="152"/>
                      <a:pt x="286" y="152"/>
                      <a:pt x="286" y="152"/>
                    </a:cubicBezTo>
                    <a:cubicBezTo>
                      <a:pt x="294" y="152"/>
                      <a:pt x="294" y="152"/>
                      <a:pt x="294" y="152"/>
                    </a:cubicBezTo>
                    <a:lnTo>
                      <a:pt x="294" y="158"/>
                    </a:lnTo>
                    <a:close/>
                    <a:moveTo>
                      <a:pt x="358" y="158"/>
                    </a:moveTo>
                    <a:cubicBezTo>
                      <a:pt x="354" y="160"/>
                      <a:pt x="354" y="160"/>
                      <a:pt x="354" y="160"/>
                    </a:cubicBezTo>
                    <a:cubicBezTo>
                      <a:pt x="350" y="158"/>
                      <a:pt x="350" y="158"/>
                      <a:pt x="350" y="158"/>
                    </a:cubicBezTo>
                    <a:cubicBezTo>
                      <a:pt x="350" y="152"/>
                      <a:pt x="350" y="152"/>
                      <a:pt x="350" y="152"/>
                    </a:cubicBezTo>
                    <a:cubicBezTo>
                      <a:pt x="358" y="152"/>
                      <a:pt x="358" y="152"/>
                      <a:pt x="358" y="152"/>
                    </a:cubicBezTo>
                    <a:lnTo>
                      <a:pt x="358" y="158"/>
                    </a:lnTo>
                    <a:close/>
                    <a:moveTo>
                      <a:pt x="374" y="144"/>
                    </a:moveTo>
                    <a:cubicBezTo>
                      <a:pt x="270" y="144"/>
                      <a:pt x="270" y="144"/>
                      <a:pt x="270" y="144"/>
                    </a:cubicBezTo>
                    <a:cubicBezTo>
                      <a:pt x="270" y="90"/>
                      <a:pt x="270" y="90"/>
                      <a:pt x="270" y="90"/>
                    </a:cubicBezTo>
                    <a:cubicBezTo>
                      <a:pt x="321" y="112"/>
                      <a:pt x="321" y="112"/>
                      <a:pt x="321" y="112"/>
                    </a:cubicBezTo>
                    <a:cubicBezTo>
                      <a:pt x="322" y="112"/>
                      <a:pt x="323" y="112"/>
                      <a:pt x="324" y="112"/>
                    </a:cubicBezTo>
                    <a:cubicBezTo>
                      <a:pt x="374" y="90"/>
                      <a:pt x="374" y="90"/>
                      <a:pt x="374" y="90"/>
                    </a:cubicBezTo>
                    <a:lnTo>
                      <a:pt x="374" y="144"/>
                    </a:lnTo>
                    <a:close/>
                    <a:moveTo>
                      <a:pt x="374" y="81"/>
                    </a:moveTo>
                    <a:cubicBezTo>
                      <a:pt x="322" y="104"/>
                      <a:pt x="322" y="104"/>
                      <a:pt x="322" y="104"/>
                    </a:cubicBezTo>
                    <a:cubicBezTo>
                      <a:pt x="270" y="81"/>
                      <a:pt x="270" y="81"/>
                      <a:pt x="270" y="81"/>
                    </a:cubicBezTo>
                    <a:cubicBezTo>
                      <a:pt x="270" y="32"/>
                      <a:pt x="270" y="32"/>
                      <a:pt x="270" y="32"/>
                    </a:cubicBezTo>
                    <a:cubicBezTo>
                      <a:pt x="374" y="32"/>
                      <a:pt x="374" y="32"/>
                      <a:pt x="374" y="32"/>
                    </a:cubicBezTo>
                    <a:lnTo>
                      <a:pt x="374" y="81"/>
                    </a:lnTo>
                    <a:close/>
                    <a:moveTo>
                      <a:pt x="374" y="24"/>
                    </a:moveTo>
                    <a:cubicBezTo>
                      <a:pt x="270" y="24"/>
                      <a:pt x="270" y="24"/>
                      <a:pt x="270" y="24"/>
                    </a:cubicBezTo>
                    <a:cubicBezTo>
                      <a:pt x="270" y="8"/>
                      <a:pt x="270" y="8"/>
                      <a:pt x="270" y="8"/>
                    </a:cubicBezTo>
                    <a:cubicBezTo>
                      <a:pt x="374" y="8"/>
                      <a:pt x="374" y="8"/>
                      <a:pt x="374" y="8"/>
                    </a:cubicBezTo>
                    <a:lnTo>
                      <a:pt x="374" y="24"/>
                    </a:lnTo>
                    <a:close/>
                    <a:moveTo>
                      <a:pt x="192" y="100"/>
                    </a:moveTo>
                    <a:cubicBezTo>
                      <a:pt x="192" y="99"/>
                      <a:pt x="190" y="98"/>
                      <a:pt x="188" y="98"/>
                    </a:cubicBezTo>
                    <a:cubicBezTo>
                      <a:pt x="171" y="98"/>
                      <a:pt x="171" y="98"/>
                      <a:pt x="171" y="98"/>
                    </a:cubicBezTo>
                    <a:cubicBezTo>
                      <a:pt x="152" y="52"/>
                      <a:pt x="152" y="52"/>
                      <a:pt x="152" y="52"/>
                    </a:cubicBezTo>
                    <a:cubicBezTo>
                      <a:pt x="152" y="51"/>
                      <a:pt x="150" y="50"/>
                      <a:pt x="148" y="50"/>
                    </a:cubicBezTo>
                    <a:cubicBezTo>
                      <a:pt x="44" y="50"/>
                      <a:pt x="44" y="50"/>
                      <a:pt x="44" y="50"/>
                    </a:cubicBezTo>
                    <a:cubicBezTo>
                      <a:pt x="43" y="50"/>
                      <a:pt x="42" y="51"/>
                      <a:pt x="41" y="52"/>
                    </a:cubicBezTo>
                    <a:cubicBezTo>
                      <a:pt x="41" y="53"/>
                      <a:pt x="40" y="54"/>
                      <a:pt x="41" y="55"/>
                    </a:cubicBezTo>
                    <a:cubicBezTo>
                      <a:pt x="15" y="138"/>
                      <a:pt x="15" y="138"/>
                      <a:pt x="15" y="138"/>
                    </a:cubicBezTo>
                    <a:cubicBezTo>
                      <a:pt x="15" y="138"/>
                      <a:pt x="15" y="138"/>
                      <a:pt x="14" y="138"/>
                    </a:cubicBezTo>
                    <a:cubicBezTo>
                      <a:pt x="4" y="138"/>
                      <a:pt x="4" y="138"/>
                      <a:pt x="4" y="138"/>
                    </a:cubicBezTo>
                    <a:cubicBezTo>
                      <a:pt x="2" y="138"/>
                      <a:pt x="0" y="140"/>
                      <a:pt x="0" y="142"/>
                    </a:cubicBezTo>
                    <a:cubicBezTo>
                      <a:pt x="0" y="144"/>
                      <a:pt x="2" y="146"/>
                      <a:pt x="4" y="146"/>
                    </a:cubicBezTo>
                    <a:cubicBezTo>
                      <a:pt x="13" y="146"/>
                      <a:pt x="13" y="146"/>
                      <a:pt x="13" y="146"/>
                    </a:cubicBezTo>
                    <a:cubicBezTo>
                      <a:pt x="13" y="147"/>
                      <a:pt x="13" y="147"/>
                      <a:pt x="13" y="147"/>
                    </a:cubicBezTo>
                    <a:cubicBezTo>
                      <a:pt x="13" y="149"/>
                      <a:pt x="10" y="154"/>
                      <a:pt x="20" y="154"/>
                    </a:cubicBezTo>
                    <a:cubicBezTo>
                      <a:pt x="40" y="154"/>
                      <a:pt x="40" y="154"/>
                      <a:pt x="40" y="154"/>
                    </a:cubicBezTo>
                    <a:cubicBezTo>
                      <a:pt x="40" y="156"/>
                      <a:pt x="40" y="156"/>
                      <a:pt x="40" y="156"/>
                    </a:cubicBezTo>
                    <a:cubicBezTo>
                      <a:pt x="40" y="157"/>
                      <a:pt x="41" y="159"/>
                      <a:pt x="42" y="159"/>
                    </a:cubicBezTo>
                    <a:cubicBezTo>
                      <a:pt x="54" y="167"/>
                      <a:pt x="54" y="167"/>
                      <a:pt x="54" y="167"/>
                    </a:cubicBezTo>
                    <a:cubicBezTo>
                      <a:pt x="56" y="168"/>
                      <a:pt x="57" y="168"/>
                      <a:pt x="59" y="167"/>
                    </a:cubicBezTo>
                    <a:cubicBezTo>
                      <a:pt x="71" y="159"/>
                      <a:pt x="71" y="159"/>
                      <a:pt x="71" y="159"/>
                    </a:cubicBezTo>
                    <a:cubicBezTo>
                      <a:pt x="72" y="159"/>
                      <a:pt x="72" y="157"/>
                      <a:pt x="72" y="156"/>
                    </a:cubicBezTo>
                    <a:cubicBezTo>
                      <a:pt x="72" y="154"/>
                      <a:pt x="72" y="154"/>
                      <a:pt x="72" y="154"/>
                    </a:cubicBezTo>
                    <a:cubicBezTo>
                      <a:pt x="164" y="154"/>
                      <a:pt x="164" y="154"/>
                      <a:pt x="164" y="154"/>
                    </a:cubicBezTo>
                    <a:cubicBezTo>
                      <a:pt x="164" y="156"/>
                      <a:pt x="164" y="156"/>
                      <a:pt x="164" y="156"/>
                    </a:cubicBezTo>
                    <a:cubicBezTo>
                      <a:pt x="164" y="157"/>
                      <a:pt x="165" y="159"/>
                      <a:pt x="166" y="159"/>
                    </a:cubicBezTo>
                    <a:cubicBezTo>
                      <a:pt x="178" y="167"/>
                      <a:pt x="178" y="167"/>
                      <a:pt x="178" y="167"/>
                    </a:cubicBezTo>
                    <a:cubicBezTo>
                      <a:pt x="180" y="168"/>
                      <a:pt x="181" y="168"/>
                      <a:pt x="183" y="167"/>
                    </a:cubicBezTo>
                    <a:cubicBezTo>
                      <a:pt x="195" y="159"/>
                      <a:pt x="195" y="159"/>
                      <a:pt x="195" y="159"/>
                    </a:cubicBezTo>
                    <a:cubicBezTo>
                      <a:pt x="196" y="159"/>
                      <a:pt x="196" y="157"/>
                      <a:pt x="196" y="156"/>
                    </a:cubicBezTo>
                    <a:cubicBezTo>
                      <a:pt x="196" y="154"/>
                      <a:pt x="196" y="154"/>
                      <a:pt x="196" y="154"/>
                    </a:cubicBezTo>
                    <a:cubicBezTo>
                      <a:pt x="208" y="154"/>
                      <a:pt x="208" y="154"/>
                      <a:pt x="208" y="154"/>
                    </a:cubicBezTo>
                    <a:cubicBezTo>
                      <a:pt x="210" y="154"/>
                      <a:pt x="211" y="153"/>
                      <a:pt x="212" y="152"/>
                    </a:cubicBezTo>
                    <a:cubicBezTo>
                      <a:pt x="213" y="151"/>
                      <a:pt x="213" y="150"/>
                      <a:pt x="212" y="148"/>
                    </a:cubicBezTo>
                    <a:lnTo>
                      <a:pt x="192" y="100"/>
                    </a:lnTo>
                    <a:close/>
                    <a:moveTo>
                      <a:pt x="146" y="58"/>
                    </a:moveTo>
                    <a:cubicBezTo>
                      <a:pt x="162" y="98"/>
                      <a:pt x="162" y="98"/>
                      <a:pt x="162" y="98"/>
                    </a:cubicBezTo>
                    <a:cubicBezTo>
                      <a:pt x="136" y="98"/>
                      <a:pt x="136" y="98"/>
                      <a:pt x="136" y="98"/>
                    </a:cubicBezTo>
                    <a:cubicBezTo>
                      <a:pt x="123" y="58"/>
                      <a:pt x="123" y="58"/>
                      <a:pt x="123" y="58"/>
                    </a:cubicBezTo>
                    <a:lnTo>
                      <a:pt x="146" y="58"/>
                    </a:lnTo>
                    <a:close/>
                    <a:moveTo>
                      <a:pt x="48" y="58"/>
                    </a:moveTo>
                    <a:cubicBezTo>
                      <a:pt x="114" y="58"/>
                      <a:pt x="114" y="58"/>
                      <a:pt x="114" y="58"/>
                    </a:cubicBezTo>
                    <a:cubicBezTo>
                      <a:pt x="123" y="83"/>
                      <a:pt x="123" y="83"/>
                      <a:pt x="123" y="83"/>
                    </a:cubicBezTo>
                    <a:cubicBezTo>
                      <a:pt x="41" y="83"/>
                      <a:pt x="41" y="83"/>
                      <a:pt x="41" y="83"/>
                    </a:cubicBezTo>
                    <a:lnTo>
                      <a:pt x="48" y="58"/>
                    </a:lnTo>
                    <a:close/>
                    <a:moveTo>
                      <a:pt x="64" y="154"/>
                    </a:moveTo>
                    <a:cubicBezTo>
                      <a:pt x="56" y="159"/>
                      <a:pt x="56" y="159"/>
                      <a:pt x="56" y="159"/>
                    </a:cubicBezTo>
                    <a:cubicBezTo>
                      <a:pt x="48" y="154"/>
                      <a:pt x="48" y="154"/>
                      <a:pt x="48" y="154"/>
                    </a:cubicBezTo>
                    <a:cubicBezTo>
                      <a:pt x="48" y="146"/>
                      <a:pt x="48" y="146"/>
                      <a:pt x="48" y="146"/>
                    </a:cubicBezTo>
                    <a:cubicBezTo>
                      <a:pt x="56" y="141"/>
                      <a:pt x="56" y="141"/>
                      <a:pt x="56" y="141"/>
                    </a:cubicBezTo>
                    <a:cubicBezTo>
                      <a:pt x="64" y="146"/>
                      <a:pt x="64" y="146"/>
                      <a:pt x="64" y="146"/>
                    </a:cubicBezTo>
                    <a:lnTo>
                      <a:pt x="64" y="154"/>
                    </a:lnTo>
                    <a:close/>
                    <a:moveTo>
                      <a:pt x="72" y="146"/>
                    </a:moveTo>
                    <a:cubicBezTo>
                      <a:pt x="72" y="144"/>
                      <a:pt x="72" y="144"/>
                      <a:pt x="72" y="144"/>
                    </a:cubicBezTo>
                    <a:cubicBezTo>
                      <a:pt x="72" y="143"/>
                      <a:pt x="72" y="141"/>
                      <a:pt x="71" y="141"/>
                    </a:cubicBezTo>
                    <a:cubicBezTo>
                      <a:pt x="59" y="133"/>
                      <a:pt x="59" y="133"/>
                      <a:pt x="59" y="133"/>
                    </a:cubicBezTo>
                    <a:cubicBezTo>
                      <a:pt x="57" y="132"/>
                      <a:pt x="56" y="132"/>
                      <a:pt x="54" y="133"/>
                    </a:cubicBezTo>
                    <a:cubicBezTo>
                      <a:pt x="42" y="141"/>
                      <a:pt x="42" y="141"/>
                      <a:pt x="42" y="141"/>
                    </a:cubicBezTo>
                    <a:cubicBezTo>
                      <a:pt x="41" y="141"/>
                      <a:pt x="40" y="143"/>
                      <a:pt x="40" y="144"/>
                    </a:cubicBezTo>
                    <a:cubicBezTo>
                      <a:pt x="40" y="146"/>
                      <a:pt x="40" y="146"/>
                      <a:pt x="40" y="146"/>
                    </a:cubicBezTo>
                    <a:cubicBezTo>
                      <a:pt x="21" y="146"/>
                      <a:pt x="21" y="146"/>
                      <a:pt x="21" y="146"/>
                    </a:cubicBezTo>
                    <a:cubicBezTo>
                      <a:pt x="38" y="91"/>
                      <a:pt x="38" y="91"/>
                      <a:pt x="38" y="91"/>
                    </a:cubicBezTo>
                    <a:cubicBezTo>
                      <a:pt x="125" y="91"/>
                      <a:pt x="125" y="91"/>
                      <a:pt x="125" y="91"/>
                    </a:cubicBezTo>
                    <a:cubicBezTo>
                      <a:pt x="144" y="146"/>
                      <a:pt x="144" y="146"/>
                      <a:pt x="144" y="146"/>
                    </a:cubicBezTo>
                    <a:lnTo>
                      <a:pt x="72" y="146"/>
                    </a:lnTo>
                    <a:close/>
                    <a:moveTo>
                      <a:pt x="188" y="154"/>
                    </a:moveTo>
                    <a:cubicBezTo>
                      <a:pt x="180" y="159"/>
                      <a:pt x="180" y="159"/>
                      <a:pt x="180" y="159"/>
                    </a:cubicBezTo>
                    <a:cubicBezTo>
                      <a:pt x="172" y="154"/>
                      <a:pt x="172" y="154"/>
                      <a:pt x="172" y="154"/>
                    </a:cubicBezTo>
                    <a:cubicBezTo>
                      <a:pt x="172" y="146"/>
                      <a:pt x="172" y="146"/>
                      <a:pt x="172" y="146"/>
                    </a:cubicBezTo>
                    <a:cubicBezTo>
                      <a:pt x="180" y="141"/>
                      <a:pt x="180" y="141"/>
                      <a:pt x="180" y="141"/>
                    </a:cubicBezTo>
                    <a:cubicBezTo>
                      <a:pt x="188" y="146"/>
                      <a:pt x="188" y="146"/>
                      <a:pt x="188" y="146"/>
                    </a:cubicBezTo>
                    <a:lnTo>
                      <a:pt x="188" y="154"/>
                    </a:lnTo>
                    <a:close/>
                    <a:moveTo>
                      <a:pt x="196" y="146"/>
                    </a:moveTo>
                    <a:cubicBezTo>
                      <a:pt x="196" y="144"/>
                      <a:pt x="196" y="144"/>
                      <a:pt x="196" y="144"/>
                    </a:cubicBezTo>
                    <a:cubicBezTo>
                      <a:pt x="196" y="143"/>
                      <a:pt x="196" y="141"/>
                      <a:pt x="195" y="141"/>
                    </a:cubicBezTo>
                    <a:cubicBezTo>
                      <a:pt x="183" y="133"/>
                      <a:pt x="183" y="133"/>
                      <a:pt x="183" y="133"/>
                    </a:cubicBezTo>
                    <a:cubicBezTo>
                      <a:pt x="181" y="132"/>
                      <a:pt x="180" y="132"/>
                      <a:pt x="178" y="133"/>
                    </a:cubicBezTo>
                    <a:cubicBezTo>
                      <a:pt x="166" y="141"/>
                      <a:pt x="166" y="141"/>
                      <a:pt x="166" y="141"/>
                    </a:cubicBezTo>
                    <a:cubicBezTo>
                      <a:pt x="165" y="141"/>
                      <a:pt x="164" y="143"/>
                      <a:pt x="164" y="144"/>
                    </a:cubicBezTo>
                    <a:cubicBezTo>
                      <a:pt x="164" y="146"/>
                      <a:pt x="164" y="146"/>
                      <a:pt x="164" y="146"/>
                    </a:cubicBezTo>
                    <a:cubicBezTo>
                      <a:pt x="152" y="146"/>
                      <a:pt x="152" y="146"/>
                      <a:pt x="152" y="146"/>
                    </a:cubicBezTo>
                    <a:cubicBezTo>
                      <a:pt x="139" y="106"/>
                      <a:pt x="139" y="106"/>
                      <a:pt x="139" y="106"/>
                    </a:cubicBezTo>
                    <a:cubicBezTo>
                      <a:pt x="186" y="106"/>
                      <a:pt x="186" y="106"/>
                      <a:pt x="186" y="106"/>
                    </a:cubicBezTo>
                    <a:cubicBezTo>
                      <a:pt x="202" y="146"/>
                      <a:pt x="202" y="146"/>
                      <a:pt x="202" y="146"/>
                    </a:cubicBezTo>
                    <a:lnTo>
                      <a:pt x="196" y="146"/>
                    </a:lnTo>
                    <a:close/>
                    <a:moveTo>
                      <a:pt x="346" y="136"/>
                    </a:moveTo>
                    <a:cubicBezTo>
                      <a:pt x="362" y="136"/>
                      <a:pt x="362" y="136"/>
                      <a:pt x="362" y="136"/>
                    </a:cubicBezTo>
                    <a:cubicBezTo>
                      <a:pt x="365" y="136"/>
                      <a:pt x="366" y="134"/>
                      <a:pt x="366" y="132"/>
                    </a:cubicBezTo>
                    <a:cubicBezTo>
                      <a:pt x="366" y="130"/>
                      <a:pt x="365" y="128"/>
                      <a:pt x="362" y="128"/>
                    </a:cubicBezTo>
                    <a:cubicBezTo>
                      <a:pt x="346" y="128"/>
                      <a:pt x="346" y="128"/>
                      <a:pt x="346" y="128"/>
                    </a:cubicBezTo>
                    <a:cubicBezTo>
                      <a:pt x="344" y="128"/>
                      <a:pt x="342" y="130"/>
                      <a:pt x="342" y="132"/>
                    </a:cubicBezTo>
                    <a:cubicBezTo>
                      <a:pt x="342" y="134"/>
                      <a:pt x="344" y="136"/>
                      <a:pt x="346" y="136"/>
                    </a:cubicBezTo>
                    <a:close/>
                  </a:path>
                </a:pathLst>
              </a:custGeom>
              <a:solidFill>
                <a:srgbClr val="0033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</p:grpSp>
        <p:sp>
          <p:nvSpPr>
            <p:cNvPr id="40" name="TextBox 39"/>
            <p:cNvSpPr txBox="1"/>
            <p:nvPr/>
          </p:nvSpPr>
          <p:spPr>
            <a:xfrm>
              <a:off x="8935543" y="4608805"/>
              <a:ext cx="1903085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100" b="1" dirty="0">
                  <a:solidFill>
                    <a:schemeClr val="tx2"/>
                  </a:solidFill>
                </a:rPr>
                <a:t>Intelligent Transport Systems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7986106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Focus on IoT</a:t>
            </a:r>
          </a:p>
        </p:txBody>
      </p:sp>
      <p:sp>
        <p:nvSpPr>
          <p:cNvPr id="6" name="Content Placeholder 1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pPr lvl="1"/>
            <a:r>
              <a:rPr lang="fr-FR" altLang="en-US" dirty="0"/>
              <a:t>A hot topic for </a:t>
            </a:r>
            <a:r>
              <a:rPr lang="fr-FR" altLang="en-US" dirty="0" err="1"/>
              <a:t>everybody</a:t>
            </a:r>
            <a:r>
              <a:rPr lang="fr-FR" altLang="en-US" dirty="0"/>
              <a:t>.</a:t>
            </a:r>
          </a:p>
          <a:p>
            <a:pPr lvl="1"/>
            <a:r>
              <a:rPr lang="fr-FR" altLang="en-US" dirty="0" err="1"/>
              <a:t>Spans</a:t>
            </a:r>
            <a:r>
              <a:rPr lang="fr-FR" altLang="en-US" dirty="0"/>
              <a:t> </a:t>
            </a:r>
            <a:r>
              <a:rPr lang="fr-FR" altLang="en-US" dirty="0" err="1"/>
              <a:t>across</a:t>
            </a:r>
            <a:r>
              <a:rPr lang="fr-FR" altLang="en-US" dirty="0"/>
              <a:t> </a:t>
            </a:r>
            <a:r>
              <a:rPr lang="fr-FR" altLang="en-US" dirty="0" err="1"/>
              <a:t>verticals</a:t>
            </a:r>
            <a:r>
              <a:rPr lang="fr-FR" altLang="en-US" dirty="0"/>
              <a:t>, </a:t>
            </a:r>
            <a:r>
              <a:rPr lang="fr-FR" altLang="en-US" dirty="0" err="1"/>
              <a:t>each</a:t>
            </a:r>
            <a:r>
              <a:rPr lang="fr-FR" altLang="en-US" dirty="0"/>
              <a:t> </a:t>
            </a:r>
            <a:r>
              <a:rPr lang="fr-FR" altLang="en-US" dirty="0" err="1"/>
              <a:t>with</a:t>
            </a:r>
            <a:r>
              <a:rPr lang="fr-FR" altLang="en-US" dirty="0"/>
              <a:t> </a:t>
            </a:r>
            <a:r>
              <a:rPr lang="fr-FR" altLang="en-US" dirty="0" err="1"/>
              <a:t>their</a:t>
            </a:r>
            <a:r>
              <a:rPr lang="fr-FR" altLang="en-US" dirty="0"/>
              <a:t> cultures, practices</a:t>
            </a:r>
          </a:p>
          <a:p>
            <a:pPr lvl="1"/>
            <a:r>
              <a:rPr lang="fr-FR" altLang="en-US" dirty="0" err="1"/>
              <a:t>Brings</a:t>
            </a:r>
            <a:r>
              <a:rPr lang="fr-FR" altLang="en-US" dirty="0"/>
              <a:t> a </a:t>
            </a:r>
            <a:r>
              <a:rPr lang="fr-FR" altLang="en-US" dirty="0" err="1"/>
              <a:t>wealth</a:t>
            </a:r>
            <a:r>
              <a:rPr lang="fr-FR" altLang="en-US" dirty="0"/>
              <a:t> of </a:t>
            </a:r>
            <a:r>
              <a:rPr lang="fr-FR" altLang="en-US" dirty="0" err="1"/>
              <a:t>opportunities</a:t>
            </a:r>
            <a:r>
              <a:rPr lang="fr-FR" altLang="en-US" dirty="0"/>
              <a:t>, and the challenges </a:t>
            </a:r>
            <a:r>
              <a:rPr lang="fr-FR" altLang="en-US" dirty="0" err="1"/>
              <a:t>that</a:t>
            </a:r>
            <a:r>
              <a:rPr lang="fr-FR" altLang="en-US" dirty="0"/>
              <a:t> come </a:t>
            </a:r>
            <a:r>
              <a:rPr lang="fr-FR" altLang="en-US" dirty="0" err="1"/>
              <a:t>with</a:t>
            </a:r>
            <a:r>
              <a:rPr lang="fr-FR" altLang="en-US" dirty="0"/>
              <a:t> </a:t>
            </a:r>
            <a:r>
              <a:rPr lang="fr-FR" altLang="en-US" dirty="0" err="1"/>
              <a:t>them</a:t>
            </a:r>
            <a:r>
              <a:rPr lang="fr-FR" altLang="en-US" dirty="0"/>
              <a:t>:</a:t>
            </a:r>
            <a:endParaRPr lang="en-GB" altLang="en-US" dirty="0"/>
          </a:p>
          <a:p>
            <a:pPr lvl="2"/>
            <a:r>
              <a:rPr lang="fr-FR" altLang="en-US" dirty="0" err="1"/>
              <a:t>Heterogenous</a:t>
            </a:r>
            <a:r>
              <a:rPr lang="fr-FR" altLang="en-US" dirty="0"/>
              <a:t> </a:t>
            </a:r>
            <a:r>
              <a:rPr lang="fr-FR" altLang="en-US" dirty="0" err="1"/>
              <a:t>devices</a:t>
            </a:r>
            <a:r>
              <a:rPr lang="fr-FR" altLang="en-US" dirty="0"/>
              <a:t>/</a:t>
            </a:r>
            <a:r>
              <a:rPr lang="fr-FR" altLang="en-US" dirty="0" err="1"/>
              <a:t>systems</a:t>
            </a:r>
            <a:endParaRPr lang="fr-FR" altLang="en-US" dirty="0"/>
          </a:p>
          <a:p>
            <a:pPr lvl="2"/>
            <a:r>
              <a:rPr lang="fr-FR" altLang="en-US" dirty="0" err="1"/>
              <a:t>Potential</a:t>
            </a:r>
            <a:r>
              <a:rPr lang="fr-FR" altLang="en-US" dirty="0"/>
              <a:t> large-</a:t>
            </a:r>
            <a:r>
              <a:rPr lang="fr-FR" altLang="en-US" dirty="0" err="1"/>
              <a:t>scale</a:t>
            </a:r>
            <a:r>
              <a:rPr lang="fr-FR" altLang="en-US" dirty="0"/>
              <a:t> fragmentation</a:t>
            </a:r>
          </a:p>
          <a:p>
            <a:pPr lvl="2"/>
            <a:r>
              <a:rPr lang="fr-FR" altLang="en-US" dirty="0"/>
              <a:t>Security</a:t>
            </a:r>
          </a:p>
          <a:p>
            <a:pPr lvl="1"/>
            <a:r>
              <a:rPr lang="fr-FR" altLang="en-US" dirty="0" err="1"/>
              <a:t>Consistency</a:t>
            </a:r>
            <a:r>
              <a:rPr lang="fr-FR" altLang="en-US" dirty="0"/>
              <a:t>, </a:t>
            </a:r>
            <a:r>
              <a:rPr lang="fr-FR" altLang="en-US" dirty="0" err="1"/>
              <a:t>Interoperability</a:t>
            </a:r>
            <a:r>
              <a:rPr lang="fr-FR" altLang="en-US" dirty="0"/>
              <a:t> and Trust are key</a:t>
            </a:r>
          </a:p>
          <a:p>
            <a:pPr lvl="1"/>
            <a:endParaRPr lang="fr-FR" altLang="en-US" dirty="0"/>
          </a:p>
          <a:p>
            <a:r>
              <a:rPr lang="fr-FR" altLang="en-US" dirty="0" err="1"/>
              <a:t>InDiCo</a:t>
            </a:r>
            <a:r>
              <a:rPr lang="fr-FR" altLang="en-US" dirty="0"/>
              <a:t> </a:t>
            </a:r>
            <a:r>
              <a:rPr lang="fr-FR" altLang="en-US" dirty="0" err="1"/>
              <a:t>will</a:t>
            </a:r>
            <a:r>
              <a:rPr lang="fr-FR" altLang="en-US" dirty="0"/>
              <a:t> </a:t>
            </a:r>
            <a:r>
              <a:rPr lang="fr-FR" altLang="en-US" dirty="0" err="1"/>
              <a:t>work</a:t>
            </a:r>
            <a:r>
              <a:rPr lang="fr-FR" altLang="en-US" dirty="0"/>
              <a:t> to support exchanges </a:t>
            </a:r>
            <a:r>
              <a:rPr lang="fr-FR" altLang="en-US" dirty="0" err="1"/>
              <a:t>between</a:t>
            </a:r>
            <a:r>
              <a:rPr lang="fr-FR" altLang="en-US" dirty="0"/>
              <a:t> EU and the </a:t>
            </a:r>
            <a:r>
              <a:rPr lang="fr-FR" altLang="en-US" dirty="0" err="1"/>
              <a:t>partner</a:t>
            </a:r>
            <a:r>
              <a:rPr lang="fr-FR" altLang="en-US" dirty="0"/>
              <a:t> countries </a:t>
            </a:r>
            <a:r>
              <a:rPr lang="fr-FR" altLang="en-US" dirty="0" err="1"/>
              <a:t>with</a:t>
            </a:r>
            <a:r>
              <a:rPr lang="fr-FR" altLang="en-US" dirty="0"/>
              <a:t> a </a:t>
            </a:r>
            <a:r>
              <a:rPr lang="fr-FR" altLang="en-US" dirty="0" err="1"/>
              <a:t>view</a:t>
            </a:r>
            <a:r>
              <a:rPr lang="fr-FR" altLang="en-US" dirty="0"/>
              <a:t> to </a:t>
            </a:r>
            <a:r>
              <a:rPr lang="fr-FR" altLang="en-US" dirty="0" err="1"/>
              <a:t>create</a:t>
            </a:r>
            <a:r>
              <a:rPr lang="fr-FR" altLang="en-US" dirty="0"/>
              <a:t> </a:t>
            </a:r>
            <a:r>
              <a:rPr lang="fr-FR" altLang="en-US" dirty="0" err="1"/>
              <a:t>harmonised</a:t>
            </a:r>
            <a:r>
              <a:rPr lang="fr-FR" altLang="en-US" dirty="0"/>
              <a:t> </a:t>
            </a:r>
            <a:r>
              <a:rPr lang="fr-FR" altLang="en-US" dirty="0" err="1"/>
              <a:t>views</a:t>
            </a:r>
            <a:r>
              <a:rPr lang="fr-FR" altLang="en-US" dirty="0"/>
              <a:t> and </a:t>
            </a:r>
            <a:r>
              <a:rPr lang="fr-FR" altLang="en-US" dirty="0" err="1"/>
              <a:t>approaches</a:t>
            </a:r>
            <a:r>
              <a:rPr lang="fr-FR" altLang="en-US" dirty="0"/>
              <a:t> </a:t>
            </a:r>
            <a:r>
              <a:rPr lang="fr-FR" altLang="en-US" dirty="0" err="1"/>
              <a:t>towares</a:t>
            </a:r>
            <a:r>
              <a:rPr lang="fr-FR" altLang="en-US" dirty="0"/>
              <a:t> </a:t>
            </a:r>
            <a:r>
              <a:rPr lang="fr-FR" altLang="en-US" dirty="0" err="1"/>
              <a:t>these</a:t>
            </a:r>
            <a:r>
              <a:rPr lang="fr-FR" altLang="en-US" dirty="0"/>
              <a:t> goals</a:t>
            </a:r>
          </a:p>
          <a:p>
            <a:pPr lvl="1"/>
            <a:endParaRPr lang="fr-FR" altLang="en-US" dirty="0"/>
          </a:p>
        </p:txBody>
      </p:sp>
    </p:spTree>
    <p:extLst>
      <p:ext uri="{BB962C8B-B14F-4D97-AF65-F5344CB8AC3E}">
        <p14:creationId xmlns:p14="http://schemas.microsoft.com/office/powerpoint/2010/main" val="12917987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759" y="188301"/>
            <a:ext cx="8928000" cy="866110"/>
          </a:xfrm>
        </p:spPr>
        <p:txBody>
          <a:bodyPr/>
          <a:lstStyle/>
          <a:p>
            <a:r>
              <a:rPr lang="en-US" dirty="0"/>
              <a:t>Support to oneM2M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B68E4EF-E845-4B71-94AC-C2456DCF423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759" y="1272607"/>
            <a:ext cx="1819275" cy="1241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Content Placeholder 1">
            <a:extLst>
              <a:ext uri="{FF2B5EF4-FFF2-40B4-BE49-F238E27FC236}">
                <a16:creationId xmlns:a16="http://schemas.microsoft.com/office/drawing/2014/main" id="{77898B51-5E12-4F57-98B7-F0383CA46482}"/>
              </a:ext>
            </a:extLst>
          </p:cNvPr>
          <p:cNvSpPr txBox="1">
            <a:spLocks/>
          </p:cNvSpPr>
          <p:nvPr/>
        </p:nvSpPr>
        <p:spPr>
          <a:xfrm>
            <a:off x="609759" y="1495512"/>
            <a:ext cx="11225625" cy="4769930"/>
          </a:xfrm>
          <a:prstGeom prst="rect">
            <a:avLst/>
          </a:prstGeom>
        </p:spPr>
        <p:txBody>
          <a:bodyPr vert="horz" lIns="108878" tIns="54439" rIns="108878" bIns="54439" rtlCol="0">
            <a:no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1800"/>
              </a:spcBef>
              <a:buFont typeface="Wingdings" panose="05000000000000000000" pitchFamily="2" charset="2"/>
              <a:buNone/>
              <a:defRPr sz="2400" kern="1200" baseline="0">
                <a:solidFill>
                  <a:schemeClr val="tx1"/>
                </a:solidFill>
                <a:latin typeface="+mn-lt"/>
                <a:ea typeface="+mn-ea"/>
                <a:cs typeface="Tahoma" panose="020B0604030504040204" pitchFamily="34" charset="0"/>
              </a:defRPr>
            </a:lvl1pPr>
            <a:lvl2pPr marL="360000" indent="-360000" algn="l" defTabSz="914400" rtl="0" eaLnBrk="1" latinLnBrk="0" hangingPunct="1">
              <a:lnSpc>
                <a:spcPct val="100000"/>
              </a:lnSpc>
              <a:spcBef>
                <a:spcPts val="1200"/>
              </a:spcBef>
              <a:buClr>
                <a:schemeClr val="bg2"/>
              </a:buClr>
              <a:buSzPct val="85000"/>
              <a:buFont typeface="Wingdings" panose="05000000000000000000" pitchFamily="2" charset="2"/>
              <a:buChar char=""/>
              <a:defRPr sz="2400" kern="1200" baseline="0">
                <a:solidFill>
                  <a:schemeClr val="tx1"/>
                </a:solidFill>
                <a:latin typeface="+mj-lt"/>
                <a:ea typeface="+mn-ea"/>
                <a:cs typeface="Tahoma" panose="020B0604030504040204" pitchFamily="34" charset="0"/>
              </a:defRPr>
            </a:lvl2pPr>
            <a:lvl3pPr marL="720000" indent="-360000" algn="l" defTabSz="914400" rtl="0" eaLnBrk="1" latinLnBrk="0" hangingPunct="1">
              <a:lnSpc>
                <a:spcPct val="100000"/>
              </a:lnSpc>
              <a:spcBef>
                <a:spcPts val="600"/>
              </a:spcBef>
              <a:buClr>
                <a:schemeClr val="accent2"/>
              </a:buClr>
              <a:buSzPct val="93000"/>
              <a:buFont typeface="Wingdings" panose="05000000000000000000" pitchFamily="2" charset="2"/>
              <a:buChar char=""/>
              <a:defRPr sz="2000" kern="1200" baseline="0">
                <a:solidFill>
                  <a:schemeClr val="tx1"/>
                </a:solidFill>
                <a:latin typeface="+mj-lt"/>
                <a:ea typeface="+mn-ea"/>
                <a:cs typeface="Tahoma" panose="020B0604030504040204" pitchFamily="34" charset="0"/>
              </a:defRPr>
            </a:lvl3pPr>
            <a:lvl4pPr marL="1008000" indent="-288000" algn="l" defTabSz="914400" rtl="0" eaLnBrk="1" latinLnBrk="0" hangingPunct="1">
              <a:lnSpc>
                <a:spcPct val="100000"/>
              </a:lnSpc>
              <a:spcBef>
                <a:spcPts val="400"/>
              </a:spcBef>
              <a:buClr>
                <a:schemeClr val="accent2"/>
              </a:buClr>
              <a:buSzPct val="93000"/>
              <a:buFont typeface="Wingdings" panose="05000000000000000000" pitchFamily="2" charset="2"/>
              <a:buChar char=""/>
              <a:defRPr sz="1800" kern="1200" baseline="0">
                <a:solidFill>
                  <a:schemeClr val="tx1"/>
                </a:solidFill>
                <a:latin typeface="+mj-lt"/>
                <a:ea typeface="+mn-ea"/>
                <a:cs typeface="Tahoma" panose="020B0604030504040204" pitchFamily="34" charset="0"/>
              </a:defRPr>
            </a:lvl4pPr>
            <a:lvl5pPr marL="360000" indent="-360000" algn="l" defTabSz="914400" rtl="0" eaLnBrk="1" latinLnBrk="0" hangingPunct="1">
              <a:lnSpc>
                <a:spcPct val="100000"/>
              </a:lnSpc>
              <a:spcBef>
                <a:spcPts val="1200"/>
              </a:spcBef>
              <a:buClr>
                <a:schemeClr val="accent2"/>
              </a:buClr>
              <a:buFont typeface="+mj-lt"/>
              <a:buAutoNum type="arabicPeriod"/>
              <a:defRPr sz="2400" kern="1200" baseline="0">
                <a:solidFill>
                  <a:schemeClr val="tx1"/>
                </a:solidFill>
                <a:latin typeface="+mj-lt"/>
                <a:ea typeface="+mn-ea"/>
                <a:cs typeface="Tahoma" panose="020B0604030504040204" pitchFamily="34" charset="0"/>
              </a:defRPr>
            </a:lvl5pPr>
            <a:lvl6pPr marL="720000" indent="-360000" algn="l" defTabSz="914400" rtl="0" eaLnBrk="1" latinLnBrk="0" hangingPunct="1">
              <a:lnSpc>
                <a:spcPct val="100000"/>
              </a:lnSpc>
              <a:spcBef>
                <a:spcPts val="600"/>
              </a:spcBef>
              <a:buClr>
                <a:schemeClr val="accent2"/>
              </a:buClr>
              <a:buFont typeface="+mj-lt"/>
              <a:buAutoNum type="arabicParenR"/>
              <a:defRPr sz="2000" kern="1200" baseline="0">
                <a:solidFill>
                  <a:schemeClr val="tx1"/>
                </a:solidFill>
                <a:latin typeface="+mj-lt"/>
                <a:ea typeface="+mn-ea"/>
                <a:cs typeface="Tahoma" panose="020B0604030504040204" pitchFamily="34" charset="0"/>
              </a:defRPr>
            </a:lvl6pPr>
            <a:lvl7pPr marL="1008000" indent="-288000" algn="l" defTabSz="914400" rtl="0" eaLnBrk="1" latinLnBrk="0" hangingPunct="1">
              <a:lnSpc>
                <a:spcPct val="100000"/>
              </a:lnSpc>
              <a:spcBef>
                <a:spcPts val="400"/>
              </a:spcBef>
              <a:buClr>
                <a:schemeClr val="accent2"/>
              </a:buClr>
              <a:buFont typeface="+mj-lt"/>
              <a:buAutoNum type="alphaLcParenR"/>
              <a:defRPr sz="1800" kern="1200" baseline="0">
                <a:solidFill>
                  <a:schemeClr val="tx1"/>
                </a:solidFill>
                <a:latin typeface="+mj-lt"/>
                <a:ea typeface="+mn-ea"/>
                <a:cs typeface="Tahoma" panose="020B0604030504040204" pitchFamily="34" charset="0"/>
              </a:defRPr>
            </a:lvl7pPr>
            <a:lvl8pPr marL="0" indent="0" algn="l" defTabSz="914400" rtl="0" eaLnBrk="1" latinLnBrk="0" hangingPunct="1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None/>
              <a:defRPr sz="1600" kern="1200" baseline="0">
                <a:solidFill>
                  <a:schemeClr val="tx1"/>
                </a:solidFill>
                <a:latin typeface="+mj-lt"/>
                <a:ea typeface="+mn-ea"/>
                <a:cs typeface="Tahoma" panose="020B0604030504040204" pitchFamily="34" charset="0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058988" lvl="1" indent="-358775">
              <a:spcBef>
                <a:spcPts val="0"/>
              </a:spcBef>
            </a:pPr>
            <a:r>
              <a:rPr lang="en-GB" altLang="en-US" dirty="0"/>
              <a:t>Global partnership among SDOs and Industry Associations/Fora</a:t>
            </a:r>
          </a:p>
          <a:p>
            <a:pPr marL="2058988" lvl="1" indent="-358775">
              <a:spcBef>
                <a:spcPts val="0"/>
              </a:spcBef>
            </a:pPr>
            <a:r>
              <a:rPr lang="fr-FR" altLang="en-US" dirty="0" err="1"/>
              <a:t>Successful</a:t>
            </a:r>
            <a:r>
              <a:rPr lang="fr-FR" altLang="en-US" dirty="0"/>
              <a:t> collaboration </a:t>
            </a:r>
            <a:r>
              <a:rPr lang="fr-FR" altLang="en-US" dirty="0" err="1"/>
              <a:t>between</a:t>
            </a:r>
            <a:r>
              <a:rPr lang="fr-FR" altLang="en-US" dirty="0"/>
              <a:t> </a:t>
            </a:r>
            <a:r>
              <a:rPr lang="fr-FR" altLang="en-US" dirty="0" err="1"/>
              <a:t>partners</a:t>
            </a:r>
            <a:r>
              <a:rPr lang="fr-FR" altLang="en-US" dirty="0"/>
              <a:t> </a:t>
            </a:r>
            <a:endParaRPr lang="en-GB" altLang="en-US" dirty="0"/>
          </a:p>
          <a:p>
            <a:pPr>
              <a:spcBef>
                <a:spcPts val="2400"/>
              </a:spcBef>
            </a:pPr>
            <a:r>
              <a:rPr lang="en-GB" altLang="en-US" dirty="0"/>
              <a:t>Where the </a:t>
            </a:r>
            <a:r>
              <a:rPr lang="en-GB" altLang="en-US" dirty="0" err="1"/>
              <a:t>InDiCo</a:t>
            </a:r>
            <a:r>
              <a:rPr lang="en-GB" altLang="en-US" dirty="0"/>
              <a:t> project will provide support:</a:t>
            </a:r>
          </a:p>
          <a:p>
            <a:pPr lvl="1"/>
            <a:r>
              <a:rPr lang="en-US" altLang="en-US" dirty="0"/>
              <a:t>Technical Activities in Europe (e.g. TP meetings)</a:t>
            </a:r>
            <a:endParaRPr lang="fr-FR" altLang="en-US" dirty="0"/>
          </a:p>
          <a:p>
            <a:pPr lvl="1"/>
            <a:r>
              <a:rPr lang="en-GB" altLang="en-US" dirty="0"/>
              <a:t>Promotion of oneM2M work and standards in the project's geographical scope</a:t>
            </a:r>
          </a:p>
          <a:p>
            <a:pPr lvl="2"/>
            <a:r>
              <a:rPr lang="fr-FR" altLang="en-US" dirty="0"/>
              <a:t>I</a:t>
            </a:r>
            <a:r>
              <a:rPr lang="en-GB" altLang="en-US" dirty="0"/>
              <a:t>n collaboration with oneM2M partners (India in the pipe, others to be discussed)</a:t>
            </a:r>
          </a:p>
          <a:p>
            <a:pPr lvl="2"/>
            <a:r>
              <a:rPr lang="fr-FR" altLang="en-US" dirty="0" err="1"/>
              <a:t>Creation</a:t>
            </a:r>
            <a:r>
              <a:rPr lang="fr-FR" altLang="en-US" dirty="0"/>
              <a:t> of oneM2M </a:t>
            </a:r>
            <a:r>
              <a:rPr lang="fr-FR" altLang="en-US" dirty="0" err="1"/>
              <a:t>awareness</a:t>
            </a:r>
            <a:r>
              <a:rPr lang="fr-FR" altLang="en-US" dirty="0"/>
              <a:t> in Brazil at </a:t>
            </a:r>
            <a:r>
              <a:rPr lang="fr-FR" altLang="en-US" dirty="0" err="1"/>
              <a:t>various</a:t>
            </a:r>
            <a:r>
              <a:rPr lang="fr-FR" altLang="en-US" dirty="0"/>
              <a:t> </a:t>
            </a:r>
            <a:r>
              <a:rPr lang="fr-FR" altLang="en-US" dirty="0" err="1"/>
              <a:t>levels</a:t>
            </a:r>
            <a:endParaRPr lang="fr-FR" altLang="en-US" dirty="0"/>
          </a:p>
          <a:p>
            <a:pPr lvl="2"/>
            <a:r>
              <a:rPr lang="fr-FR" altLang="en-US" dirty="0"/>
              <a:t>Example of </a:t>
            </a:r>
            <a:r>
              <a:rPr lang="fr-FR" altLang="en-US" dirty="0" err="1"/>
              <a:t>India</a:t>
            </a:r>
            <a:r>
              <a:rPr lang="fr-FR" altLang="en-US" dirty="0"/>
              <a:t> (</a:t>
            </a:r>
            <a:r>
              <a:rPr lang="fr-FR" altLang="en-US" dirty="0" err="1"/>
              <a:t>currently</a:t>
            </a:r>
            <a:r>
              <a:rPr lang="fr-FR" altLang="en-US" dirty="0"/>
              <a:t> </a:t>
            </a:r>
            <a:r>
              <a:rPr lang="fr-FR" altLang="en-US" dirty="0" err="1"/>
              <a:t>with</a:t>
            </a:r>
            <a:r>
              <a:rPr lang="fr-FR" altLang="en-US" dirty="0"/>
              <a:t> EU-</a:t>
            </a:r>
            <a:r>
              <a:rPr lang="fr-FR" altLang="en-US" dirty="0" err="1"/>
              <a:t>India</a:t>
            </a:r>
            <a:r>
              <a:rPr lang="fr-FR" altLang="en-US" dirty="0"/>
              <a:t> </a:t>
            </a:r>
            <a:r>
              <a:rPr lang="fr-FR" altLang="en-US" dirty="0" err="1"/>
              <a:t>project</a:t>
            </a:r>
            <a:r>
              <a:rPr lang="fr-FR" altLang="en-US" dirty="0"/>
              <a:t>, </a:t>
            </a:r>
            <a:r>
              <a:rPr lang="fr-FR" altLang="en-US" dirty="0" err="1"/>
              <a:t>next</a:t>
            </a:r>
            <a:r>
              <a:rPr lang="fr-FR" altLang="en-US" dirty="0"/>
              <a:t> </a:t>
            </a:r>
            <a:r>
              <a:rPr lang="fr-FR" altLang="en-US" dirty="0" err="1"/>
              <a:t>with</a:t>
            </a:r>
            <a:r>
              <a:rPr lang="fr-FR" altLang="en-US" dirty="0"/>
              <a:t> </a:t>
            </a:r>
            <a:r>
              <a:rPr lang="fr-FR" altLang="en-US" dirty="0" err="1"/>
              <a:t>InDiCo</a:t>
            </a:r>
            <a:r>
              <a:rPr lang="fr-FR" altLang="en-US" dirty="0"/>
              <a:t>):</a:t>
            </a:r>
          </a:p>
          <a:p>
            <a:pPr lvl="3"/>
            <a:r>
              <a:rPr lang="fr-FR" altLang="en-US" dirty="0" err="1"/>
              <a:t>Tutorials</a:t>
            </a:r>
            <a:r>
              <a:rPr lang="fr-FR" altLang="en-US" dirty="0"/>
              <a:t>, </a:t>
            </a:r>
            <a:r>
              <a:rPr lang="fr-FR" altLang="en-US" dirty="0" err="1"/>
              <a:t>Developer</a:t>
            </a:r>
            <a:r>
              <a:rPr lang="fr-FR" altLang="en-US" dirty="0"/>
              <a:t> Days and Hackathons for </a:t>
            </a:r>
            <a:r>
              <a:rPr lang="fr-FR" altLang="en-US" dirty="0" err="1"/>
              <a:t>students</a:t>
            </a:r>
            <a:r>
              <a:rPr lang="fr-FR" altLang="en-US" dirty="0"/>
              <a:t> and startups </a:t>
            </a:r>
            <a:r>
              <a:rPr lang="fr-FR" altLang="en-US" dirty="0" err="1"/>
              <a:t>with</a:t>
            </a:r>
            <a:r>
              <a:rPr lang="fr-FR" altLang="en-US" dirty="0"/>
              <a:t> TSDSI. Collaboration </a:t>
            </a:r>
            <a:r>
              <a:rPr lang="fr-FR" altLang="en-US" dirty="0" err="1"/>
              <a:t>with</a:t>
            </a:r>
            <a:r>
              <a:rPr lang="fr-FR" altLang="en-US" dirty="0"/>
              <a:t> C-DOT.</a:t>
            </a:r>
          </a:p>
          <a:p>
            <a:pPr lvl="3"/>
            <a:r>
              <a:rPr lang="fr-FR" altLang="en-US" dirty="0"/>
              <a:t>Workshops </a:t>
            </a:r>
            <a:r>
              <a:rPr lang="fr-FR" altLang="en-US" dirty="0" err="1"/>
              <a:t>connecting</a:t>
            </a:r>
            <a:r>
              <a:rPr lang="fr-FR" altLang="en-US" dirty="0"/>
              <a:t> </a:t>
            </a:r>
            <a:r>
              <a:rPr lang="fr-FR" altLang="en-US" dirty="0" err="1"/>
              <a:t>industry</a:t>
            </a:r>
            <a:r>
              <a:rPr lang="fr-FR" altLang="en-US" dirty="0"/>
              <a:t> and </a:t>
            </a:r>
            <a:r>
              <a:rPr lang="fr-FR" altLang="en-US" dirty="0" err="1"/>
              <a:t>policy</a:t>
            </a:r>
            <a:r>
              <a:rPr lang="fr-FR" altLang="en-US" dirty="0"/>
              <a:t> </a:t>
            </a:r>
            <a:r>
              <a:rPr lang="fr-FR" altLang="en-US" dirty="0" err="1"/>
              <a:t>makers</a:t>
            </a:r>
            <a:r>
              <a:rPr lang="fr-FR" altLang="en-US" dirty="0"/>
              <a:t>, </a:t>
            </a:r>
            <a:r>
              <a:rPr lang="fr-FR" altLang="en-US" dirty="0" err="1"/>
              <a:t>advocating</a:t>
            </a:r>
            <a:r>
              <a:rPr lang="fr-FR" altLang="en-US" dirty="0"/>
              <a:t> standards-</a:t>
            </a:r>
            <a:r>
              <a:rPr lang="fr-FR" altLang="en-US" dirty="0" err="1"/>
              <a:t>based</a:t>
            </a:r>
            <a:r>
              <a:rPr lang="fr-FR" altLang="en-US" dirty="0"/>
              <a:t> </a:t>
            </a:r>
            <a:r>
              <a:rPr lang="fr-FR" altLang="en-US" dirty="0" err="1"/>
              <a:t>approaches</a:t>
            </a:r>
            <a:r>
              <a:rPr lang="fr-FR" altLang="en-US" dirty="0"/>
              <a:t> for Smart Cities</a:t>
            </a:r>
          </a:p>
          <a:p>
            <a:pPr algn="ctr"/>
            <a:r>
              <a:rPr lang="fr-FR" altLang="en-US" dirty="0"/>
              <a:t>Action to </a:t>
            </a:r>
            <a:r>
              <a:rPr lang="fr-FR" altLang="en-US" dirty="0" err="1"/>
              <a:t>be</a:t>
            </a:r>
            <a:r>
              <a:rPr lang="fr-FR" altLang="en-US" dirty="0"/>
              <a:t> </a:t>
            </a:r>
            <a:r>
              <a:rPr lang="fr-FR" altLang="en-US" dirty="0" err="1"/>
              <a:t>further</a:t>
            </a:r>
            <a:r>
              <a:rPr lang="fr-FR" altLang="en-US" dirty="0"/>
              <a:t> </a:t>
            </a:r>
            <a:r>
              <a:rPr lang="fr-FR" altLang="en-US" dirty="0" err="1"/>
              <a:t>shaped</a:t>
            </a:r>
            <a:r>
              <a:rPr lang="fr-FR" altLang="en-US" dirty="0"/>
              <a:t> </a:t>
            </a:r>
            <a:r>
              <a:rPr lang="fr-FR" altLang="en-US" dirty="0" err="1"/>
              <a:t>based</a:t>
            </a:r>
            <a:r>
              <a:rPr lang="fr-FR" altLang="en-US" dirty="0"/>
              <a:t> on exchanges </a:t>
            </a:r>
            <a:r>
              <a:rPr lang="fr-FR" altLang="en-US" dirty="0" err="1"/>
              <a:t>with</a:t>
            </a:r>
            <a:r>
              <a:rPr lang="fr-FR" altLang="en-US" dirty="0"/>
              <a:t> </a:t>
            </a:r>
            <a:r>
              <a:rPr lang="fr-FR" altLang="en-US" dirty="0" err="1"/>
              <a:t>partners</a:t>
            </a:r>
            <a:r>
              <a:rPr lang="fr-FR" altLang="en-US" dirty="0"/>
              <a:t> + oneM2M leadership</a:t>
            </a:r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13393399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A7D070E5-46C1-4E16-89F6-5D214CF559B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323541" y="3184850"/>
            <a:ext cx="8222383" cy="1697040"/>
          </a:xfrm>
        </p:spPr>
        <p:txBody>
          <a:bodyPr/>
          <a:lstStyle/>
          <a:p>
            <a:pPr>
              <a:lnSpc>
                <a:spcPts val="7000"/>
              </a:lnSpc>
              <a:spcBef>
                <a:spcPts val="1200"/>
              </a:spcBef>
            </a:pPr>
            <a:r>
              <a:rPr lang="en-US" dirty="0"/>
              <a:t>Thank You!</a:t>
            </a:r>
            <a:br>
              <a:rPr lang="en-US" sz="4400" dirty="0"/>
            </a:br>
            <a:r>
              <a:rPr lang="en-US" sz="4400" dirty="0"/>
              <a:t> </a:t>
            </a:r>
            <a:r>
              <a:rPr lang="en-US" sz="2400" dirty="0"/>
              <a:t>Contact: </a:t>
            </a:r>
            <a:r>
              <a:rPr lang="en-US" sz="2400" dirty="0">
                <a:hlinkClick r:id="rId2"/>
              </a:rPr>
              <a:t>indico@etsi.org</a:t>
            </a:r>
            <a:r>
              <a:rPr lang="en-US" sz="2400" dirty="0"/>
              <a:t> 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852695024"/>
      </p:ext>
    </p:extLst>
  </p:cSld>
  <p:clrMapOvr>
    <a:masterClrMapping/>
  </p:clrMapOvr>
</p:sld>
</file>

<file path=ppt/theme/theme1.xml><?xml version="1.0" encoding="utf-8"?>
<a:theme xmlns:a="http://schemas.openxmlformats.org/drawingml/2006/main" name="INDICO Template">
  <a:themeElements>
    <a:clrScheme name="INDICO">
      <a:dk1>
        <a:srgbClr val="414042"/>
      </a:dk1>
      <a:lt1>
        <a:srgbClr val="FFFFFF"/>
      </a:lt1>
      <a:dk2>
        <a:srgbClr val="003399"/>
      </a:dk2>
      <a:lt2>
        <a:srgbClr val="A0CBED"/>
      </a:lt2>
      <a:accent1>
        <a:srgbClr val="003399"/>
      </a:accent1>
      <a:accent2>
        <a:srgbClr val="A0CBED"/>
      </a:accent2>
      <a:accent3>
        <a:srgbClr val="414042"/>
      </a:accent3>
      <a:accent4>
        <a:srgbClr val="B1B3B6"/>
      </a:accent4>
      <a:accent5>
        <a:srgbClr val="414042"/>
      </a:accent5>
      <a:accent6>
        <a:srgbClr val="B1B3B6"/>
      </a:accent6>
      <a:hlink>
        <a:srgbClr val="004A8D"/>
      </a:hlink>
      <a:folHlink>
        <a:srgbClr val="A0CBED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</a:spPr>
      <a:bodyPr rtlCol="0" anchor="ctr"/>
      <a:lstStyle>
        <a:defPPr algn="ctr">
          <a:defRPr dirty="0" err="1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tx2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>
          <a:defRPr sz="2400" dirty="0" err="1" smtClean="0">
            <a:solidFill>
              <a:schemeClr val="tx2"/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INDICO PowerPoint Template V2.potx" id="{BAD00323-5DB8-47FB-A828-E998FA1C7089}" vid="{50164CDB-18B7-4B31-9168-A0D43A8D0989}"/>
    </a:ext>
  </a:extLst>
</a:theme>
</file>

<file path=ppt/theme/theme2.xml><?xml version="1.0" encoding="utf-8"?>
<a:theme xmlns:a="http://schemas.openxmlformats.org/drawingml/2006/main" name="Office Theme">
  <a:themeElements>
    <a:clrScheme name="ETSI 2018">
      <a:dk1>
        <a:srgbClr val="3E484F"/>
      </a:dk1>
      <a:lt1>
        <a:srgbClr val="A0CBED"/>
      </a:lt1>
      <a:dk2>
        <a:srgbClr val="000000"/>
      </a:dk2>
      <a:lt2>
        <a:srgbClr val="FFFFFF"/>
      </a:lt2>
      <a:accent1>
        <a:srgbClr val="004A8D"/>
      </a:accent1>
      <a:accent2>
        <a:srgbClr val="007DC3"/>
      </a:accent2>
      <a:accent3>
        <a:srgbClr val="69747A"/>
      </a:accent3>
      <a:accent4>
        <a:srgbClr val="E8E196"/>
      </a:accent4>
      <a:accent5>
        <a:srgbClr val="FFC20E"/>
      </a:accent5>
      <a:accent6>
        <a:srgbClr val="8DC640"/>
      </a:accent6>
      <a:hlink>
        <a:srgbClr val="007DC3"/>
      </a:hlink>
      <a:folHlink>
        <a:srgbClr val="8C56A3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ETSI 2018">
      <a:dk1>
        <a:srgbClr val="3E484F"/>
      </a:dk1>
      <a:lt1>
        <a:srgbClr val="A0CBED"/>
      </a:lt1>
      <a:dk2>
        <a:srgbClr val="000000"/>
      </a:dk2>
      <a:lt2>
        <a:srgbClr val="FFFFFF"/>
      </a:lt2>
      <a:accent1>
        <a:srgbClr val="004A8D"/>
      </a:accent1>
      <a:accent2>
        <a:srgbClr val="007DC3"/>
      </a:accent2>
      <a:accent3>
        <a:srgbClr val="69747A"/>
      </a:accent3>
      <a:accent4>
        <a:srgbClr val="E8E196"/>
      </a:accent4>
      <a:accent5>
        <a:srgbClr val="FFC20E"/>
      </a:accent5>
      <a:accent6>
        <a:srgbClr val="8DC640"/>
      </a:accent6>
      <a:hlink>
        <a:srgbClr val="007DC3"/>
      </a:hlink>
      <a:folHlink>
        <a:srgbClr val="8C56A3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INDICO PowerPoint Template V2</Template>
  <TotalTime>2028</TotalTime>
  <Words>348</Words>
  <Application>Microsoft Office PowerPoint</Application>
  <PresentationFormat>Widescreen</PresentationFormat>
  <Paragraphs>43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Arial</vt:lpstr>
      <vt:lpstr>Calibri</vt:lpstr>
      <vt:lpstr>Calibri Light</vt:lpstr>
      <vt:lpstr>Tahoma</vt:lpstr>
      <vt:lpstr>Wingdings</vt:lpstr>
      <vt:lpstr>INDICO Template</vt:lpstr>
      <vt:lpstr>oneM2M Technical Plenary #39  Intro</vt:lpstr>
      <vt:lpstr>Background</vt:lpstr>
      <vt:lpstr>Scope: Geographical &amp; Technical</vt:lpstr>
      <vt:lpstr>Focus on IoT</vt:lpstr>
      <vt:lpstr>Support to oneM2M</vt:lpstr>
      <vt:lpstr>Thank You!  Contact: indico@etsi.org </vt:lpstr>
    </vt:vector>
  </TitlesOfParts>
  <Company>CS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INDICO_B_SG04_03_Action Plan presentation</dc:title>
  <dc:subject>&lt;Speech title here&gt;</dc:subject>
  <dc:creator>ETSI InDiCo Team</dc:creator>
  <cp:keywords/>
  <cp:lastModifiedBy>Karen Hughes</cp:lastModifiedBy>
  <cp:revision>210</cp:revision>
  <dcterms:created xsi:type="dcterms:W3CDTF">2018-08-03T08:28:55Z</dcterms:created>
  <dcterms:modified xsi:type="dcterms:W3CDTF">2019-02-18T07:27:27Z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SecurityLevel">
    <vt:lpwstr>Level 2 – Sensitive</vt:lpwstr>
  </property>
  <property fmtid="{D5CDD505-2E9C-101B-9397-08002B2CF9AE}" pid="3" name="Updated">
    <vt:bool>true</vt:bool>
  </property>
</Properties>
</file>