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8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367687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Update </a:t>
            </a:r>
            <a:r>
              <a:rPr lang="en-US" dirty="0" err="1" smtClean="0"/>
              <a:t>Agoria</a:t>
            </a:r>
            <a:r>
              <a:rPr lang="en-US" dirty="0" smtClean="0"/>
              <a:t> Meeting</a:t>
            </a: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Name: TP#39</a:t>
            </a:r>
            <a:endParaRPr lang="en-US" dirty="0"/>
          </a:p>
          <a:p>
            <a:r>
              <a:rPr lang="en-US" dirty="0" smtClean="0"/>
              <a:t>Source: Roland Hechwartner, TPC, Deutsche Telekom</a:t>
            </a:r>
          </a:p>
          <a:p>
            <a:r>
              <a:rPr lang="en-US" dirty="0" smtClean="0"/>
              <a:t>Meeting Date: </a:t>
            </a:r>
            <a:r>
              <a:rPr lang="en-US" smtClean="0"/>
              <a:t>February 20, </a:t>
            </a:r>
            <a:r>
              <a:rPr lang="en-US" dirty="0" smtClean="0"/>
              <a:t>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Agoria</a:t>
            </a:r>
            <a:r>
              <a:rPr lang="en-US" dirty="0" smtClean="0"/>
              <a:t> – Update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762940" y="1352025"/>
            <a:ext cx="5157714" cy="3253429"/>
          </a:xfrm>
        </p:spPr>
        <p:txBody>
          <a:bodyPr>
            <a:noAutofit/>
          </a:bodyPr>
          <a:lstStyle/>
          <a:p>
            <a:r>
              <a:rPr lang="en-US" sz="2000" dirty="0" smtClean="0"/>
              <a:t>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</a:t>
            </a:r>
            <a:r>
              <a:rPr lang="en-US" sz="2000" dirty="0" smtClean="0"/>
              <a:t>meeting </a:t>
            </a:r>
            <a:r>
              <a:rPr lang="en-US" sz="2000" dirty="0" smtClean="0"/>
              <a:t>of</a:t>
            </a:r>
            <a:r>
              <a:rPr lang="en-US" sz="2000" dirty="0" smtClean="0"/>
              <a:t> </a:t>
            </a:r>
            <a:r>
              <a:rPr lang="en-US" sz="2000" dirty="0"/>
              <a:t>the ‘</a:t>
            </a:r>
            <a:r>
              <a:rPr lang="en-US" sz="2000" b="1" dirty="0"/>
              <a:t>IoT expert group – </a:t>
            </a:r>
            <a:r>
              <a:rPr lang="en-US" sz="2000" b="1" dirty="0" err="1"/>
              <a:t>Standardisation</a:t>
            </a:r>
            <a:r>
              <a:rPr lang="en-US" sz="2000" dirty="0" smtClean="0"/>
              <a:t>’ - Jan 31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2019</a:t>
            </a:r>
          </a:p>
          <a:p>
            <a:pPr lvl="1"/>
            <a:r>
              <a:rPr lang="en-US" sz="1800" dirty="0" smtClean="0"/>
              <a:t>open </a:t>
            </a:r>
            <a:r>
              <a:rPr lang="en-US" sz="1800" dirty="0"/>
              <a:t>to everyone </a:t>
            </a:r>
            <a:r>
              <a:rPr lang="en-US" sz="1800" dirty="0" smtClean="0"/>
              <a:t>interested</a:t>
            </a:r>
            <a:endParaRPr lang="en-US" sz="1800" dirty="0"/>
          </a:p>
          <a:p>
            <a:pPr lvl="1"/>
            <a:r>
              <a:rPr lang="en-US" sz="1800" dirty="0" smtClean="0"/>
              <a:t>Took place at </a:t>
            </a:r>
          </a:p>
          <a:p>
            <a:pPr lvl="1"/>
            <a:r>
              <a:rPr lang="en-US" sz="1800" dirty="0" smtClean="0"/>
              <a:t>After </a:t>
            </a:r>
            <a:r>
              <a:rPr lang="en-US" sz="1800" dirty="0"/>
              <a:t>this first meeting only </a:t>
            </a:r>
            <a:r>
              <a:rPr lang="en-US" sz="1800" dirty="0" err="1"/>
              <a:t>Agoria</a:t>
            </a:r>
            <a:r>
              <a:rPr lang="en-US" sz="1800" dirty="0"/>
              <a:t> members, and official members of the ISO/IEC JTC1 SC41 mirror commission </a:t>
            </a:r>
            <a:r>
              <a:rPr lang="en-US" sz="1800" dirty="0" smtClean="0"/>
              <a:t>may join</a:t>
            </a:r>
            <a:endParaRPr lang="en-US" sz="1800" dirty="0"/>
          </a:p>
          <a:p>
            <a:r>
              <a:rPr lang="en-US" sz="2000" dirty="0" smtClean="0"/>
              <a:t>introduced oneM2M organization &amp; </a:t>
            </a:r>
            <a:r>
              <a:rPr lang="en-US" sz="2000" dirty="0" smtClean="0"/>
              <a:t>standard</a:t>
            </a:r>
          </a:p>
          <a:p>
            <a:pPr lvl="1"/>
            <a:r>
              <a:rPr lang="en-US" sz="1800" dirty="0"/>
              <a:t>Well received, follow up expected</a:t>
            </a:r>
          </a:p>
          <a:p>
            <a:pPr lvl="1"/>
            <a:r>
              <a:rPr lang="en-US" sz="1800" dirty="0"/>
              <a:t>E.g. </a:t>
            </a:r>
            <a:r>
              <a:rPr lang="en-US" sz="1800" dirty="0"/>
              <a:t>hackathon, </a:t>
            </a:r>
            <a:r>
              <a:rPr lang="en-US" sz="1800" dirty="0" smtClean="0"/>
              <a:t>…</a:t>
            </a:r>
          </a:p>
          <a:p>
            <a:pPr lvl="1"/>
            <a:r>
              <a:rPr lang="en-US" sz="1800" dirty="0" smtClean="0"/>
              <a:t>Some companies  know of resp. had implementations of oneM2M</a:t>
            </a:r>
            <a:endParaRPr lang="en-US" sz="1800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63" y="1352025"/>
            <a:ext cx="6640277" cy="3396842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334696" y="4882718"/>
            <a:ext cx="112291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Companies present: </a:t>
            </a:r>
            <a:r>
              <a:rPr lang="en-US" sz="2000" dirty="0" err="1" smtClean="0"/>
              <a:t>Agoria</a:t>
            </a:r>
            <a:r>
              <a:rPr lang="en-US" sz="2000" dirty="0" smtClean="0"/>
              <a:t>, AVR, BDO Crossroad, </a:t>
            </a:r>
            <a:r>
              <a:rPr lang="en-US" sz="2000" dirty="0" err="1" smtClean="0"/>
              <a:t>Akka</a:t>
            </a:r>
            <a:r>
              <a:rPr lang="en-US" sz="2000" dirty="0" smtClean="0"/>
              <a:t>, </a:t>
            </a:r>
            <a:r>
              <a:rPr lang="en-US" sz="2000" dirty="0" err="1" smtClean="0"/>
              <a:t>Altran</a:t>
            </a:r>
            <a:r>
              <a:rPr lang="en-US" sz="2000" dirty="0"/>
              <a:t>, </a:t>
            </a:r>
            <a:r>
              <a:rPr lang="en-US" sz="2000" dirty="0" err="1"/>
              <a:t>Cipal</a:t>
            </a:r>
            <a:r>
              <a:rPr lang="en-US" sz="2000" dirty="0"/>
              <a:t> </a:t>
            </a:r>
            <a:r>
              <a:rPr lang="en-US" sz="2000" dirty="0" err="1" smtClean="0"/>
              <a:t>Schaubroeck</a:t>
            </a:r>
            <a:r>
              <a:rPr lang="en-US" sz="2000" dirty="0" smtClean="0"/>
              <a:t>, Barco NV, </a:t>
            </a:r>
            <a:r>
              <a:rPr lang="en-US" sz="2000" dirty="0" err="1" smtClean="0"/>
              <a:t>Vinçotte</a:t>
            </a:r>
            <a:r>
              <a:rPr lang="en-US" sz="2000" dirty="0" smtClean="0"/>
              <a:t>, UA</a:t>
            </a:r>
            <a:r>
              <a:rPr lang="en-US" sz="2000" dirty="0"/>
              <a:t>, </a:t>
            </a:r>
            <a:r>
              <a:rPr lang="en-US" sz="2000" dirty="0" err="1"/>
              <a:t>imec</a:t>
            </a:r>
            <a:r>
              <a:rPr lang="en-US" sz="2000" dirty="0"/>
              <a:t>, </a:t>
            </a:r>
            <a:r>
              <a:rPr lang="en-US" sz="2000" dirty="0" err="1" smtClean="0"/>
              <a:t>Aloxy</a:t>
            </a:r>
            <a:r>
              <a:rPr lang="en-US" sz="2000" dirty="0" smtClean="0"/>
              <a:t>, </a:t>
            </a:r>
            <a:r>
              <a:rPr lang="en-US" sz="2000" dirty="0" err="1" smtClean="0"/>
              <a:t>Ugent</a:t>
            </a:r>
            <a:r>
              <a:rPr lang="en-US" sz="2000" dirty="0" smtClean="0"/>
              <a:t>, </a:t>
            </a:r>
            <a:r>
              <a:rPr lang="en-US" sz="2000" dirty="0" smtClean="0"/>
              <a:t>Atos</a:t>
            </a:r>
          </a:p>
          <a:p>
            <a:endParaRPr lang="en-US" sz="2000" dirty="0" smtClean="0"/>
          </a:p>
          <a:p>
            <a:r>
              <a:rPr lang="en-US" dirty="0" smtClean="0"/>
              <a:t>Companies informed</a:t>
            </a:r>
            <a:r>
              <a:rPr lang="en-US" dirty="0" smtClean="0"/>
              <a:t>: </a:t>
            </a:r>
            <a:r>
              <a:rPr lang="en-US" dirty="0" err="1" smtClean="0"/>
              <a:t>Microtron</a:t>
            </a:r>
            <a:r>
              <a:rPr lang="en-US" dirty="0" smtClean="0"/>
              <a:t>, Niko, </a:t>
            </a:r>
            <a:r>
              <a:rPr lang="en-US" dirty="0" err="1" smtClean="0"/>
              <a:t>Studiodott</a:t>
            </a:r>
            <a:r>
              <a:rPr lang="en-US" dirty="0" smtClean="0"/>
              <a:t>, </a:t>
            </a:r>
            <a:r>
              <a:rPr lang="en-US" dirty="0" err="1" smtClean="0"/>
              <a:t>Sirus</a:t>
            </a:r>
            <a:r>
              <a:rPr lang="en-US" dirty="0" smtClean="0"/>
              <a:t>, </a:t>
            </a:r>
            <a:r>
              <a:rPr lang="en-US" dirty="0" err="1" smtClean="0"/>
              <a:t>Tengu</a:t>
            </a:r>
            <a:r>
              <a:rPr lang="en-US" dirty="0" smtClean="0"/>
              <a:t>, Nokia, Bosch,  </a:t>
            </a:r>
            <a:r>
              <a:rPr lang="en-US" dirty="0"/>
              <a:t>Legrand </a:t>
            </a:r>
            <a:r>
              <a:rPr lang="en-US" dirty="0" smtClean="0"/>
              <a:t>Group, Atlas Copco, </a:t>
            </a:r>
            <a:r>
              <a:rPr lang="en-US" dirty="0" err="1" smtClean="0"/>
              <a:t>Agentschap</a:t>
            </a:r>
            <a:r>
              <a:rPr lang="en-US" dirty="0" smtClean="0"/>
              <a:t> </a:t>
            </a:r>
            <a:r>
              <a:rPr lang="en-US" dirty="0" err="1"/>
              <a:t>wegen</a:t>
            </a:r>
            <a:r>
              <a:rPr lang="en-US" dirty="0"/>
              <a:t> &amp; </a:t>
            </a:r>
            <a:r>
              <a:rPr lang="en-US" dirty="0" err="1" smtClean="0"/>
              <a:t>verkeer</a:t>
            </a:r>
            <a:r>
              <a:rPr lang="en-US" dirty="0" smtClean="0"/>
              <a:t>,  </a:t>
            </a:r>
            <a:r>
              <a:rPr lang="en-US" dirty="0" err="1" smtClean="0"/>
              <a:t>Sirris</a:t>
            </a:r>
            <a:r>
              <a:rPr lang="en-US" dirty="0" smtClean="0"/>
              <a:t>, Option, </a:t>
            </a:r>
            <a:r>
              <a:rPr lang="en-US" dirty="0" err="1" smtClean="0"/>
              <a:t>Ixor</a:t>
            </a:r>
            <a:r>
              <a:rPr lang="en-US" dirty="0" smtClean="0"/>
              <a:t>, KB </a:t>
            </a:r>
            <a:r>
              <a:rPr lang="en-US" dirty="0" err="1" smtClean="0"/>
              <a:t>Vlaanderen</a:t>
            </a:r>
            <a:r>
              <a:rPr lang="en-US" dirty="0" smtClean="0"/>
              <a:t>, </a:t>
            </a:r>
            <a:r>
              <a:rPr lang="en-US" dirty="0" err="1" smtClean="0"/>
              <a:t>Cegelec</a:t>
            </a:r>
            <a:r>
              <a:rPr lang="en-US" dirty="0" smtClean="0"/>
              <a:t>, </a:t>
            </a:r>
            <a:r>
              <a:rPr lang="en-US" dirty="0" err="1" smtClean="0"/>
              <a:t>Skylane</a:t>
            </a:r>
            <a:r>
              <a:rPr lang="en-US" dirty="0" smtClean="0"/>
              <a:t>, </a:t>
            </a:r>
            <a:r>
              <a:rPr lang="en-US" dirty="0" err="1" smtClean="0"/>
              <a:t>Novy</a:t>
            </a:r>
            <a:r>
              <a:rPr lang="en-US" dirty="0" smtClean="0"/>
              <a:t> </a:t>
            </a:r>
            <a:r>
              <a:rPr lang="en-US" dirty="0"/>
              <a:t>NV</a:t>
            </a:r>
          </a:p>
        </p:txBody>
      </p:sp>
    </p:spTree>
    <p:extLst>
      <p:ext uri="{BB962C8B-B14F-4D97-AF65-F5344CB8AC3E}">
        <p14:creationId xmlns:p14="http://schemas.microsoft.com/office/powerpoint/2010/main" val="35463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Microsoft Office PowerPoint</Application>
  <PresentationFormat>Breitbild</PresentationFormat>
  <Paragraphs>17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Myriad Pro Light</vt:lpstr>
      <vt:lpstr>Office Theme</vt:lpstr>
      <vt:lpstr>Update Agoria Meeting</vt:lpstr>
      <vt:lpstr>Agoria – Update</vt:lpstr>
    </vt:vector>
  </TitlesOfParts>
  <Company>iconectiv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Hechwartner</cp:lastModifiedBy>
  <cp:revision>120</cp:revision>
  <dcterms:created xsi:type="dcterms:W3CDTF">2017-09-21T15:46:31Z</dcterms:created>
  <dcterms:modified xsi:type="dcterms:W3CDTF">2019-02-20T15:19:58Z</dcterms:modified>
</cp:coreProperties>
</file>