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4" r:id="rId4"/>
    <p:sldId id="271" r:id="rId5"/>
    <p:sldId id="265" r:id="rId6"/>
    <p:sldId id="268" r:id="rId7"/>
    <p:sldId id="270" r:id="rId8"/>
    <p:sldId id="266" r:id="rId9"/>
    <p:sldId id="26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8" autoAdjust="0"/>
    <p:restoredTop sz="94660"/>
  </p:normalViewPr>
  <p:slideViewPr>
    <p:cSldViewPr snapToGrid="0">
      <p:cViewPr varScale="1">
        <p:scale>
          <a:sx n="84" d="100"/>
          <a:sy n="84" d="100"/>
        </p:scale>
        <p:origin x="533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2/22/2019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2017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535601"/>
            <a:ext cx="11296184" cy="2387600"/>
          </a:xfrm>
        </p:spPr>
        <p:txBody>
          <a:bodyPr>
            <a:normAutofit/>
          </a:bodyPr>
          <a:lstStyle/>
          <a:p>
            <a:r>
              <a:rPr lang="en-US" dirty="0" smtClean="0"/>
              <a:t>WG3 TDE39</a:t>
            </a:r>
            <a:br>
              <a:rPr lang="en-US" dirty="0" smtClean="0"/>
            </a:br>
            <a:r>
              <a:rPr lang="en-US" dirty="0" smtClean="0"/>
              <a:t>Status Report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10173628" cy="1655762"/>
          </a:xfrm>
        </p:spPr>
        <p:txBody>
          <a:bodyPr>
            <a:normAutofit/>
          </a:bodyPr>
          <a:lstStyle/>
          <a:p>
            <a:pPr algn="l"/>
            <a:r>
              <a:rPr lang="en-US" altLang="ko-KR" dirty="0" smtClean="0"/>
              <a:t>Group: TDE</a:t>
            </a:r>
          </a:p>
          <a:p>
            <a:pPr algn="l"/>
            <a:r>
              <a:rPr lang="en-US" altLang="ko-KR" dirty="0"/>
              <a:t>Source: </a:t>
            </a:r>
            <a:r>
              <a:rPr lang="en-US" altLang="ko-KR" dirty="0" smtClean="0"/>
              <a:t>TDE WG Chair, Andrew </a:t>
            </a:r>
            <a:r>
              <a:rPr lang="en-US" altLang="ko-KR" dirty="0"/>
              <a:t>Min-gyu Han, Hansung University</a:t>
            </a:r>
          </a:p>
          <a:p>
            <a:pPr algn="l"/>
            <a:r>
              <a:rPr lang="en-US" dirty="0" smtClean="0"/>
              <a:t>Meeting Date: 2019-02-18 to 2019-02-22</a:t>
            </a:r>
          </a:p>
        </p:txBody>
      </p:sp>
    </p:spTree>
    <p:extLst>
      <p:ext uri="{BB962C8B-B14F-4D97-AF65-F5344CB8AC3E}">
        <p14:creationId xmlns:p14="http://schemas.microsoft.com/office/powerpoint/2010/main" val="1765449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Summary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WG3 </a:t>
            </a:r>
            <a:r>
              <a:rPr lang="en-US" altLang="ko-KR" dirty="0"/>
              <a:t>Objectives for </a:t>
            </a:r>
            <a:r>
              <a:rPr lang="en-US" altLang="ko-KR" dirty="0" smtClean="0"/>
              <a:t>TDE 39</a:t>
            </a:r>
            <a:endParaRPr lang="en-US" altLang="ko-KR" dirty="0"/>
          </a:p>
          <a:p>
            <a:pPr lvl="1"/>
            <a:r>
              <a:rPr lang="en-US" altLang="ko-KR" dirty="0" smtClean="0"/>
              <a:t>Handling inputs </a:t>
            </a:r>
            <a:r>
              <a:rPr lang="en-US" altLang="ko-KR" dirty="0"/>
              <a:t>the development of </a:t>
            </a:r>
            <a:r>
              <a:rPr lang="en-US" altLang="ko-KR" dirty="0" smtClean="0"/>
              <a:t>Test specs (Rel-2 </a:t>
            </a:r>
            <a:r>
              <a:rPr lang="en-US" altLang="ko-KR" dirty="0"/>
              <a:t>and </a:t>
            </a:r>
            <a:r>
              <a:rPr lang="en-US" altLang="ko-KR" dirty="0" smtClean="0"/>
              <a:t>Rel-3) for finalization</a:t>
            </a:r>
            <a:endParaRPr lang="en-US" altLang="ko-KR" dirty="0"/>
          </a:p>
          <a:p>
            <a:pPr lvl="1"/>
            <a:r>
              <a:rPr lang="en-US" altLang="ko-KR" dirty="0"/>
              <a:t>Planning on the development of test </a:t>
            </a:r>
            <a:r>
              <a:rPr lang="en-US" altLang="ko-KR" dirty="0" smtClean="0"/>
              <a:t>specs, interop and GCF oneM2M certification program event.</a:t>
            </a:r>
          </a:p>
          <a:p>
            <a:pPr lvl="1"/>
            <a:r>
              <a:rPr lang="en-US" altLang="ko-KR" dirty="0" smtClean="0"/>
              <a:t>Discussing on next step of TDE role</a:t>
            </a:r>
            <a:endParaRPr lang="en-US" altLang="ko-KR" dirty="0"/>
          </a:p>
          <a:p>
            <a:r>
              <a:rPr lang="en-US" altLang="ko-KR" dirty="0" smtClean="0"/>
              <a:t>Status</a:t>
            </a:r>
          </a:p>
          <a:p>
            <a:endParaRPr lang="en-US" altLang="ko-KR" dirty="0"/>
          </a:p>
        </p:txBody>
      </p:sp>
      <p:graphicFrame>
        <p:nvGraphicFramePr>
          <p:cNvPr id="4" name="내용 개체 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56940469"/>
              </p:ext>
            </p:extLst>
          </p:nvPr>
        </p:nvGraphicFramePr>
        <p:xfrm>
          <a:off x="895229" y="4308232"/>
          <a:ext cx="10385301" cy="2015105"/>
        </p:xfrm>
        <a:graphic>
          <a:graphicData uri="http://schemas.openxmlformats.org/drawingml/2006/table">
            <a:tbl>
              <a:tblPr/>
              <a:tblGrid>
                <a:gridCol w="967624">
                  <a:extLst>
                    <a:ext uri="{9D8B030D-6E8A-4147-A177-3AD203B41FA5}">
                      <a16:colId xmlns:a16="http://schemas.microsoft.com/office/drawing/2014/main" val="2027710133"/>
                    </a:ext>
                  </a:extLst>
                </a:gridCol>
                <a:gridCol w="3823677">
                  <a:extLst>
                    <a:ext uri="{9D8B030D-6E8A-4147-A177-3AD203B41FA5}">
                      <a16:colId xmlns:a16="http://schemas.microsoft.com/office/drawing/2014/main" val="3456560478"/>
                    </a:ext>
                  </a:extLst>
                </a:gridCol>
                <a:gridCol w="1499005">
                  <a:extLst>
                    <a:ext uri="{9D8B030D-6E8A-4147-A177-3AD203B41FA5}">
                      <a16:colId xmlns:a16="http://schemas.microsoft.com/office/drawing/2014/main" val="1695849921"/>
                    </a:ext>
                  </a:extLst>
                </a:gridCol>
                <a:gridCol w="1836805">
                  <a:extLst>
                    <a:ext uri="{9D8B030D-6E8A-4147-A177-3AD203B41FA5}">
                      <a16:colId xmlns:a16="http://schemas.microsoft.com/office/drawing/2014/main" val="2731500776"/>
                    </a:ext>
                  </a:extLst>
                </a:gridCol>
                <a:gridCol w="1080474">
                  <a:extLst>
                    <a:ext uri="{9D8B030D-6E8A-4147-A177-3AD203B41FA5}">
                      <a16:colId xmlns:a16="http://schemas.microsoft.com/office/drawing/2014/main" val="174863130"/>
                    </a:ext>
                  </a:extLst>
                </a:gridCol>
                <a:gridCol w="1177716">
                  <a:extLst>
                    <a:ext uri="{9D8B030D-6E8A-4147-A177-3AD203B41FA5}">
                      <a16:colId xmlns:a16="http://schemas.microsoft.com/office/drawing/2014/main" val="3133111326"/>
                    </a:ext>
                  </a:extLst>
                </a:gridCol>
              </a:tblGrid>
              <a:tr h="32531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 number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Title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Status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Target Release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TP#38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TP#39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8049646"/>
                  </a:ext>
                </a:extLst>
              </a:tr>
              <a:tr h="30822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WI-0051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Security Functions Conformance Testing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　</a:t>
                      </a:r>
                      <a:endParaRPr lang="ko-KR" alt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100%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Check</a:t>
                      </a:r>
                      <a:r>
                        <a:rPr lang="en-US" sz="1600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need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0452801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WI-0054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Developers</a:t>
                      </a: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’ guide series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　</a:t>
                      </a:r>
                      <a:endParaRPr lang="ko-KR" alt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95%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95%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8705321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WI-0060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Interoperability testing Release 2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R2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92%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92</a:t>
                      </a:r>
                      <a:r>
                        <a:rPr lang="en-US" altLang="ko-KR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4051658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WI-0074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Conformance Test Specifications Release 2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R2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80%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95</a:t>
                      </a:r>
                      <a:r>
                        <a:rPr lang="en-US" altLang="ko-KR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3854746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WI-0078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oneM2M API guide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　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92%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96%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4404093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WI-0085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Conformance Test Specifications Release 3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Active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R3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10%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52112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8966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Item for Information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Working on developing Rel-2 and Rel-3 Conformance Testing specs</a:t>
            </a:r>
          </a:p>
          <a:p>
            <a:r>
              <a:rPr lang="en-US" altLang="ko-KR" dirty="0"/>
              <a:t>R2 testing specs: </a:t>
            </a:r>
          </a:p>
          <a:p>
            <a:pPr lvl="1"/>
            <a:r>
              <a:rPr lang="en-US" altLang="ko-KR" dirty="0" smtClean="0"/>
              <a:t>Baselines</a:t>
            </a:r>
          </a:p>
          <a:p>
            <a:pPr lvl="1"/>
            <a:r>
              <a:rPr lang="en-US" altLang="ko-KR" dirty="0" smtClean="0"/>
              <a:t>TPs for </a:t>
            </a:r>
            <a:r>
              <a:rPr lang="en-US" altLang="ko-KR" dirty="0" err="1" smtClean="0"/>
              <a:t>rcn</a:t>
            </a:r>
            <a:r>
              <a:rPr lang="en-US" altLang="ko-KR" dirty="0" smtClean="0"/>
              <a:t>, </a:t>
            </a:r>
            <a:r>
              <a:rPr lang="en-US" altLang="ko-KR" dirty="0" err="1" smtClean="0"/>
              <a:t>FlexContainers</a:t>
            </a:r>
            <a:r>
              <a:rPr lang="en-US" altLang="ko-KR" dirty="0" smtClean="0"/>
              <a:t>, Hybrid addressing TP changes</a:t>
            </a:r>
            <a:endParaRPr lang="en-US" altLang="ko-KR" dirty="0"/>
          </a:p>
          <a:p>
            <a:r>
              <a:rPr lang="en-US" altLang="ko-KR" dirty="0"/>
              <a:t>R3 testing specs: </a:t>
            </a:r>
            <a:endParaRPr lang="en-US" altLang="ko-KR" dirty="0" smtClean="0"/>
          </a:p>
          <a:p>
            <a:pPr lvl="1"/>
            <a:r>
              <a:rPr lang="en-US" altLang="ko-KR" smtClean="0"/>
              <a:t>Baselines</a:t>
            </a:r>
          </a:p>
          <a:p>
            <a:pPr lvl="1"/>
            <a:r>
              <a:rPr lang="en-US" altLang="ko-KR" dirty="0" smtClean="0"/>
              <a:t>Preparation of TS</a:t>
            </a:r>
          </a:p>
          <a:p>
            <a:pPr lvl="1"/>
            <a:r>
              <a:rPr lang="en-US" altLang="ko-KR" dirty="0"/>
              <a:t>TPs for </a:t>
            </a:r>
            <a:r>
              <a:rPr lang="en-US" altLang="ko-KR" dirty="0" err="1"/>
              <a:t>rcn</a:t>
            </a:r>
            <a:r>
              <a:rPr lang="en-US" altLang="ko-KR" dirty="0"/>
              <a:t>, </a:t>
            </a:r>
            <a:r>
              <a:rPr lang="en-US" altLang="ko-KR" dirty="0" err="1"/>
              <a:t>FlexContainers</a:t>
            </a:r>
            <a:r>
              <a:rPr lang="en-US" altLang="ko-KR" dirty="0"/>
              <a:t>, Hybrid addressing TP </a:t>
            </a:r>
            <a:r>
              <a:rPr lang="en-US" altLang="ko-KR" dirty="0" smtClean="0"/>
              <a:t>changes, NSSE update</a:t>
            </a:r>
            <a:endParaRPr lang="en-US" altLang="ko-KR" dirty="0"/>
          </a:p>
          <a:p>
            <a:pPr lvl="1"/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4548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Item for DECISION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 err="1"/>
              <a:t>TSes</a:t>
            </a:r>
            <a:r>
              <a:rPr lang="en-US" altLang="ko-KR" dirty="0"/>
              <a:t> for approval</a:t>
            </a:r>
          </a:p>
          <a:p>
            <a:pPr lvl="1"/>
            <a:r>
              <a:rPr lang="en-US" altLang="ko-KR" smtClean="0"/>
              <a:t>none</a:t>
            </a:r>
            <a:endParaRPr lang="en-US" altLang="ko-KR" dirty="0"/>
          </a:p>
          <a:p>
            <a:r>
              <a:rPr lang="en-US" altLang="ko-KR" dirty="0"/>
              <a:t>CR pack for approval</a:t>
            </a:r>
          </a:p>
          <a:p>
            <a:pPr lvl="1"/>
            <a:r>
              <a:rPr lang="en-US" altLang="ko-KR" dirty="0"/>
              <a:t>TP-2019-0036-TP39_TS-0018_CR_Pack_R2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TP-2019-0037-TP39_TS-0018_CR_Pack_R3</a:t>
            </a:r>
            <a:endParaRPr lang="en-US" altLang="ko-KR" dirty="0"/>
          </a:p>
          <a:p>
            <a:pPr lvl="1"/>
            <a:r>
              <a:rPr lang="en-US" altLang="ko-KR" dirty="0" smtClean="0"/>
              <a:t>TP-2019-0043-TP39_TS-0025_CR_Pack_R1</a:t>
            </a:r>
            <a:endParaRPr lang="en-US" altLang="ko-KR" dirty="0"/>
          </a:p>
          <a:p>
            <a:pPr lvl="1"/>
            <a:r>
              <a:rPr lang="en-US" altLang="ko-KR" dirty="0" smtClean="0"/>
              <a:t>TP-2019-0038-TP39_TS-0025_CR_Pack_R2</a:t>
            </a:r>
            <a:endParaRPr lang="en-US" altLang="ko-KR" dirty="0"/>
          </a:p>
          <a:p>
            <a:pPr lvl="1"/>
            <a:r>
              <a:rPr lang="en-US" altLang="ko-KR" dirty="0" smtClean="0"/>
              <a:t>TP-2019-0039-TP39_TS-0025_CR_Pack_R3</a:t>
            </a:r>
          </a:p>
          <a:p>
            <a:pPr lvl="1"/>
            <a:r>
              <a:rPr lang="en-US" altLang="ko-KR" dirty="0" smtClean="0"/>
              <a:t>TP-2019-0040-TP39_TS-0031_CR_Pack_R2</a:t>
            </a:r>
            <a:endParaRPr lang="en-US" altLang="ko-KR" dirty="0"/>
          </a:p>
          <a:p>
            <a:pPr lvl="1"/>
            <a:r>
              <a:rPr lang="en-US" altLang="ko-KR" dirty="0" smtClean="0"/>
              <a:t>TP-2019-0041-TP39_TS-0018_CR_Pack_R3</a:t>
            </a:r>
            <a:endParaRPr lang="en-US" altLang="ko-KR" dirty="0"/>
          </a:p>
          <a:p>
            <a:pPr lvl="1"/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34168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Hint for Interop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Date: June 2019 or later</a:t>
            </a:r>
          </a:p>
          <a:p>
            <a:r>
              <a:rPr lang="en-US" altLang="ko-KR" dirty="0" smtClean="0"/>
              <a:t>Venue:</a:t>
            </a:r>
          </a:p>
          <a:p>
            <a:pPr lvl="1"/>
            <a:r>
              <a:rPr lang="en-US" altLang="ko-KR" dirty="0" smtClean="0"/>
              <a:t>Option1: (EU) Possible Collocate with Autopilot project (June 2019)</a:t>
            </a:r>
          </a:p>
          <a:p>
            <a:pPr lvl="1"/>
            <a:r>
              <a:rPr lang="en-US" altLang="ko-KR" dirty="0" smtClean="0"/>
              <a:t>Option2: (ASIA) Indonesia Interop (Nov. 2019 or later)</a:t>
            </a:r>
          </a:p>
          <a:p>
            <a:r>
              <a:rPr lang="en-US" altLang="ko-KR" dirty="0" smtClean="0"/>
              <a:t>Host: ETSI &amp; TTA &amp; (Autopilot or Indonesian operator?)</a:t>
            </a:r>
          </a:p>
          <a:p>
            <a:r>
              <a:rPr lang="en-US" altLang="ko-KR" dirty="0" smtClean="0"/>
              <a:t>Features:</a:t>
            </a:r>
          </a:p>
          <a:p>
            <a:pPr lvl="1"/>
            <a:r>
              <a:rPr lang="en-US" altLang="ko-KR" dirty="0" smtClean="0"/>
              <a:t>R2 conformance &amp; interop test specification</a:t>
            </a:r>
          </a:p>
          <a:p>
            <a:pPr lvl="1"/>
            <a:r>
              <a:rPr lang="en-US" altLang="ko-KR" dirty="0" smtClean="0"/>
              <a:t>R3 </a:t>
            </a:r>
            <a:r>
              <a:rPr lang="en-US" altLang="ko-KR" dirty="0"/>
              <a:t>conformance &amp; interop test specification</a:t>
            </a:r>
          </a:p>
          <a:p>
            <a:pPr lvl="1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5278591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Item for Information</a:t>
            </a:r>
            <a:endParaRPr lang="ko-KR" altLang="en-US" dirty="0"/>
          </a:p>
        </p:txBody>
      </p:sp>
      <p:sp>
        <p:nvSpPr>
          <p:cNvPr id="5" name="내용 개체 틀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GCF oneM2M certification program launching event</a:t>
            </a:r>
            <a:br>
              <a:rPr lang="en-US" altLang="ko-KR" dirty="0" smtClean="0"/>
            </a:br>
            <a:r>
              <a:rPr lang="en-US" altLang="ko-KR" dirty="0" smtClean="0"/>
              <a:t>and </a:t>
            </a:r>
            <a:r>
              <a:rPr lang="en-US" altLang="ko-KR" dirty="0" err="1" smtClean="0"/>
              <a:t>MoU</a:t>
            </a:r>
            <a:r>
              <a:rPr lang="en-US" altLang="ko-KR" dirty="0" smtClean="0"/>
              <a:t> w/TTA in </a:t>
            </a:r>
            <a:r>
              <a:rPr lang="en-US" altLang="ko-KR" dirty="0"/>
              <a:t>MWC</a:t>
            </a:r>
          </a:p>
          <a:p>
            <a:pPr lvl="1"/>
            <a:r>
              <a:rPr lang="en-US" altLang="ko-KR" dirty="0" smtClean="0"/>
              <a:t>Where</a:t>
            </a:r>
            <a:r>
              <a:rPr lang="en-US" altLang="ko-KR" dirty="0"/>
              <a:t>: MWC 2019 Barcelona</a:t>
            </a:r>
          </a:p>
          <a:p>
            <a:pPr lvl="1"/>
            <a:r>
              <a:rPr lang="en-US" altLang="ko-KR" dirty="0"/>
              <a:t>When: </a:t>
            </a:r>
            <a:r>
              <a:rPr lang="en-US" altLang="ko-KR" dirty="0" smtClean="0"/>
              <a:t>3 </a:t>
            </a:r>
            <a:r>
              <a:rPr lang="en-US" altLang="ko-KR" dirty="0"/>
              <a:t>pm. 26. Feb</a:t>
            </a:r>
          </a:p>
          <a:p>
            <a:pPr lvl="1"/>
            <a:r>
              <a:rPr lang="en-US" altLang="ko-KR" dirty="0" smtClean="0"/>
              <a:t>Participants: 6 (ETSI, Spirent, </a:t>
            </a:r>
            <a:r>
              <a:rPr lang="en-US" altLang="ko-KR" dirty="0" err="1" smtClean="0"/>
              <a:t>InterDigital</a:t>
            </a:r>
            <a:r>
              <a:rPr lang="en-US" altLang="ko-KR" dirty="0" smtClean="0"/>
              <a:t>)</a:t>
            </a:r>
            <a:endParaRPr lang="en-US" altLang="ko-KR" dirty="0"/>
          </a:p>
          <a:p>
            <a:pPr lvl="1"/>
            <a:r>
              <a:rPr lang="en-US" altLang="ko-KR" dirty="0"/>
              <a:t>Mutual logo </a:t>
            </a:r>
            <a:r>
              <a:rPr lang="en-US" altLang="ko-KR" dirty="0" smtClean="0"/>
              <a:t>usage in website, and brochure</a:t>
            </a:r>
          </a:p>
          <a:p>
            <a:pPr lvl="1"/>
            <a:r>
              <a:rPr lang="en-US" altLang="ko-KR" dirty="0" smtClean="0"/>
              <a:t>Press Release follow-up needed</a:t>
            </a:r>
            <a:endParaRPr lang="en-US" altLang="ko-KR" dirty="0"/>
          </a:p>
          <a:p>
            <a:endParaRPr lang="ko-KR" altLang="en-US" dirty="0"/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96655" y="1173569"/>
            <a:ext cx="3795346" cy="5342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10257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Item for Information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548783"/>
            <a:ext cx="10515600" cy="4351338"/>
          </a:xfrm>
        </p:spPr>
        <p:txBody>
          <a:bodyPr/>
          <a:lstStyle/>
          <a:p>
            <a:r>
              <a:rPr lang="en-US" altLang="ko-KR" dirty="0" smtClean="0"/>
              <a:t>Next step discussion</a:t>
            </a:r>
          </a:p>
          <a:p>
            <a:pPr lvl="1"/>
            <a:r>
              <a:rPr lang="fr-FR" altLang="ko-KR" dirty="0"/>
              <a:t>Extented </a:t>
            </a:r>
            <a:r>
              <a:rPr lang="fr-FR" altLang="ko-KR" dirty="0" smtClean="0"/>
              <a:t>Scope</a:t>
            </a:r>
          </a:p>
          <a:p>
            <a:pPr lvl="1"/>
            <a:r>
              <a:rPr lang="en-US" altLang="ko-KR" dirty="0" smtClean="0"/>
              <a:t>New </a:t>
            </a:r>
            <a:r>
              <a:rPr lang="en-US" altLang="ko-KR" dirty="0"/>
              <a:t>Developer </a:t>
            </a:r>
            <a:r>
              <a:rPr lang="en-US" altLang="ko-KR" dirty="0" smtClean="0"/>
              <a:t>guides</a:t>
            </a:r>
          </a:p>
          <a:p>
            <a:pPr lvl="1"/>
            <a:r>
              <a:rPr lang="en-US" altLang="ko-KR" dirty="0" smtClean="0"/>
              <a:t>Tutorials &amp; Tools</a:t>
            </a:r>
          </a:p>
          <a:p>
            <a:pPr lvl="1"/>
            <a:r>
              <a:rPr lang="en-US" altLang="ko-KR" dirty="0"/>
              <a:t>Interop </a:t>
            </a:r>
            <a:r>
              <a:rPr lang="en-US" altLang="ko-KR" dirty="0" smtClean="0"/>
              <a:t>testing</a:t>
            </a:r>
          </a:p>
          <a:p>
            <a:pPr lvl="1"/>
            <a:r>
              <a:rPr lang="en-US" altLang="ko-KR" dirty="0"/>
              <a:t>Developer </a:t>
            </a:r>
            <a:r>
              <a:rPr lang="en-US" altLang="ko-KR" dirty="0" smtClean="0"/>
              <a:t>channels</a:t>
            </a:r>
          </a:p>
          <a:p>
            <a:pPr lvl="1"/>
            <a:r>
              <a:rPr lang="en-US" altLang="ko-KR" dirty="0" smtClean="0"/>
              <a:t>Continue discussion in next CC</a:t>
            </a:r>
          </a:p>
          <a:p>
            <a:pPr lvl="1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848171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Next Meetings / Calls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Conference Calls</a:t>
            </a:r>
          </a:p>
          <a:p>
            <a:pPr lvl="1"/>
            <a:r>
              <a:rPr lang="en-US" altLang="ko-KR" dirty="0" smtClean="0"/>
              <a:t>TDE#39.1</a:t>
            </a:r>
            <a:r>
              <a:rPr lang="en-US" altLang="ko-KR" dirty="0"/>
              <a:t>: </a:t>
            </a:r>
            <a:r>
              <a:rPr lang="en-US" altLang="ko-KR" dirty="0" smtClean="0"/>
              <a:t>21. Mar. </a:t>
            </a:r>
            <a:r>
              <a:rPr lang="en-US" altLang="ko-KR" dirty="0"/>
              <a:t>2019, UTC 13:00-14:30  </a:t>
            </a:r>
          </a:p>
          <a:p>
            <a:pPr lvl="1"/>
            <a:r>
              <a:rPr lang="en-US" altLang="ko-KR" dirty="0" smtClean="0"/>
              <a:t>TDE#39.2</a:t>
            </a:r>
            <a:r>
              <a:rPr lang="en-US" altLang="ko-KR" dirty="0"/>
              <a:t>: </a:t>
            </a:r>
            <a:r>
              <a:rPr lang="en-US" altLang="ko-KR" dirty="0" smtClean="0"/>
              <a:t>25. Apr. </a:t>
            </a:r>
            <a:r>
              <a:rPr lang="en-US" altLang="ko-KR" dirty="0"/>
              <a:t>2019, UTC 13:00-14:30</a:t>
            </a:r>
          </a:p>
          <a:p>
            <a:endParaRPr lang="en-US" altLang="ko-KR" dirty="0"/>
          </a:p>
          <a:p>
            <a:r>
              <a:rPr lang="en-US" altLang="ko-KR" dirty="0"/>
              <a:t>Face-to-Face</a:t>
            </a:r>
          </a:p>
          <a:p>
            <a:pPr lvl="1"/>
            <a:r>
              <a:rPr lang="en-US" altLang="ko-KR" dirty="0" smtClean="0"/>
              <a:t>TDE#40: 20-24</a:t>
            </a:r>
            <a:r>
              <a:rPr lang="en-US" altLang="ko-KR" dirty="0"/>
              <a:t>, </a:t>
            </a:r>
            <a:r>
              <a:rPr lang="en-US" altLang="ko-KR" dirty="0" smtClean="0"/>
              <a:t>May, San </a:t>
            </a:r>
            <a:r>
              <a:rPr lang="en-US" altLang="ko-KR" dirty="0"/>
              <a:t>Diego, USA</a:t>
            </a:r>
          </a:p>
          <a:p>
            <a:pPr lvl="1"/>
            <a:r>
              <a:rPr lang="en-US" altLang="ko-KR" dirty="0" smtClean="0"/>
              <a:t>TDE#41: </a:t>
            </a:r>
            <a:r>
              <a:rPr lang="en-US" altLang="ko-KR" dirty="0"/>
              <a:t>08-12, Jul, China, USA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424846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92084" y="3157537"/>
            <a:ext cx="7850299" cy="1173570"/>
          </a:xfrm>
        </p:spPr>
        <p:txBody>
          <a:bodyPr>
            <a:normAutofit/>
          </a:bodyPr>
          <a:lstStyle/>
          <a:p>
            <a:pPr algn="ctr"/>
            <a:r>
              <a:rPr lang="en-US" altLang="ko-KR" sz="6000" dirty="0" smtClean="0"/>
              <a:t>Thank You!</a:t>
            </a:r>
            <a:endParaRPr lang="ko-KR" altLang="en-US" sz="6000" dirty="0"/>
          </a:p>
        </p:txBody>
      </p:sp>
    </p:spTree>
    <p:extLst>
      <p:ext uri="{BB962C8B-B14F-4D97-AF65-F5344CB8AC3E}">
        <p14:creationId xmlns:p14="http://schemas.microsoft.com/office/powerpoint/2010/main" val="26390469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319</TotalTime>
  <Words>347</Words>
  <Application>Microsoft Office PowerPoint</Application>
  <PresentationFormat>와이드스크린</PresentationFormat>
  <Paragraphs>104</Paragraphs>
  <Slides>9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6" baseType="lpstr">
      <vt:lpstr>Myriad Pro</vt:lpstr>
      <vt:lpstr>Myriad Pro Light</vt:lpstr>
      <vt:lpstr>宋体</vt:lpstr>
      <vt:lpstr>맑은 고딕</vt:lpstr>
      <vt:lpstr>Arial</vt:lpstr>
      <vt:lpstr>Calibri</vt:lpstr>
      <vt:lpstr>Office Theme</vt:lpstr>
      <vt:lpstr>WG3 TDE39 Status Report</vt:lpstr>
      <vt:lpstr>Summary</vt:lpstr>
      <vt:lpstr>Item for Information</vt:lpstr>
      <vt:lpstr>Item for DECISION</vt:lpstr>
      <vt:lpstr>Hint for Interop</vt:lpstr>
      <vt:lpstr>Item for Information</vt:lpstr>
      <vt:lpstr>Item for Information</vt:lpstr>
      <vt:lpstr>Next Meetings / Calls</vt:lpstr>
      <vt:lpstr>Thank You!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Han Andrew Min-gyu</cp:lastModifiedBy>
  <cp:revision>35</cp:revision>
  <dcterms:created xsi:type="dcterms:W3CDTF">2017-09-21T15:46:31Z</dcterms:created>
  <dcterms:modified xsi:type="dcterms:W3CDTF">2019-02-22T13:46:30Z</dcterms:modified>
</cp:coreProperties>
</file>