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5" r:id="rId6"/>
    <p:sldId id="268" r:id="rId7"/>
    <p:sldId id="270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TDE39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10173628" cy="1655762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2019-02-18 to 2019-02-22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39 (17 CRs, </a:t>
            </a:r>
            <a:r>
              <a:rPr lang="en-US" altLang="ko-KR" smtClean="0"/>
              <a:t>8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(Rel-2 </a:t>
            </a:r>
            <a:r>
              <a:rPr lang="en-US" altLang="ko-KR" dirty="0"/>
              <a:t>and </a:t>
            </a:r>
            <a:r>
              <a:rPr lang="en-US" altLang="ko-KR" dirty="0" smtClean="0"/>
              <a:t>Rel-3) for finalization</a:t>
            </a:r>
            <a:endParaRPr lang="en-US" altLang="ko-KR" dirty="0"/>
          </a:p>
          <a:p>
            <a:pPr lvl="1"/>
            <a:r>
              <a:rPr lang="en-US" altLang="ko-KR" dirty="0"/>
              <a:t>Planning on the development of test </a:t>
            </a:r>
            <a:r>
              <a:rPr lang="en-US" altLang="ko-KR" dirty="0" smtClean="0"/>
              <a:t>specs, interop and GCF oneM2M certification program event.</a:t>
            </a:r>
          </a:p>
          <a:p>
            <a:pPr lvl="1"/>
            <a:r>
              <a:rPr lang="en-US" altLang="ko-KR" dirty="0" smtClean="0"/>
              <a:t>Discussing on next step of TDE role</a:t>
            </a:r>
            <a:endParaRPr lang="en-US" altLang="ko-KR" dirty="0"/>
          </a:p>
          <a:p>
            <a:r>
              <a:rPr lang="en-US" altLang="ko-KR" dirty="0" smtClean="0"/>
              <a:t>Status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940469"/>
              </p:ext>
            </p:extLst>
          </p:nvPr>
        </p:nvGraphicFramePr>
        <p:xfrm>
          <a:off x="895229" y="4308232"/>
          <a:ext cx="10385301" cy="2015105"/>
        </p:xfrm>
        <a:graphic>
          <a:graphicData uri="http://schemas.openxmlformats.org/drawingml/2006/table">
            <a:tbl>
              <a:tblPr/>
              <a:tblGrid>
                <a:gridCol w="967624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823677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499005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836805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080474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177716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TP#38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TP#39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30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Security Functions Conformance Testing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need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45280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Rel-2 and Rel-3 Conformance Testing specs</a:t>
            </a:r>
          </a:p>
          <a:p>
            <a:r>
              <a:rPr lang="en-US" altLang="ko-KR" dirty="0"/>
              <a:t>R2 testing specs: </a:t>
            </a:r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 smtClean="0"/>
              <a:t>TPs for </a:t>
            </a:r>
            <a:r>
              <a:rPr lang="en-US" altLang="ko-KR" dirty="0" err="1" smtClean="0"/>
              <a:t>rcn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FlexContainers</a:t>
            </a:r>
            <a:r>
              <a:rPr lang="en-US" altLang="ko-KR" dirty="0" smtClean="0"/>
              <a:t>, Hybrid addressing TP changes</a:t>
            </a:r>
            <a:endParaRPr lang="en-US" altLang="ko-KR" dirty="0"/>
          </a:p>
          <a:p>
            <a:r>
              <a:rPr lang="en-US" altLang="ko-KR" dirty="0"/>
              <a:t>R3 testing specs: </a:t>
            </a:r>
            <a:endParaRPr lang="en-US" altLang="ko-KR" dirty="0" smtClean="0"/>
          </a:p>
          <a:p>
            <a:pPr lvl="1"/>
            <a:r>
              <a:rPr lang="en-US" altLang="ko-KR" smtClean="0"/>
              <a:t>Baselines</a:t>
            </a:r>
          </a:p>
          <a:p>
            <a:pPr lvl="1"/>
            <a:r>
              <a:rPr lang="en-US" altLang="ko-KR" dirty="0" smtClean="0"/>
              <a:t>Preparation of TS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err="1"/>
              <a:t>rcn</a:t>
            </a:r>
            <a:r>
              <a:rPr lang="en-US" altLang="ko-KR" dirty="0"/>
              <a:t>, </a:t>
            </a:r>
            <a:r>
              <a:rPr lang="en-US" altLang="ko-KR" dirty="0" err="1"/>
              <a:t>FlexContainers</a:t>
            </a:r>
            <a:r>
              <a:rPr lang="en-US" altLang="ko-KR" dirty="0"/>
              <a:t>, Hybrid addressing TP </a:t>
            </a:r>
            <a:r>
              <a:rPr lang="en-US" altLang="ko-KR" dirty="0" smtClean="0"/>
              <a:t>changes, NSSE update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TSes</a:t>
            </a:r>
            <a:r>
              <a:rPr lang="en-US" altLang="ko-KR" dirty="0"/>
              <a:t> for approval</a:t>
            </a:r>
          </a:p>
          <a:p>
            <a:pPr lvl="1"/>
            <a:r>
              <a:rPr lang="en-US" altLang="ko-KR" smtClean="0"/>
              <a:t>none</a:t>
            </a:r>
            <a:endParaRPr lang="en-US" altLang="ko-KR" dirty="0"/>
          </a:p>
          <a:p>
            <a:r>
              <a:rPr lang="en-US" altLang="ko-KR" dirty="0"/>
              <a:t>CR pack for approval</a:t>
            </a:r>
          </a:p>
          <a:p>
            <a:pPr lvl="1"/>
            <a:r>
              <a:rPr lang="en-US" altLang="ko-KR" dirty="0"/>
              <a:t>TP-2019-0036-TP39_TS-0018_CR_Pack_R2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TP-2019-0037-TP39_TS-0018_CR_Pack_R3</a:t>
            </a:r>
            <a:endParaRPr lang="en-US" altLang="ko-KR" dirty="0"/>
          </a:p>
          <a:p>
            <a:pPr lvl="1"/>
            <a:r>
              <a:rPr lang="en-US" altLang="ko-KR" dirty="0" smtClean="0"/>
              <a:t>TP-2019-0043-TP39_TS-0025_CR_Pack_R1</a:t>
            </a:r>
            <a:endParaRPr lang="en-US" altLang="ko-KR" dirty="0"/>
          </a:p>
          <a:p>
            <a:pPr lvl="1"/>
            <a:r>
              <a:rPr lang="en-US" altLang="ko-KR" dirty="0" smtClean="0"/>
              <a:t>TP-2019-0038-TP39_TS-0025_CR_Pack_R2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TP-2019-0039-TP39_TS-0025_CR_Pack_R3</a:t>
            </a:r>
          </a:p>
          <a:p>
            <a:pPr lvl="1"/>
            <a:r>
              <a:rPr lang="en-US" altLang="ko-KR" dirty="0" smtClean="0"/>
              <a:t>TP-2019-0040-TP39_TS-0031_CR_Pack_R2</a:t>
            </a:r>
            <a:endParaRPr lang="en-US" altLang="ko-KR" dirty="0"/>
          </a:p>
          <a:p>
            <a:pPr lvl="1"/>
            <a:r>
              <a:rPr lang="en-US" altLang="ko-KR" dirty="0" smtClean="0"/>
              <a:t>TP-2019-0041-TP39_TS-0018_CR_Pack_R3</a:t>
            </a:r>
            <a:endParaRPr lang="en-US" altLang="ko-KR" dirty="0"/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Hint for Interop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Date: June 2019 or later</a:t>
            </a:r>
          </a:p>
          <a:p>
            <a:r>
              <a:rPr lang="en-US" altLang="ko-KR" dirty="0" smtClean="0"/>
              <a:t>Venue:</a:t>
            </a:r>
          </a:p>
          <a:p>
            <a:pPr lvl="1"/>
            <a:r>
              <a:rPr lang="en-US" altLang="ko-KR" dirty="0" smtClean="0"/>
              <a:t>Option1: (EU) Possible Collocate with Autopilot project (June 2019)</a:t>
            </a:r>
          </a:p>
          <a:p>
            <a:pPr lvl="1"/>
            <a:r>
              <a:rPr lang="en-US" altLang="ko-KR" dirty="0" smtClean="0"/>
              <a:t>Option2: (ASIA) Indonesia Interop (Nov. 2019 or later)</a:t>
            </a:r>
          </a:p>
          <a:p>
            <a:r>
              <a:rPr lang="en-US" altLang="ko-KR" dirty="0" smtClean="0"/>
              <a:t>Host: ETSI &amp; TTA &amp; (Autopilot or Indonesian operator?)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conformance &amp; interop test specification</a:t>
            </a:r>
          </a:p>
          <a:p>
            <a:pPr lvl="1"/>
            <a:r>
              <a:rPr lang="en-US" altLang="ko-KR" dirty="0" smtClean="0"/>
              <a:t>R3 </a:t>
            </a:r>
            <a:r>
              <a:rPr lang="en-US" altLang="ko-KR" dirty="0"/>
              <a:t>conformance &amp; interop test specification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GCF oneM2M certification program launching event</a:t>
            </a:r>
            <a:br>
              <a:rPr lang="en-US" altLang="ko-KR" dirty="0" smtClean="0"/>
            </a:br>
            <a:r>
              <a:rPr lang="en-US" altLang="ko-KR" dirty="0" smtClean="0"/>
              <a:t>and </a:t>
            </a:r>
            <a:r>
              <a:rPr lang="en-US" altLang="ko-KR" dirty="0" err="1" smtClean="0"/>
              <a:t>MoU</a:t>
            </a:r>
            <a:r>
              <a:rPr lang="en-US" altLang="ko-KR" dirty="0" smtClean="0"/>
              <a:t> w/TTA in </a:t>
            </a:r>
            <a:r>
              <a:rPr lang="en-US" altLang="ko-KR" dirty="0"/>
              <a:t>MWC</a:t>
            </a:r>
          </a:p>
          <a:p>
            <a:pPr lvl="1"/>
            <a:r>
              <a:rPr lang="en-US" altLang="ko-KR" dirty="0" smtClean="0"/>
              <a:t>Where</a:t>
            </a:r>
            <a:r>
              <a:rPr lang="en-US" altLang="ko-KR" dirty="0"/>
              <a:t>: MWC 2019 Barcelona</a:t>
            </a:r>
          </a:p>
          <a:p>
            <a:pPr lvl="1"/>
            <a:r>
              <a:rPr lang="en-US" altLang="ko-KR" dirty="0"/>
              <a:t>When: </a:t>
            </a:r>
            <a:r>
              <a:rPr lang="en-US" altLang="ko-KR" dirty="0" smtClean="0"/>
              <a:t>3 </a:t>
            </a:r>
            <a:r>
              <a:rPr lang="en-US" altLang="ko-KR" dirty="0"/>
              <a:t>pm. 26. Feb</a:t>
            </a:r>
          </a:p>
          <a:p>
            <a:pPr lvl="1"/>
            <a:r>
              <a:rPr lang="en-US" altLang="ko-KR" dirty="0" smtClean="0"/>
              <a:t>Participants: 6 (ETSI, Spirent, </a:t>
            </a:r>
            <a:r>
              <a:rPr lang="en-US" altLang="ko-KR" dirty="0" err="1" smtClean="0"/>
              <a:t>InterDigital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/>
              <a:t>Mutual logo </a:t>
            </a:r>
            <a:r>
              <a:rPr lang="en-US" altLang="ko-KR" dirty="0" smtClean="0"/>
              <a:t>usage in website, and brochure</a:t>
            </a:r>
          </a:p>
          <a:p>
            <a:pPr lvl="1"/>
            <a:r>
              <a:rPr lang="en-US" altLang="ko-KR" dirty="0" smtClean="0"/>
              <a:t>Press Release follow-up needed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6655" y="1173569"/>
            <a:ext cx="3795346" cy="5342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548783"/>
            <a:ext cx="10515600" cy="4351338"/>
          </a:xfrm>
        </p:spPr>
        <p:txBody>
          <a:bodyPr/>
          <a:lstStyle/>
          <a:p>
            <a:r>
              <a:rPr lang="en-US" altLang="ko-KR" dirty="0" smtClean="0"/>
              <a:t>Next step discussion</a:t>
            </a:r>
          </a:p>
          <a:p>
            <a:pPr lvl="1"/>
            <a:r>
              <a:rPr lang="fr-FR" altLang="ko-KR" dirty="0"/>
              <a:t>Extented </a:t>
            </a:r>
            <a:r>
              <a:rPr lang="fr-FR" altLang="ko-KR" dirty="0" smtClean="0"/>
              <a:t>Scope</a:t>
            </a:r>
          </a:p>
          <a:p>
            <a:pPr lvl="1"/>
            <a:r>
              <a:rPr lang="en-US" altLang="ko-KR" dirty="0" smtClean="0"/>
              <a:t>New </a:t>
            </a:r>
            <a:r>
              <a:rPr lang="en-US" altLang="ko-KR" dirty="0"/>
              <a:t>Developer </a:t>
            </a:r>
            <a:r>
              <a:rPr lang="en-US" altLang="ko-KR" dirty="0" smtClean="0"/>
              <a:t>guides</a:t>
            </a:r>
          </a:p>
          <a:p>
            <a:pPr lvl="1"/>
            <a:r>
              <a:rPr lang="en-US" altLang="ko-KR" dirty="0" smtClean="0"/>
              <a:t>Tutorials &amp; Tools</a:t>
            </a:r>
          </a:p>
          <a:p>
            <a:pPr lvl="1"/>
            <a:r>
              <a:rPr lang="en-US" altLang="ko-KR" dirty="0"/>
              <a:t>Interop </a:t>
            </a:r>
            <a:r>
              <a:rPr lang="en-US" altLang="ko-KR" dirty="0" smtClean="0"/>
              <a:t>testing</a:t>
            </a:r>
          </a:p>
          <a:p>
            <a:pPr lvl="1"/>
            <a:r>
              <a:rPr lang="en-US" altLang="ko-KR" dirty="0"/>
              <a:t>Developer </a:t>
            </a:r>
            <a:r>
              <a:rPr lang="en-US" altLang="ko-KR" dirty="0" smtClean="0"/>
              <a:t>channels</a:t>
            </a:r>
          </a:p>
          <a:p>
            <a:pPr lvl="1"/>
            <a:r>
              <a:rPr lang="en-US" altLang="ko-KR" dirty="0" smtClean="0"/>
              <a:t>Continue discussion in next CC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481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TDE#39.1</a:t>
            </a:r>
            <a:r>
              <a:rPr lang="en-US" altLang="ko-KR" dirty="0"/>
              <a:t>: </a:t>
            </a:r>
            <a:r>
              <a:rPr lang="en-US" altLang="ko-KR" dirty="0" smtClean="0"/>
              <a:t>21. Mar. </a:t>
            </a:r>
            <a:r>
              <a:rPr lang="en-US" altLang="ko-KR" dirty="0"/>
              <a:t>2019, UTC 13:00-14:30  </a:t>
            </a:r>
          </a:p>
          <a:p>
            <a:pPr lvl="1"/>
            <a:r>
              <a:rPr lang="en-US" altLang="ko-KR" dirty="0" smtClean="0"/>
              <a:t>TDE#39.2</a:t>
            </a:r>
            <a:r>
              <a:rPr lang="en-US" altLang="ko-KR" dirty="0"/>
              <a:t>: </a:t>
            </a:r>
            <a:r>
              <a:rPr lang="en-US" altLang="ko-KR" dirty="0" smtClean="0"/>
              <a:t>25. Apr. </a:t>
            </a:r>
            <a:r>
              <a:rPr lang="en-US" altLang="ko-KR" dirty="0"/>
              <a:t>2019, UTC 13:00-14:30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TDE#40: 20-24</a:t>
            </a:r>
            <a:r>
              <a:rPr lang="en-US" altLang="ko-KR" dirty="0"/>
              <a:t>, </a:t>
            </a:r>
            <a:r>
              <a:rPr lang="en-US" altLang="ko-KR" dirty="0" smtClean="0"/>
              <a:t>May, San </a:t>
            </a:r>
            <a:r>
              <a:rPr lang="en-US" altLang="ko-KR" dirty="0"/>
              <a:t>Diego, USA</a:t>
            </a:r>
          </a:p>
          <a:p>
            <a:pPr lvl="1"/>
            <a:r>
              <a:rPr lang="en-US" altLang="ko-KR" dirty="0" smtClean="0"/>
              <a:t>TDE#41: </a:t>
            </a:r>
            <a:r>
              <a:rPr lang="en-US" altLang="ko-KR" dirty="0"/>
              <a:t>08-12, Jul, China, USA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354</Words>
  <Application>Microsoft Office PowerPoint</Application>
  <PresentationFormat>와이드스크린</PresentationFormat>
  <Paragraphs>104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TDE39 Status Report</vt:lpstr>
      <vt:lpstr>Summary</vt:lpstr>
      <vt:lpstr>Item for Information</vt:lpstr>
      <vt:lpstr>Item for DECISION</vt:lpstr>
      <vt:lpstr>Hint for Interop</vt:lpstr>
      <vt:lpstr>Item for Information</vt:lpstr>
      <vt:lpstr>Item for Information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36</cp:revision>
  <dcterms:created xsi:type="dcterms:W3CDTF">2017-09-21T15:46:31Z</dcterms:created>
  <dcterms:modified xsi:type="dcterms:W3CDTF">2019-02-22T13:59:02Z</dcterms:modified>
</cp:coreProperties>
</file>