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70" r:id="rId6"/>
    <p:sldId id="268" r:id="rId7"/>
    <p:sldId id="269" r:id="rId8"/>
    <p:sldId id="265" r:id="rId9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2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5/20/19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5/20/19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5/20/19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5/20/19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5/20/19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/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Discussion with ISG MEC on Edge/Fog Computing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TP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JaeSeung Song (KETI)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2019-05-20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64528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TP-2019-0061-Status_report_on_discussion_with_ISG-MEC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charset="0"/>
              </a:rPr>
              <a:t>ETSI ISG-MEC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4696" y="1493918"/>
            <a:ext cx="10515600" cy="4735431"/>
          </a:xfrm>
        </p:spPr>
        <p:txBody>
          <a:bodyPr>
            <a:normAutofit/>
          </a:bodyPr>
          <a:lstStyle/>
          <a:p>
            <a:r>
              <a:rPr lang="en-US" altLang="zh-CN" sz="2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ETSI MEC ISG</a:t>
            </a:r>
          </a:p>
          <a:p>
            <a:pPr lvl="1"/>
            <a:r>
              <a:rPr lang="en-US" altLang="zh-CN" sz="1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Formed in Sep. 2014</a:t>
            </a:r>
          </a:p>
          <a:p>
            <a:pPr lvl="1"/>
            <a:r>
              <a:rPr lang="en-US" altLang="zh-CN" sz="1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First meeting in Dec. 2014</a:t>
            </a:r>
          </a:p>
          <a:p>
            <a:pPr lvl="1"/>
            <a:r>
              <a:rPr lang="en-US" altLang="zh-CN" sz="1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Work to produce normative Group Specifications that will allow the efficient and seamless integration of applications from vendors, service providers, and third-parties across multi-vendor MEC platforms. </a:t>
            </a:r>
          </a:p>
          <a:p>
            <a:r>
              <a:rPr lang="en-US" altLang="zh-CN" sz="2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Some published specifications: </a:t>
            </a:r>
          </a:p>
          <a:p>
            <a:pPr lvl="1"/>
            <a:r>
              <a:rPr lang="en-US" altLang="zh-CN" sz="1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Technical Requirements, including use cases (GS MEC-002)</a:t>
            </a:r>
          </a:p>
          <a:p>
            <a:pPr lvl="1"/>
            <a:r>
              <a:rPr lang="en-US" altLang="zh-CN" sz="1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Framework and Reference Architecture (GS MEC-003)</a:t>
            </a:r>
          </a:p>
          <a:p>
            <a:pPr lvl="1"/>
            <a:r>
              <a:rPr lang="en-US" altLang="zh-CN" sz="1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MEC Proof of Concept (</a:t>
            </a:r>
            <a:r>
              <a:rPr lang="en-US" altLang="zh-CN" sz="16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PoC</a:t>
            </a:r>
            <a:r>
              <a:rPr lang="en-US" altLang="zh-CN" sz="1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) (GS MEC-005)</a:t>
            </a:r>
          </a:p>
          <a:p>
            <a:pPr lvl="1"/>
            <a:r>
              <a:rPr lang="en-US" altLang="zh-CN" sz="1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Service Scenario (GS MEC-004)</a:t>
            </a:r>
          </a:p>
          <a:p>
            <a:pPr lvl="1"/>
            <a:r>
              <a:rPr lang="en-US" altLang="zh-CN" sz="1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ETSI White Paper on “Mobile Edge Computing – a key technology towards 5G”</a:t>
            </a:r>
            <a:endParaRPr lang="en-US" altLang="zh-CN" sz="20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US" altLang="zh-CN" sz="2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Keep developing </a:t>
            </a:r>
          </a:p>
          <a:p>
            <a:pPr lvl="1"/>
            <a:r>
              <a:rPr lang="en-US" altLang="zh-CN" sz="1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Work on developing various the MEC APIs, e.g., radio network information API, Location API, UE identity API, bandwidth management API</a:t>
            </a:r>
          </a:p>
          <a:p>
            <a:pPr lvl="1"/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Plan to develop IoT API</a:t>
            </a:r>
          </a:p>
          <a:p>
            <a:endParaRPr lang="en-US" altLang="zh-CN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Discussion so far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oneM2M has been developing TR-0052 on Edge/Fog Computing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TR-0052 captures various Edge/Fog IoT use cases and potential solutions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TR-0052 identifies key issues with underlying network information (relevant with ISG MEC)</a:t>
            </a: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MEC plans to develop IoT APIs 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ISG MEC has been developing various APIs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oneM2M Edge/Fog use cases and TR-0052 are interesting specifications for ISG MEC</a:t>
            </a: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Active contributors to oneM2M TR-0052 and ISG MEC had conference calls </a:t>
            </a:r>
          </a:p>
          <a:p>
            <a:pPr lvl="1">
              <a:defRPr/>
            </a:pPr>
            <a:r>
              <a:rPr lang="en-US" altLang="zh-CN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16. April. 2019</a:t>
            </a:r>
          </a:p>
          <a:p>
            <a:pPr lvl="1">
              <a:defRPr/>
            </a:pPr>
            <a:r>
              <a:rPr lang="en-US" altLang="zh-CN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30. April. 2019</a:t>
            </a:r>
            <a:endParaRPr lang="en-US" altLang="zh-CN" sz="20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2156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Discussion so far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4696" y="1493919"/>
            <a:ext cx="10515600" cy="489573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Presentation and discussion 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introduction to oneM2M - Dale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Convida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Wireless)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introduction to ISG MEC - Alex from MEC (chair of ISG MEC)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introduction to TR-0052 (Edge/Fog) - Catalina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Convida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Wireless) and Kenichi-san (KDDI)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introduction to ISG MEC IoT API - Fabio from MEC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possible interworking reference architecture and open questions - Catalina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Convida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Wireless)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collaboration items - JaeSeung (KETI &amp; Hyundai Motor)</a:t>
            </a:r>
          </a:p>
          <a:p>
            <a:endParaRPr lang="en-US" altLang="zh-CN" sz="3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981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Information on MEC IoT API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4696" y="1493919"/>
            <a:ext cx="10515600" cy="489573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Aim is to run an IoT Service platform in ETSI MEC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MEC IoT API plans to support facilitating the integration of ETSI MEC with IoT service platforms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Support IoT admins to configure IoT service platform and ETSI MEC system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E.g., route the communication between IoT devices and the IoT service platform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E.g., enable discovery of IoT platforms’ APIs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E.g., provision an IoT device into the MEC system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zh-CN" sz="1600" i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[Source] from a presentation during the joint conference call</a:t>
            </a:r>
          </a:p>
        </p:txBody>
      </p:sp>
    </p:spTree>
    <p:extLst>
      <p:ext uri="{BB962C8B-B14F-4D97-AF65-F5344CB8AC3E}">
        <p14:creationId xmlns:p14="http://schemas.microsoft.com/office/powerpoint/2010/main" val="3396710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Summary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4695" y="1493919"/>
            <a:ext cx="11581080" cy="489573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Both oneM2M participants and ISG MEC expressed high interest in collaboration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Various items were discussed to understand each other. 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Identified several items that both oneM2M and ISG MEC can start immediately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White paper: </a:t>
            </a:r>
          </a:p>
          <a:p>
            <a:pPr lvl="1">
              <a:lnSpc>
                <a:spcPct val="11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Writing a white paper (incl. architectural detail) is pointed out as the highest priority to collaborate with each other</a:t>
            </a:r>
          </a:p>
          <a:p>
            <a:pPr lvl="1">
              <a:lnSpc>
                <a:spcPct val="11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Action items: </a:t>
            </a:r>
          </a:p>
          <a:p>
            <a:pPr lvl="2">
              <a:lnSpc>
                <a:spcPct val="110000"/>
              </a:lnSpc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Alex (ISG MEC chair) will call for contributors from MEC</a:t>
            </a:r>
          </a:p>
          <a:p>
            <a:pPr lvl="2">
              <a:lnSpc>
                <a:spcPct val="110000"/>
              </a:lnSpc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JaeSeung (oneM2M TP Vice Chair) will call for contributors from oneM2M</a:t>
            </a:r>
          </a:p>
          <a:p>
            <a:pPr lvl="2">
              <a:lnSpc>
                <a:spcPct val="110000"/>
              </a:lnSpc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Alex (ISG MEC chair) will contact 3GPP SA6 to work together in the white paper</a:t>
            </a:r>
          </a:p>
          <a:p>
            <a:pPr lvl="1">
              <a:lnSpc>
                <a:spcPct val="11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white paper will show how oneM2M, MEC and 5G can be deployed and provide IoT service such as V2X. 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ISG MEC also shown an interest in collaboration between developer communities (e.g., TDE chair and MEC testing and development chair can discuss about this)</a:t>
            </a:r>
          </a:p>
        </p:txBody>
      </p:sp>
    </p:spTree>
    <p:extLst>
      <p:ext uri="{BB962C8B-B14F-4D97-AF65-F5344CB8AC3E}">
        <p14:creationId xmlns:p14="http://schemas.microsoft.com/office/powerpoint/2010/main" val="3517599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Discussion points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4695" y="1493919"/>
            <a:ext cx="11581080" cy="489573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White paper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ISG MEC published </a:t>
            </a:r>
            <a:r>
              <a:rPr lang="en-US" sz="2000" dirty="0"/>
              <a:t>“MEC in 5G networks” with experts in 3GPP </a:t>
            </a:r>
            <a:r>
              <a:rPr lang="en-US" sz="2000" dirty="0">
                <a:sym typeface="Wingdings" pitchFamily="2" charset="2"/>
              </a:rPr>
              <a:t> the white paper was published from ISG MEC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sym typeface="Wingdings" pitchFamily="2" charset="2"/>
              </a:rPr>
              <a:t>What could be our model with ISG MEC if we write a white paper together? </a:t>
            </a:r>
          </a:p>
          <a:p>
            <a:pPr lvl="2">
              <a:lnSpc>
                <a:spcPct val="11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Are we going to have the same approach? (i.e., individual collaboration and publish a white paper from ISG MEC)</a:t>
            </a:r>
          </a:p>
          <a:p>
            <a:pPr lvl="2">
              <a:lnSpc>
                <a:spcPct val="11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Joint publish?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This may need SC approval?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Developers’ collaboration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Joint interop event? 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Joint show case participant? </a:t>
            </a:r>
          </a:p>
          <a:p>
            <a:pPr>
              <a:lnSpc>
                <a:spcPct val="11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Interesting member companies? </a:t>
            </a:r>
          </a:p>
          <a:p>
            <a:pPr>
              <a:lnSpc>
                <a:spcPct val="11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Collaboration with 3GPP SA2 and SA6 in terms of Edge/Fog Computing? </a:t>
            </a:r>
          </a:p>
        </p:txBody>
      </p:sp>
    </p:spTree>
    <p:extLst>
      <p:ext uri="{BB962C8B-B14F-4D97-AF65-F5344CB8AC3E}">
        <p14:creationId xmlns:p14="http://schemas.microsoft.com/office/powerpoint/2010/main" val="2229302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479</Words>
  <Application>Microsoft Macintosh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Myriad Pro</vt:lpstr>
      <vt:lpstr>Myriad Pro Light</vt:lpstr>
      <vt:lpstr>Arial</vt:lpstr>
      <vt:lpstr>Calibri</vt:lpstr>
      <vt:lpstr>Office Theme</vt:lpstr>
      <vt:lpstr>Discussion with ISG MEC on Edge/Fog Computing</vt:lpstr>
      <vt:lpstr>ETSI ISG-MEC</vt:lpstr>
      <vt:lpstr>Discussion so far</vt:lpstr>
      <vt:lpstr>Discussion so far</vt:lpstr>
      <vt:lpstr>Information on MEC IoT API</vt:lpstr>
      <vt:lpstr>Summary</vt:lpstr>
      <vt:lpstr>Discussion points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송재승</cp:lastModifiedBy>
  <cp:revision>52</cp:revision>
  <dcterms:created xsi:type="dcterms:W3CDTF">2017-09-21T15:46:31Z</dcterms:created>
  <dcterms:modified xsi:type="dcterms:W3CDTF">2019-05-19T19:52:25Z</dcterms:modified>
</cp:coreProperties>
</file>