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5" r:id="rId6"/>
    <p:sldId id="268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8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TDE40</a:t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10173628" cy="1655762"/>
          </a:xfrm>
        </p:spPr>
        <p:txBody>
          <a:bodyPr>
            <a:normAutofit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2019-05-20 to 2019-05-24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40 (16 CRs, 15 inputs)</a:t>
            </a:r>
            <a:endParaRPr lang="en-US" altLang="ko-KR" dirty="0"/>
          </a:p>
          <a:p>
            <a:pPr lvl="1"/>
            <a:r>
              <a:rPr lang="en-US" altLang="ko-KR" dirty="0" smtClean="0"/>
              <a:t>Handling inputs </a:t>
            </a:r>
            <a:r>
              <a:rPr lang="en-US" altLang="ko-KR" dirty="0"/>
              <a:t>the development of </a:t>
            </a:r>
            <a:r>
              <a:rPr lang="en-US" altLang="ko-KR" dirty="0" smtClean="0"/>
              <a:t>Test specs (Rel-2 for finalization </a:t>
            </a:r>
            <a:r>
              <a:rPr lang="en-US" altLang="ko-KR" dirty="0"/>
              <a:t>and </a:t>
            </a:r>
            <a:r>
              <a:rPr lang="en-US" altLang="ko-KR" dirty="0" smtClean="0"/>
              <a:t>Rel-3)</a:t>
            </a:r>
            <a:endParaRPr lang="en-US" altLang="ko-KR" dirty="0"/>
          </a:p>
          <a:p>
            <a:pPr lvl="1"/>
            <a:r>
              <a:rPr lang="en-US" altLang="ko-KR" dirty="0" smtClean="0"/>
              <a:t>Discussion </a:t>
            </a:r>
            <a:r>
              <a:rPr lang="en-US" altLang="ko-KR" dirty="0"/>
              <a:t>on </a:t>
            </a:r>
            <a:r>
              <a:rPr lang="en-US" altLang="ko-KR" dirty="0" smtClean="0"/>
              <a:t>Rel-4 (or Ext. of Rel-3) and Interop new scope</a:t>
            </a:r>
          </a:p>
          <a:p>
            <a:pPr lvl="1"/>
            <a:r>
              <a:rPr lang="en-US" altLang="ko-KR" dirty="0" smtClean="0"/>
              <a:t>Define the scope of ETSI STF559</a:t>
            </a:r>
          </a:p>
          <a:p>
            <a:pPr lvl="1"/>
            <a:r>
              <a:rPr lang="en-US" altLang="ko-KR" dirty="0"/>
              <a:t>GCF oneM2M Certification Program Updates</a:t>
            </a:r>
            <a:endParaRPr lang="en-US" altLang="ko-KR" dirty="0" smtClean="0"/>
          </a:p>
          <a:p>
            <a:r>
              <a:rPr lang="en-US" altLang="ko-KR" dirty="0" smtClean="0"/>
              <a:t>Status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339315"/>
              </p:ext>
            </p:extLst>
          </p:nvPr>
        </p:nvGraphicFramePr>
        <p:xfrm>
          <a:off x="748690" y="4132390"/>
          <a:ext cx="10622694" cy="2258945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TP#39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3082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WI-0051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Security Functions Conformance Testing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Check</a:t>
                      </a:r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need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Withdraw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45280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</a:t>
                      </a:r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</a:t>
                      </a:r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Conformance Test Specifications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8547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96%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96%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404093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10%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Working on developing Rel-2 and Rel-3 Conformance Testing specs</a:t>
            </a:r>
          </a:p>
          <a:p>
            <a:r>
              <a:rPr lang="en-US" altLang="ko-KR" dirty="0"/>
              <a:t>R2 testing specs: </a:t>
            </a:r>
          </a:p>
          <a:p>
            <a:pPr lvl="1"/>
            <a:r>
              <a:rPr lang="en-US" altLang="ko-KR" dirty="0" smtClean="0"/>
              <a:t>Finalizing Baselines</a:t>
            </a:r>
          </a:p>
          <a:p>
            <a:pPr lvl="1"/>
            <a:r>
              <a:rPr lang="en-US" altLang="ko-KR" dirty="0" smtClean="0"/>
              <a:t>TPs for </a:t>
            </a:r>
            <a:r>
              <a:rPr lang="en-US" altLang="ko-KR" dirty="0" err="1" smtClean="0"/>
              <a:t>FlexContainers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ResultContent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GroupFeature</a:t>
            </a:r>
            <a:r>
              <a:rPr lang="en-US" altLang="ko-KR" dirty="0" smtClean="0"/>
              <a:t>, etc.</a:t>
            </a:r>
            <a:endParaRPr lang="en-US" altLang="ko-KR" dirty="0"/>
          </a:p>
          <a:p>
            <a:r>
              <a:rPr lang="en-US" altLang="ko-KR" dirty="0"/>
              <a:t>R3 testing specs: 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Baselines</a:t>
            </a:r>
          </a:p>
          <a:p>
            <a:pPr lvl="1"/>
            <a:r>
              <a:rPr lang="en-US" altLang="ko-KR" dirty="0"/>
              <a:t>TPs for </a:t>
            </a:r>
            <a:r>
              <a:rPr lang="en-US" altLang="ko-KR" dirty="0" err="1"/>
              <a:t>FlexContainers</a:t>
            </a:r>
            <a:r>
              <a:rPr lang="en-US" altLang="ko-KR" dirty="0"/>
              <a:t>, </a:t>
            </a:r>
            <a:r>
              <a:rPr lang="en-US" altLang="ko-KR" dirty="0" err="1"/>
              <a:t>ResultContent</a:t>
            </a:r>
            <a:r>
              <a:rPr lang="en-US" altLang="ko-KR" dirty="0"/>
              <a:t>, </a:t>
            </a:r>
            <a:r>
              <a:rPr lang="en-US" altLang="ko-KR" dirty="0" err="1"/>
              <a:t>GroupFeature</a:t>
            </a:r>
            <a:r>
              <a:rPr lang="en-US" altLang="ko-KR" dirty="0"/>
              <a:t>, etc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Discussion on developer promotion: </a:t>
            </a:r>
            <a:r>
              <a:rPr lang="en-US" altLang="ko-KR" smtClean="0"/>
              <a:t>StackOverflow</a:t>
            </a:r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 err="1"/>
              <a:t>TSes</a:t>
            </a:r>
            <a:r>
              <a:rPr lang="en-US" altLang="ko-KR" dirty="0"/>
              <a:t> for </a:t>
            </a:r>
            <a:r>
              <a:rPr lang="en-US" altLang="ko-KR" dirty="0" smtClean="0"/>
              <a:t>approval (REL-2)</a:t>
            </a:r>
            <a:endParaRPr lang="en-US" altLang="ko-KR" dirty="0"/>
          </a:p>
          <a:p>
            <a:pPr lvl="1"/>
            <a:r>
              <a:rPr lang="en-US" altLang="ko-KR" dirty="0"/>
              <a:t>TP-2019-0101-TP40_Approval_TS-0017_R2 </a:t>
            </a:r>
            <a:endParaRPr lang="en-US" altLang="ko-KR" dirty="0" smtClean="0"/>
          </a:p>
          <a:p>
            <a:pPr lvl="1"/>
            <a:r>
              <a:rPr lang="en-US" altLang="ko-KR" dirty="0"/>
              <a:t>TP-2019-0102-TP40_Approval_TS-0018_R2 </a:t>
            </a:r>
          </a:p>
          <a:p>
            <a:pPr lvl="1"/>
            <a:r>
              <a:rPr lang="en-US" altLang="ko-KR" dirty="0"/>
              <a:t>TP-2019-0103-TP40_Approval_TS-0019_R2</a:t>
            </a:r>
          </a:p>
          <a:p>
            <a:r>
              <a:rPr lang="en-US" altLang="ko-KR" dirty="0"/>
              <a:t>CR </a:t>
            </a:r>
            <a:r>
              <a:rPr lang="en-US" altLang="ko-KR" dirty="0" smtClean="0"/>
              <a:t>packs </a:t>
            </a:r>
            <a:r>
              <a:rPr lang="en-US" altLang="ko-KR" dirty="0"/>
              <a:t>for approval</a:t>
            </a:r>
          </a:p>
          <a:p>
            <a:pPr lvl="1"/>
            <a:r>
              <a:rPr lang="en-US" altLang="ko-KR" dirty="0" smtClean="0"/>
              <a:t>TP-2019-0097-TP40_TS-0025_CR_Pack_R2</a:t>
            </a:r>
          </a:p>
          <a:p>
            <a:pPr lvl="1"/>
            <a:r>
              <a:rPr lang="en-US" altLang="ko-KR" dirty="0" smtClean="0"/>
              <a:t>TP-2019-0098-TP40_TS-0025_CR_Pack_R3</a:t>
            </a:r>
          </a:p>
          <a:p>
            <a:pPr lvl="1"/>
            <a:r>
              <a:rPr lang="en-US" altLang="ko-KR" dirty="0" smtClean="0"/>
              <a:t>TP-2019-0099-TP40_TS-0031_CR_Pack_R2</a:t>
            </a:r>
            <a:endParaRPr lang="en-US" altLang="ko-KR" dirty="0"/>
          </a:p>
          <a:p>
            <a:pPr lvl="1"/>
            <a:r>
              <a:rPr lang="en-US" altLang="ko-KR" dirty="0" smtClean="0"/>
              <a:t>TP-2019-0100-TP40_TS-0031_CR_Pack_R3</a:t>
            </a:r>
            <a:endParaRPr lang="en-US" altLang="ko-KR" dirty="0"/>
          </a:p>
          <a:p>
            <a:r>
              <a:rPr lang="en-US" altLang="ko-KR" dirty="0" smtClean="0"/>
              <a:t>Withdraw WI-0051 </a:t>
            </a:r>
            <a:r>
              <a:rPr lang="en-US" altLang="ko-K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Security Functions Conformance </a:t>
            </a:r>
            <a:r>
              <a:rPr lang="en-US" altLang="ko-KR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Testing</a:t>
            </a:r>
            <a:r>
              <a:rPr lang="en-US" altLang="ko-KR" dirty="0" smtClean="0"/>
              <a:t> 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Hint for Interop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Date: June 2019 or later </a:t>
            </a:r>
            <a:r>
              <a:rPr lang="en-US" altLang="ko-KR" dirty="0" smtClean="0">
                <a:sym typeface="Wingdings" panose="05000000000000000000" pitchFamily="2" charset="2"/>
              </a:rPr>
              <a:t> Cancel</a:t>
            </a:r>
            <a:endParaRPr lang="en-US" altLang="ko-KR" dirty="0" smtClean="0"/>
          </a:p>
          <a:p>
            <a:r>
              <a:rPr lang="en-US" altLang="ko-KR" dirty="0" smtClean="0"/>
              <a:t>Features:</a:t>
            </a:r>
          </a:p>
          <a:p>
            <a:pPr lvl="1"/>
            <a:r>
              <a:rPr lang="en-US" altLang="ko-KR" dirty="0" smtClean="0"/>
              <a:t>R2 conformance &amp; interop test specification</a:t>
            </a:r>
          </a:p>
          <a:p>
            <a:pPr lvl="1"/>
            <a:r>
              <a:rPr lang="en-US" altLang="ko-KR" dirty="0" smtClean="0"/>
              <a:t>R3 conformance &amp; interop test specification</a:t>
            </a:r>
          </a:p>
          <a:p>
            <a:pPr lvl="1"/>
            <a:endParaRPr lang="en-US" altLang="ko-KR" dirty="0" smtClean="0"/>
          </a:p>
          <a:p>
            <a:r>
              <a:rPr lang="en-US" altLang="ko-KR" dirty="0"/>
              <a:t>Interop new scope</a:t>
            </a:r>
          </a:p>
          <a:p>
            <a:pPr lvl="1"/>
            <a:r>
              <a:rPr lang="en-US" altLang="ko-KR" dirty="0"/>
              <a:t>3GPP </a:t>
            </a:r>
            <a:r>
              <a:rPr lang="en-US" altLang="ko-KR" dirty="0" smtClean="0"/>
              <a:t>Interworking : Bob</a:t>
            </a:r>
            <a:endParaRPr lang="en-US" altLang="ko-KR" dirty="0"/>
          </a:p>
          <a:p>
            <a:pPr lvl="1"/>
            <a:r>
              <a:rPr lang="en-US" altLang="ko-KR" dirty="0"/>
              <a:t>HAIM(SDT based Information Model</a:t>
            </a:r>
            <a:r>
              <a:rPr lang="en-US" altLang="ko-KR" dirty="0" smtClean="0"/>
              <a:t>): Mahdi</a:t>
            </a:r>
            <a:endParaRPr lang="en-US" altLang="ko-KR" dirty="0"/>
          </a:p>
          <a:p>
            <a:pPr lvl="1"/>
            <a:r>
              <a:rPr lang="en-US" altLang="ko-KR" dirty="0" smtClean="0"/>
              <a:t>DM: Andreas and Mahdi</a:t>
            </a:r>
            <a:endParaRPr lang="en-US" altLang="ko-KR" dirty="0"/>
          </a:p>
          <a:p>
            <a:pPr lvl="1"/>
            <a:r>
              <a:rPr lang="en-US" altLang="ko-KR" dirty="0"/>
              <a:t>Initial Provisioning: Andreas and Bob </a:t>
            </a:r>
          </a:p>
          <a:p>
            <a:pPr lvl="1"/>
            <a:r>
              <a:rPr lang="en-US" altLang="ko-KR" dirty="0"/>
              <a:t>Authentication Security: </a:t>
            </a:r>
            <a:r>
              <a:rPr lang="en-US" altLang="ko-KR" dirty="0" err="1" smtClean="0"/>
              <a:t>InSong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Special thanks to all volunteers!</a:t>
            </a:r>
            <a:endParaRPr lang="en-US" altLang="ko-KR" dirty="0"/>
          </a:p>
          <a:p>
            <a:pPr lvl="1"/>
            <a:endParaRPr lang="ko-KR" altLang="en-US" dirty="0"/>
          </a:p>
        </p:txBody>
      </p:sp>
      <p:sp>
        <p:nvSpPr>
          <p:cNvPr id="4" name="아래쪽 화살표 3"/>
          <p:cNvSpPr/>
          <p:nvPr/>
        </p:nvSpPr>
        <p:spPr>
          <a:xfrm>
            <a:off x="3264878" y="3065848"/>
            <a:ext cx="351693" cy="2637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7859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ko-KR" dirty="0"/>
              <a:t>GCF-TTA </a:t>
            </a:r>
            <a:r>
              <a:rPr lang="en-US" altLang="ko-KR" dirty="0" err="1" smtClean="0"/>
              <a:t>MoU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First </a:t>
            </a:r>
            <a:r>
              <a:rPr lang="en-US" altLang="ko-KR" dirty="0" err="1"/>
              <a:t>MoU</a:t>
            </a:r>
            <a:r>
              <a:rPr lang="en-US" altLang="ko-KR" dirty="0"/>
              <a:t> document with brief contents was concluded on 2019.02.26 at MWC 19.</a:t>
            </a:r>
          </a:p>
          <a:p>
            <a:pPr lvl="1"/>
            <a:r>
              <a:rPr lang="en-US" altLang="ko-KR" dirty="0"/>
              <a:t>Second, </a:t>
            </a:r>
            <a:r>
              <a:rPr lang="en-US" altLang="ko-KR" dirty="0" err="1"/>
              <a:t>MoU</a:t>
            </a:r>
            <a:r>
              <a:rPr lang="en-US" altLang="ko-KR" dirty="0"/>
              <a:t> Annex2 document including detailed descriptions was concluded on </a:t>
            </a:r>
            <a:r>
              <a:rPr lang="en-US" altLang="ko-KR" dirty="0" smtClean="0"/>
              <a:t>2019.04.26</a:t>
            </a:r>
          </a:p>
          <a:p>
            <a:r>
              <a:rPr lang="en-US" altLang="ko-KR" dirty="0"/>
              <a:t>Preparing oneM2M WI CRs</a:t>
            </a:r>
          </a:p>
          <a:p>
            <a:pPr lvl="1"/>
            <a:r>
              <a:rPr lang="en-US" altLang="ko-KR" dirty="0"/>
              <a:t>Targeting IAG#20 (5/23), IAG#21 (6/18)</a:t>
            </a:r>
          </a:p>
          <a:p>
            <a:pPr lvl="1"/>
            <a:r>
              <a:rPr lang="en-US" altLang="ko-KR" dirty="0"/>
              <a:t>Including some minor changes for Rel-1</a:t>
            </a:r>
          </a:p>
          <a:p>
            <a:pPr lvl="1"/>
            <a:r>
              <a:rPr lang="en-US" altLang="ko-KR" dirty="0"/>
              <a:t>Getting approval at SG#79 (6/25-27)</a:t>
            </a:r>
          </a:p>
          <a:p>
            <a:pPr lvl="1"/>
            <a:r>
              <a:rPr lang="en-US" altLang="ko-KR" dirty="0"/>
              <a:t>Preparing oneM2M Rel-2 </a:t>
            </a:r>
            <a:r>
              <a:rPr lang="en-US" altLang="ko-KR" dirty="0" err="1"/>
              <a:t>WIs</a:t>
            </a:r>
            <a:r>
              <a:rPr lang="en-US" altLang="ko-KR" dirty="0" err="1" smtClean="0"/>
              <a:t>.</a:t>
            </a:r>
            <a:endParaRPr lang="en-US" altLang="ko-KR" dirty="0"/>
          </a:p>
          <a:p>
            <a:r>
              <a:rPr lang="en-US" altLang="ko-KR" dirty="0"/>
              <a:t>Final official launch for oneM2M Certification Program</a:t>
            </a:r>
          </a:p>
          <a:p>
            <a:pPr lvl="1"/>
            <a:r>
              <a:rPr lang="en-US" altLang="ko-KR" dirty="0"/>
              <a:t>After approval at SG#79, targeting 1st of July 2019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510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US" altLang="ko-KR" dirty="0" smtClean="0"/>
              <a:t>TDE#40.1</a:t>
            </a:r>
            <a:r>
              <a:rPr lang="en-US" altLang="ko-KR" dirty="0"/>
              <a:t>: </a:t>
            </a:r>
            <a:r>
              <a:rPr lang="en-US" altLang="ko-KR" dirty="0" smtClean="0"/>
              <a:t>6 Jun. </a:t>
            </a:r>
            <a:r>
              <a:rPr lang="en-US" altLang="ko-KR" dirty="0"/>
              <a:t>2019, UTC </a:t>
            </a:r>
            <a:r>
              <a:rPr lang="en-US" altLang="ko-KR" dirty="0" smtClean="0"/>
              <a:t>12:00-13:30</a:t>
            </a:r>
            <a:endParaRPr lang="en-US" altLang="ko-KR" dirty="0"/>
          </a:p>
          <a:p>
            <a:pPr lvl="1"/>
            <a:r>
              <a:rPr lang="en-US" altLang="ko-KR" dirty="0" smtClean="0"/>
              <a:t>TDE#40.2</a:t>
            </a:r>
            <a:r>
              <a:rPr lang="en-US" altLang="ko-KR" dirty="0"/>
              <a:t>: </a:t>
            </a:r>
            <a:r>
              <a:rPr lang="en-US" altLang="ko-KR" dirty="0" smtClean="0"/>
              <a:t>20 Jun. </a:t>
            </a:r>
            <a:r>
              <a:rPr lang="en-US" altLang="ko-KR" dirty="0"/>
              <a:t>2019, UTC 12:00-13:30 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TDE#40.2</a:t>
            </a:r>
            <a:r>
              <a:rPr lang="en-US" altLang="ko-KR" dirty="0"/>
              <a:t>: </a:t>
            </a:r>
            <a:r>
              <a:rPr lang="en-US" altLang="ko-KR" dirty="0" smtClean="0"/>
              <a:t>27 Jun. </a:t>
            </a:r>
            <a:r>
              <a:rPr lang="en-US" altLang="ko-KR" dirty="0"/>
              <a:t>2019, UTC 12:00-13:30</a:t>
            </a:r>
          </a:p>
          <a:p>
            <a:pPr lvl="1"/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 smtClean="0"/>
              <a:t>TDE#41</a:t>
            </a:r>
            <a:r>
              <a:rPr lang="en-US" altLang="ko-KR" dirty="0"/>
              <a:t>: 08-12, Jul, </a:t>
            </a:r>
            <a:r>
              <a:rPr lang="en-US" altLang="ko-KR" dirty="0" smtClean="0"/>
              <a:t>Shanghai, China</a:t>
            </a:r>
            <a:endParaRPr lang="en-US" altLang="ko-KR" dirty="0"/>
          </a:p>
          <a:p>
            <a:pPr lvl="1"/>
            <a:r>
              <a:rPr lang="en-US" altLang="ko-KR" dirty="0" smtClean="0"/>
              <a:t>TDE#42: 23-27, Sep, India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426</Words>
  <Application>Microsoft Office PowerPoint</Application>
  <PresentationFormat>와이드스크린</PresentationFormat>
  <Paragraphs>116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6" baseType="lpstr">
      <vt:lpstr>Myriad Pro</vt:lpstr>
      <vt:lpstr>Myriad Pro Light</vt:lpstr>
      <vt:lpstr>宋体</vt:lpstr>
      <vt:lpstr>맑은 고딕</vt:lpstr>
      <vt:lpstr>Arial</vt:lpstr>
      <vt:lpstr>Calibri</vt:lpstr>
      <vt:lpstr>Wingdings</vt:lpstr>
      <vt:lpstr>Office Theme</vt:lpstr>
      <vt:lpstr>WG3 TDE40 Status Report</vt:lpstr>
      <vt:lpstr>Summary</vt:lpstr>
      <vt:lpstr>Item for Information</vt:lpstr>
      <vt:lpstr>Item for DECISION</vt:lpstr>
      <vt:lpstr>Hint for Interop</vt:lpstr>
      <vt:lpstr>Item for Information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62</cp:revision>
  <dcterms:created xsi:type="dcterms:W3CDTF">2017-09-21T15:46:31Z</dcterms:created>
  <dcterms:modified xsi:type="dcterms:W3CDTF">2019-05-24T20:52:22Z</dcterms:modified>
</cp:coreProperties>
</file>