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2019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</a:t>
            </a:r>
            <a:r>
              <a:rPr lang="en-US" dirty="0" smtClean="0">
                <a:cs typeface="Arial" panose="020B0604020202020204" pitchFamily="34" charset="0"/>
              </a:rPr>
              <a:t>TP#41 </a:t>
            </a:r>
            <a:r>
              <a:rPr lang="en-US" dirty="0" smtClean="0">
                <a:cs typeface="Arial" panose="020B0604020202020204" pitchFamily="34" charset="0"/>
              </a:rPr>
              <a:t>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Yongjing Zhang, zhangyongjing@huawei.com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2019-07-08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TP#41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TP#41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33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TP#41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 smtClean="0">
                <a:solidFill>
                  <a:prstClr val="black"/>
                </a:solidFill>
              </a:rPr>
              <a:t>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</a:t>
            </a:r>
            <a:r>
              <a:rPr lang="en-US" altLang="de-DE" sz="1800" dirty="0" smtClean="0"/>
              <a:t>2019 : done!</a:t>
            </a:r>
            <a:endParaRPr lang="en-US" altLang="de-DE" sz="1800" dirty="0" smtClean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TP43 – Q4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</a:t>
            </a:r>
            <a:r>
              <a:rPr lang="en-US" altLang="de-DE" sz="1800" dirty="0" smtClean="0"/>
              <a:t>TP45 </a:t>
            </a:r>
            <a:r>
              <a:rPr lang="en-US" altLang="de-DE" sz="1800" dirty="0" smtClean="0"/>
              <a:t>– </a:t>
            </a:r>
            <a:r>
              <a:rPr lang="en-US" altLang="de-DE" sz="1800" dirty="0" smtClean="0"/>
              <a:t>Q2 </a:t>
            </a:r>
            <a:r>
              <a:rPr lang="en-US" altLang="de-DE" sz="1800" dirty="0" smtClean="0"/>
              <a:t>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</a:t>
            </a:r>
            <a:r>
              <a:rPr lang="en-GB" altLang="de-DE" sz="1400" dirty="0" smtClean="0"/>
              <a:t>TP41 </a:t>
            </a:r>
            <a:r>
              <a:rPr lang="en-GB" altLang="de-DE" sz="1400" dirty="0" smtClean="0"/>
              <a:t>opening in ADM-0001-Work Program Management </a:t>
            </a:r>
            <a:r>
              <a:rPr lang="en-GB" altLang="de-DE" sz="1400" dirty="0" smtClean="0"/>
              <a:t>v40.0.0</a:t>
            </a:r>
            <a:r>
              <a:rPr lang="en-GB" altLang="de-DE" sz="1400" dirty="0" smtClean="0"/>
              <a:t>.  </a:t>
            </a:r>
            <a:endParaRPr lang="en-GB" altLang="de-DE" sz="1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879" y="3962620"/>
            <a:ext cx="2771485" cy="240443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746" y="3962620"/>
            <a:ext cx="2718777" cy="240443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5523" y="1404498"/>
            <a:ext cx="2922594" cy="24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33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v38.2.0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/>
              <a:t>Generic WIs</a:t>
            </a:r>
          </a:p>
          <a:p>
            <a:r>
              <a:rPr lang="en-US" altLang="de-DE" sz="1400" dirty="0"/>
              <a:t>WI-0049 - Rel-1 &amp; 2 Maintenance </a:t>
            </a:r>
          </a:p>
          <a:p>
            <a:r>
              <a:rPr lang="en-US" altLang="de-DE" sz="1400" dirty="0"/>
              <a:t>WI-0050 - Rel-3 Small Technical Enhancements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Services (OSCS)</a:t>
            </a:r>
          </a:p>
          <a:p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794376" y="1318760"/>
            <a:ext cx="339762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TST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/>
              <a:t>WI-0085 - Conformance </a:t>
            </a:r>
            <a:r>
              <a:rPr lang="en-US" altLang="de-DE" sz="1400" dirty="0"/>
              <a:t>Test Specifications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4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4</a:t>
            </a:r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701453" y="1322556"/>
            <a:ext cx="3832948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</a:t>
            </a:r>
            <a:r>
              <a:rPr lang="en-US" altLang="de-DE" sz="1400" dirty="0">
                <a:solidFill>
                  <a:srgbClr val="0070C0"/>
                </a:solidFill>
              </a:rPr>
              <a:t>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WI-0066 </a:t>
            </a:r>
            <a:r>
              <a:rPr lang="en-US" altLang="de-DE" sz="1400" dirty="0">
                <a:solidFill>
                  <a:srgbClr val="0070C0"/>
                </a:solidFill>
              </a:rPr>
              <a:t>- Decentralized Authentication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400" dirty="0" err="1" smtClean="0">
                <a:solidFill>
                  <a:srgbClr val="0070C0"/>
                </a:solidFill>
              </a:rPr>
              <a:t>Iwk</a:t>
            </a:r>
            <a:endParaRPr lang="en-US" altLang="de-DE" sz="1400" dirty="0">
              <a:solidFill>
                <a:srgbClr val="0070C0"/>
              </a:solidFill>
            </a:endParaRPr>
          </a:p>
          <a:p>
            <a:r>
              <a:rPr lang="en-US" altLang="de-DE" sz="1400" dirty="0">
                <a:solidFill>
                  <a:srgbClr val="0070C0"/>
                </a:solidFill>
              </a:rPr>
              <a:t>WI-0072 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pPr lvl="0"/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WI-0088 </a:t>
            </a:r>
            <a:r>
              <a:rPr lang="en-US" altLang="de-DE" sz="14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- M2M/IoT Application and Component </a:t>
            </a:r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400" dirty="0" smtClean="0"/>
          </a:p>
          <a:p>
            <a:r>
              <a:rPr lang="en-US" altLang="de-DE" sz="1400" dirty="0"/>
              <a:t>WI-0089 -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Enhancements </a:t>
            </a:r>
          </a:p>
          <a:p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TP#41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41" y="2913529"/>
            <a:ext cx="9409026" cy="671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TP#41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768033"/>
            <a:ext cx="11212167" cy="79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9761" y="1173570"/>
            <a:ext cx="12072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5 </a:t>
            </a:r>
            <a:r>
              <a:rPr lang="en-US" altLang="zh-CN" sz="2400" dirty="0" smtClean="0">
                <a:solidFill>
                  <a:schemeClr val="accent1"/>
                </a:solidFill>
              </a:rPr>
              <a:t>overdue WIs among </a:t>
            </a:r>
            <a:r>
              <a:rPr lang="en-US" altLang="zh-CN" sz="2400" dirty="0" smtClean="0">
                <a:solidFill>
                  <a:schemeClr val="accent1"/>
                </a:solidFill>
              </a:rPr>
              <a:t>33 </a:t>
            </a:r>
            <a:r>
              <a:rPr lang="en-US" altLang="zh-CN" sz="2400" dirty="0" smtClean="0">
                <a:solidFill>
                  <a:schemeClr val="accent1"/>
                </a:solidFill>
              </a:rPr>
              <a:t>active </a:t>
            </a:r>
            <a:r>
              <a:rPr lang="en-US" altLang="zh-CN" sz="2400" dirty="0" smtClean="0">
                <a:solidFill>
                  <a:schemeClr val="accent1"/>
                </a:solidFill>
              </a:rPr>
              <a:t>ones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6" y="2116252"/>
            <a:ext cx="11516645" cy="2073667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34696" y="4517404"/>
            <a:ext cx="103124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WI-0066: Close it @TP41. (TR-0041 already approved. No plan to work on TS).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WI-0088: consider to update the WID milestones.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61075" y="5643011"/>
            <a:ext cx="8021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New 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2308561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uppieren 7"/>
          <p:cNvGrpSpPr/>
          <p:nvPr/>
        </p:nvGrpSpPr>
        <p:grpSpPr>
          <a:xfrm>
            <a:off x="10874383" y="6129582"/>
            <a:ext cx="1037820" cy="326485"/>
            <a:chOff x="573621" y="6127229"/>
            <a:chExt cx="1037820" cy="326485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5736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775378" y="6127229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</p:grpSp>
      <p:grpSp>
        <p:nvGrpSpPr>
          <p:cNvPr id="71" name="Gruppieren 6"/>
          <p:cNvGrpSpPr/>
          <p:nvPr/>
        </p:nvGrpSpPr>
        <p:grpSpPr>
          <a:xfrm>
            <a:off x="10874383" y="5759916"/>
            <a:ext cx="989085" cy="326486"/>
            <a:chOff x="2577721" y="6127228"/>
            <a:chExt cx="989085" cy="326486"/>
          </a:xfrm>
        </p:grpSpPr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25777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2785823" y="6127228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</p:grp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277916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7142025" y="3269886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587326" y="4687644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447067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881267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943595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636370" y="397553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10609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45272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84591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519</Words>
  <Application>Microsoft Office PowerPoint</Application>
  <PresentationFormat>宽屏</PresentationFormat>
  <Paragraphs>109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Book</vt:lpstr>
      <vt:lpstr>Myriad Pro</vt:lpstr>
      <vt:lpstr>Myriad Pro Light</vt:lpstr>
      <vt:lpstr>Tele-GroteskFet</vt:lpstr>
      <vt:lpstr>宋体</vt:lpstr>
      <vt:lpstr>Arial</vt:lpstr>
      <vt:lpstr>Calibri</vt:lpstr>
      <vt:lpstr>Times New Roman</vt:lpstr>
      <vt:lpstr>Office Theme</vt:lpstr>
      <vt:lpstr>WPM status report TP#41 opening</vt:lpstr>
      <vt:lpstr>WPM Status at TP#41 opening</vt:lpstr>
      <vt:lpstr>TP#41 opening - WI Snapshot</vt:lpstr>
      <vt:lpstr>33 active WIs*</vt:lpstr>
      <vt:lpstr>Freeze at TP#41</vt:lpstr>
      <vt:lpstr>Approval at TP#41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Yongjing R01</cp:lastModifiedBy>
  <cp:revision>152</cp:revision>
  <dcterms:created xsi:type="dcterms:W3CDTF">2017-09-21T15:46:31Z</dcterms:created>
  <dcterms:modified xsi:type="dcterms:W3CDTF">2019-07-02T04:01:26Z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(2)KU8tHYa9DxD0bOndMlZEecJy5zwuMGkcS86/a8WCegmAP8niN/BGu65FB5JkmbCKa7jIhJHS
tdKDBqPt6U0ttv092F3VhDra0DZA13achbs/J3GAhm+Dt7oTVgLJ2tMlIhXtmDrr79Gc5V51
dE46lYopVTOF2MuwRWhx8sNdp7qAptjSrku3isI4W2AI2APopfVuUUI+nf+7DpKlXTJ81Gv/
cwXtTFy14tKeUfQW34</vt:lpwstr>
  </property>
  <property fmtid="{D5CDD505-2E9C-101B-9397-08002B2CF9AE}" pid="3" name="_2015_ms_pID_7253431">
    <vt:lpwstr>n4l+xTtOsUTGAmOELw8kjTbzEj6QS3h0X5waEyfcPyszwLWgo970kf
Ndo4bNs347yfdwqlNoYUd6D+Bm7Filp3cPjcxyL8nEH27pFRyqlRSdH8g1IlyMvMJ38Q7USV
0K7cUIEl3vLuUKfpWbg++sMKEKNylBFD6Eu54M4+fT7YpD1/qbZum27ezkFPKkIy2TI=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1561688897</vt:lpwstr>
  </property>
</Properties>
</file>