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9" r:id="rId4"/>
    <p:sldId id="268" r:id="rId5"/>
    <p:sldId id="265" r:id="rId6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7/8/19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7/8/19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7/8/19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7/8/19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7/8/19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Collaboration with ISG MEC on Edge/Fog Computing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JaeSeung Song (KETI)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2019-07-08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768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TP-2019-0116-Status_report_on_collaboration_with_ISG-MEC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Discussion so far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has been developing TR-0052 on Edge/Fog Computing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TR-0052 captures various Edge/Fog IoT use cases and potential solutions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TR-0052 identifies key issues with underlying network information (relevant with ISG MEC)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MEC plans to develop IoT APIs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ISG MEC has been developing various APIs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Edge/Fog use cases and TR-0052 are interesting specifications for ISG MEC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Active contributors to oneM2M TR-0052 and ISG MEC had conference calls </a:t>
            </a:r>
          </a:p>
          <a:p>
            <a:pPr lvl="1"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16. April. 2019</a:t>
            </a:r>
          </a:p>
          <a:p>
            <a:pPr lvl="1">
              <a:defRPr/>
            </a:pPr>
            <a:r>
              <a:rPr lang="en-US" altLang="zh-CN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30. April. 2019</a:t>
            </a:r>
          </a:p>
          <a:p>
            <a:pPr>
              <a:defRPr/>
            </a:pPr>
            <a:r>
              <a:rPr lang="en-US" altLang="zh-CN" sz="2400" b="1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 </a:t>
            </a:r>
            <a:r>
              <a:rPr lang="en-US" altLang="zh-CN" sz="2400" b="1" kern="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Agreed to write a white paper together describing how oneM2M and MEC can interwork and deployed to provide IoT services on Edge nodes</a:t>
            </a:r>
            <a:endParaRPr lang="en-US" altLang="zh-CN" sz="2400" b="1" dirty="0">
              <a:solidFill>
                <a:srgbClr val="C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Internal support from both oneM2M SC and ETSI MEC ISG</a:t>
            </a:r>
          </a:p>
        </p:txBody>
      </p:sp>
    </p:spTree>
    <p:extLst>
      <p:ext uri="{BB962C8B-B14F-4D97-AF65-F5344CB8AC3E}">
        <p14:creationId xmlns:p14="http://schemas.microsoft.com/office/powerpoint/2010/main" val="98215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Working participants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side contributors: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JaeSeung Song (KETI)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Catalina 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Mladin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Convida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Wireless)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Kenichi YAMAMOTO (KDDI)</a:t>
            </a:r>
          </a:p>
          <a:p>
            <a:pPr lvl="1">
              <a:defRPr/>
            </a:pP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Youngjin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Na (Hyundai Motor)</a:t>
            </a: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MEC side contributors:</a:t>
            </a:r>
          </a:p>
          <a:p>
            <a:pPr lvl="1">
              <a:defRPr/>
            </a:pP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Debashish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Purkayastha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</a:t>
            </a:r>
            <a:r>
              <a:rPr lang="en-US" altLang="zh-CN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InterDigital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Verbal support from NEC (Name is TBD)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Verbal support from Sony (Name is TBD)</a:t>
            </a:r>
          </a:p>
          <a:p>
            <a:pPr>
              <a:defRPr/>
            </a:pPr>
            <a:r>
              <a:rPr lang="en-US" altLang="zh-CN" sz="22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Schedule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Not yet decided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But we can target publishing a joint white paper by end of this year</a:t>
            </a:r>
          </a:p>
        </p:txBody>
      </p:sp>
    </p:spTree>
    <p:extLst>
      <p:ext uri="{BB962C8B-B14F-4D97-AF65-F5344CB8AC3E}">
        <p14:creationId xmlns:p14="http://schemas.microsoft.com/office/powerpoint/2010/main" val="48131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Current Baseline </a:t>
            </a:r>
            <a:r>
              <a:rPr lang="en-US" altLang="zh-CN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ToC</a:t>
            </a:r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5" y="1493919"/>
            <a:ext cx="11581080" cy="489573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     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Organizational Overviews           </a:t>
            </a:r>
          </a:p>
          <a:p>
            <a:pPr marL="0" indent="0">
              <a:buNone/>
            </a:pPr>
            <a:r>
              <a:rPr lang="en-US" dirty="0"/>
              <a:t>	2.1.  Overview of the ETSI MEC ISG   </a:t>
            </a:r>
          </a:p>
          <a:p>
            <a:pPr marL="0" indent="0">
              <a:buNone/>
            </a:pPr>
            <a:r>
              <a:rPr lang="en-US" dirty="0"/>
              <a:t>	2.2.  Overview of oneM2M™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/>
              <a:t>Architecture frameworks</a:t>
            </a:r>
          </a:p>
          <a:p>
            <a:pPr marL="0" indent="0">
              <a:buNone/>
            </a:pPr>
            <a:r>
              <a:rPr lang="en-US" dirty="0"/>
              <a:t>	3.1.  ETSI MEC’s Architecture</a:t>
            </a:r>
          </a:p>
          <a:p>
            <a:pPr marL="0" indent="0">
              <a:buNone/>
            </a:pPr>
            <a:r>
              <a:rPr lang="en-US" dirty="0"/>
              <a:t>	3.2.  oneM2M Architecture</a:t>
            </a:r>
          </a:p>
          <a:p>
            <a:pPr marL="0" indent="0">
              <a:buNone/>
            </a:pPr>
            <a:r>
              <a:rPr lang="en-US" dirty="0"/>
              <a:t>	3.3.  Motivation for interworking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Use cases for IoT using ETSI MEC ISG and oneM2M</a:t>
            </a:r>
          </a:p>
          <a:p>
            <a:pPr marL="0" indent="0">
              <a:buNone/>
            </a:pPr>
            <a:r>
              <a:rPr lang="en-US" dirty="0"/>
              <a:t>	4.1.  Use case 1 (V2X mobility)</a:t>
            </a:r>
          </a:p>
          <a:p>
            <a:pPr marL="0" indent="0">
              <a:buNone/>
            </a:pPr>
            <a:r>
              <a:rPr lang="en-US" dirty="0"/>
              <a:t>	4.2.  Use case 2 (IoT traffic management)</a:t>
            </a:r>
          </a:p>
          <a:p>
            <a:pPr marL="0" indent="0">
              <a:buNone/>
            </a:pPr>
            <a:r>
              <a:rPr lang="en-US" dirty="0"/>
              <a:t>	4.3.  Alignment Interworking between ETSI MEC ISG and oneM2M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Future Directions</a:t>
            </a:r>
            <a:br>
              <a:rPr lang="en-US" sz="3200" dirty="0"/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9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236</Words>
  <Application>Microsoft Macintosh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Myriad Pro</vt:lpstr>
      <vt:lpstr>Myriad Pro Light</vt:lpstr>
      <vt:lpstr>Arial</vt:lpstr>
      <vt:lpstr>Calibri</vt:lpstr>
      <vt:lpstr>Office Theme</vt:lpstr>
      <vt:lpstr>Collaboration with ISG MEC on Edge/Fog Computing</vt:lpstr>
      <vt:lpstr>Discussion so far</vt:lpstr>
      <vt:lpstr>Working participants</vt:lpstr>
      <vt:lpstr>Current Baseline ToC 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54</cp:revision>
  <dcterms:created xsi:type="dcterms:W3CDTF">2017-09-21T15:46:31Z</dcterms:created>
  <dcterms:modified xsi:type="dcterms:W3CDTF">2019-07-08T01:36:15Z</dcterms:modified>
</cp:coreProperties>
</file>