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97" d="100"/>
          <a:sy n="97" d="100"/>
        </p:scale>
        <p:origin x="5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TP#42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2019-09-23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TP#42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TP#42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TP#42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TP45 – Q2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TP41 opening in ADM-0001-Work Program Management v40.0.0.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864" y="3931658"/>
            <a:ext cx="2804781" cy="243539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864" y="1389175"/>
            <a:ext cx="2804781" cy="23495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4309" y="3931658"/>
            <a:ext cx="2755445" cy="243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v38.2.0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403045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Rel-1 &amp; 2 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Services (OSCS)</a:t>
            </a:r>
          </a:p>
          <a:p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794376" y="1318760"/>
            <a:ext cx="339762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/>
              <a:t>WI-0085 -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3" y="1322556"/>
            <a:ext cx="383294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400" dirty="0" err="1" smtClean="0">
                <a:solidFill>
                  <a:srgbClr val="0070C0"/>
                </a:solidFill>
              </a:rPr>
              <a:t>Iwk</a:t>
            </a:r>
            <a:endParaRPr lang="en-US" altLang="de-DE" sz="1400" dirty="0">
              <a:solidFill>
                <a:srgbClr val="0070C0"/>
              </a:solidFill>
            </a:endParaRPr>
          </a:p>
          <a:p>
            <a:r>
              <a:rPr lang="en-US" altLang="de-DE" sz="1400" dirty="0">
                <a:solidFill>
                  <a:srgbClr val="0070C0"/>
                </a:solidFill>
              </a:rPr>
              <a:t>WI-0072 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pPr lvl="0"/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WI-0088 </a:t>
            </a:r>
            <a:r>
              <a:rPr lang="en-US" altLang="de-DE" sz="14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- M2M/IoT Application and Component </a:t>
            </a:r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400" dirty="0" smtClean="0"/>
          </a:p>
          <a:p>
            <a:r>
              <a:rPr lang="en-US" altLang="de-DE" sz="1400" dirty="0"/>
              <a:t>WI-0089 -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716" y="2337786"/>
            <a:ext cx="10000279" cy="148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944562"/>
            <a:ext cx="11340233" cy="78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9761" y="1173570"/>
            <a:ext cx="12072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5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7404"/>
            <a:ext cx="103124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WI-0088: consider to update the WID milestones</a:t>
            </a:r>
            <a:r>
              <a:rPr lang="en-US" altLang="zh-CN" dirty="0" smtClean="0">
                <a:solidFill>
                  <a:schemeClr val="accent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WI-0076</a:t>
            </a:r>
            <a:r>
              <a:rPr lang="en-US" altLang="zh-CN" smtClean="0">
                <a:solidFill>
                  <a:schemeClr val="accent1"/>
                </a:solidFill>
              </a:rPr>
              <a:t>: (milestones just postponed by TP#42 opening)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50" y="2060633"/>
            <a:ext cx="11223999" cy="199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61075" y="5643011"/>
            <a:ext cx="8021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2308561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71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277916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7142025" y="3269886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587326" y="4687644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447067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881267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943595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636370" y="397553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10609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45272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84591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496</Words>
  <Application>Microsoft Office PowerPoint</Application>
  <PresentationFormat>宽屏</PresentationFormat>
  <Paragraphs>107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TP#42 opening</vt:lpstr>
      <vt:lpstr>WPM Status at TP#42 opening</vt:lpstr>
      <vt:lpstr>TP#42 opening - WI Snapshot</vt:lpstr>
      <vt:lpstr>31 active WIs*</vt:lpstr>
      <vt:lpstr>Freeze at TP#42</vt:lpstr>
      <vt:lpstr>Approval at TP#42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</cp:lastModifiedBy>
  <cp:revision>158</cp:revision>
  <dcterms:created xsi:type="dcterms:W3CDTF">2017-09-21T15:46:31Z</dcterms:created>
  <dcterms:modified xsi:type="dcterms:W3CDTF">2019-09-23T03:09:53Z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(2)DP7ZsBMmm6lMiev1MPF3SyqCcvzPg09N56GL24Bbx/t6YczNvnXXNmbkZr0od8DvOITJ6XO2
zUgdQHgges2bP9brY2ClveZHwkaTJ1KHoa1U0y5KB9Pe+3zJ1pVjRpiF9/LXn+yYcljbs47o
RZ6XzIuKZ3Wm8yAxtYYBM3o+U6q9lZ7xZK8W2jRc2nCOhUTAQg1q+nvLcbXaVmvwdYE598Z+
CjFdfeThK5yroMzMSZ</vt:lpwstr>
  </property>
  <property fmtid="{D5CDD505-2E9C-101B-9397-08002B2CF9AE}" pid="3" name="_2015_ms_pID_7253431">
    <vt:lpwstr>AeVyepYYy4Gz1hxZtZHUAlwz97ZPS5QgrPTUONZG+dlNvJhStuDhAs
uRDqbWW9Opx8ZWJdeMUk64xsfTJOK2nPY7na28pREDl9jG3IPYhCrQ+VFEnHHXTJz6W2+qaP
P3syhk6ipZXar7iaNP5iYugZ+uvDeq4EGXfnrqTH3I1KMVbHWVLyo+cvEF95gwzN8f7ECuLb
mX3jOweciLB6JiRj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1568787945</vt:lpwstr>
  </property>
</Properties>
</file>