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110" d="100"/>
          <a:sy n="110" d="100"/>
        </p:scale>
        <p:origin x="117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9/27/2019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9/27/2019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WG1 status report to TP#4</a:t>
            </a:r>
            <a:r>
              <a:rPr lang="en-US" altLang="ko-KR" sz="4800" b="1" dirty="0">
                <a:solidFill>
                  <a:srgbClr val="A0A0A3"/>
                </a:solidFill>
              </a:rPr>
              <a:t>2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38115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TaeHyun KIM (RDM Vice chair, SyncTechno Inc.)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2019-09-23 to 2019-09-27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TP#42,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4582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TS-0023, TR-0026, TR-0046, TR-0049, TR-0058…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sz="32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Thanks to TDE WG to share the progress on developing test specifications and other activities.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TP-2019-0148-WG1_status_report_to_TP42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de-DE" sz="2400" dirty="0"/>
              <a:t>CR Pack</a:t>
            </a:r>
          </a:p>
          <a:p>
            <a:pPr lvl="1">
              <a:defRPr/>
            </a:pPr>
            <a:r>
              <a:rPr lang="en-US" altLang="de-DE" sz="1600" dirty="0"/>
              <a:t>TP-2019-0149 – for approval of TS-0002 updates</a:t>
            </a:r>
          </a:p>
          <a:p>
            <a:pPr lvl="2">
              <a:defRPr/>
            </a:pPr>
            <a:r>
              <a:rPr lang="en-US" altLang="de-DE" sz="1200" dirty="0"/>
              <a:t>RDM-2019-0092R01</a:t>
            </a:r>
          </a:p>
          <a:p>
            <a:pPr lvl="2">
              <a:defRPr/>
            </a:pPr>
            <a:r>
              <a:rPr lang="en-US" altLang="de-DE" sz="1200" dirty="0"/>
              <a:t>RDM-2019-0091R02</a:t>
            </a:r>
          </a:p>
          <a:p>
            <a:pPr lvl="2">
              <a:defRPr/>
            </a:pPr>
            <a:r>
              <a:rPr lang="en-US" altLang="de-DE" sz="1200" dirty="0"/>
              <a:t>RDM-2019-0113R01</a:t>
            </a:r>
            <a:endParaRPr lang="en-US" altLang="de-DE" sz="1500" dirty="0">
              <a:solidFill>
                <a:srgbClr val="FF0000"/>
              </a:solidFill>
            </a:endParaRPr>
          </a:p>
          <a:p>
            <a:pPr lvl="1">
              <a:defRPr/>
            </a:pPr>
            <a:r>
              <a:rPr lang="en-US" altLang="de-DE" sz="1600" dirty="0"/>
              <a:t>TP-2019-0150 – for approval of TS-0023 updates</a:t>
            </a:r>
          </a:p>
          <a:p>
            <a:pPr lvl="2">
              <a:defRPr/>
            </a:pPr>
            <a:r>
              <a:rPr lang="en-US" altLang="de-DE" sz="1200" dirty="0"/>
              <a:t>RDM-2019-0097R03</a:t>
            </a:r>
          </a:p>
          <a:p>
            <a:pPr lvl="2">
              <a:defRPr/>
            </a:pPr>
            <a:r>
              <a:rPr lang="en-US" altLang="de-DE" sz="1200" dirty="0"/>
              <a:t>RDM-2019-0096R03</a:t>
            </a:r>
          </a:p>
          <a:p>
            <a:pPr lvl="2">
              <a:defRPr/>
            </a:pPr>
            <a:r>
              <a:rPr lang="en-US" altLang="de-DE" sz="1200" dirty="0"/>
              <a:t>RDM-2019-0090R03</a:t>
            </a:r>
          </a:p>
          <a:p>
            <a:pPr lvl="2">
              <a:defRPr/>
            </a:pPr>
            <a:endParaRPr lang="en-US" altLang="de-DE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US" altLang="de-DE" sz="2400" dirty="0">
                <a:solidFill>
                  <a:schemeClr val="tx1"/>
                </a:solidFill>
              </a:rPr>
              <a:t>TR for approval</a:t>
            </a:r>
          </a:p>
          <a:p>
            <a:pPr lvl="1">
              <a:defRPr/>
            </a:pPr>
            <a:r>
              <a:rPr lang="en-US" altLang="de-DE" sz="1600" dirty="0"/>
              <a:t>TP-2019-0151-TR-0046_Request_for_TP_Approval</a:t>
            </a:r>
          </a:p>
          <a:p>
            <a:pPr lvl="2">
              <a:defRPr/>
            </a:pPr>
            <a:r>
              <a:rPr lang="en-US" altLang="de-DE" sz="1200" dirty="0"/>
              <a:t>TR-0046 Study on Public Warning Service Enabler</a:t>
            </a:r>
            <a:endParaRPr lang="en-US" altLang="en-US" sz="1200" dirty="0"/>
          </a:p>
          <a:p>
            <a:pPr lvl="2">
              <a:defRPr/>
            </a:pPr>
            <a:endParaRPr lang="en-US" altLang="en-US" sz="12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" altLang="ko-KR" sz="1600" dirty="0"/>
              <a:t>TP-2019-0146-WI-0046_Update </a:t>
            </a:r>
          </a:p>
          <a:p>
            <a:pPr lvl="2">
              <a:defRPr/>
            </a:pPr>
            <a:r>
              <a:rPr lang="en-US" altLang="en-US" sz="1200" dirty="0"/>
              <a:t>WI-0046 - Vehicular domain enablement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TP-2019-0148-WG1_status_report_to_TP42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6868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</a:t>
            </a:r>
          </a:p>
          <a:p>
            <a:pPr lvl="1">
              <a:defRPr/>
            </a:pPr>
            <a:r>
              <a:rPr lang="en-US" altLang="de-DE" sz="1900" dirty="0"/>
              <a:t>WI-0046 - Vehicular domain enablement  80% </a:t>
            </a:r>
            <a:r>
              <a:rPr lang="en-US" altLang="de-DE" sz="1900" dirty="0">
                <a:sym typeface="Wingdings" panose="05000000000000000000" pitchFamily="2" charset="2"/>
              </a:rPr>
              <a:t> 85</a:t>
            </a:r>
            <a:r>
              <a:rPr lang="en-US" altLang="de-DE" sz="1900" dirty="0"/>
              <a:t>%</a:t>
            </a:r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80%</a:t>
            </a:r>
            <a:r>
              <a:rPr lang="en-GB" sz="1900" dirty="0">
                <a:sym typeface="Wingdings" panose="05000000000000000000" pitchFamily="2" charset="2"/>
              </a:rPr>
              <a:t> 90</a:t>
            </a:r>
            <a:r>
              <a:rPr lang="en-GB" sz="1900" dirty="0"/>
              <a:t>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55%</a:t>
            </a:r>
            <a:r>
              <a:rPr lang="en-US" altLang="de-DE" sz="1900" dirty="0">
                <a:sym typeface="Wingdings" panose="05000000000000000000" pitchFamily="2" charset="2"/>
              </a:rPr>
              <a:t> 60%</a:t>
            </a:r>
            <a:endParaRPr lang="fr-FR" altLang="de-DE" sz="1900" dirty="0"/>
          </a:p>
          <a:p>
            <a:pPr lvl="1">
              <a:defRPr/>
            </a:pPr>
            <a:r>
              <a:rPr lang="en-US" altLang="de-DE" sz="1900" dirty="0"/>
              <a:t>WI-0092 - Railway Domain Enablement 25%</a:t>
            </a:r>
            <a:r>
              <a:rPr lang="fr-FR" altLang="de-DE" sz="1900" dirty="0">
                <a:sym typeface="Wingdings" panose="05000000000000000000" pitchFamily="2" charset="2"/>
              </a:rPr>
              <a:t>  35</a:t>
            </a:r>
            <a:r>
              <a:rPr lang="fr-FR" altLang="de-DE" sz="1900" dirty="0"/>
              <a:t>%</a:t>
            </a:r>
            <a:endParaRPr lang="en-US" altLang="de-DE" sz="1900" dirty="0"/>
          </a:p>
          <a:p>
            <a:pPr lvl="1">
              <a:defRPr/>
            </a:pPr>
            <a:endParaRPr lang="da-DK" altLang="de-DE" sz="1900" dirty="0"/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de-DE" sz="1900" dirty="0">
                <a:sym typeface="Wingdings" panose="05000000000000000000" pitchFamily="2" charset="2"/>
              </a:rPr>
              <a:t>10%</a:t>
            </a:r>
            <a:r>
              <a:rPr lang="ko-KR" altLang="en-US" sz="1900" dirty="0">
                <a:sym typeface="Wingdings" panose="05000000000000000000" pitchFamily="2" charset="2"/>
              </a:rPr>
              <a:t> </a:t>
            </a:r>
            <a:endParaRPr lang="en-US" altLang="de-DE" sz="1900" dirty="0">
              <a:sym typeface="Wingdings" panose="05000000000000000000" pitchFamily="2" charset="2"/>
            </a:endParaRPr>
          </a:p>
          <a:p>
            <a:pPr lvl="1">
              <a:defRPr/>
            </a:pPr>
            <a:r>
              <a:rPr lang="en-GB" altLang="de-DE" sz="1900" dirty="0"/>
              <a:t>WI-0081 - Smart Device Template 4.0 80%</a:t>
            </a:r>
            <a:r>
              <a:rPr lang="ko-KR" altLang="en-US" sz="1900" dirty="0"/>
              <a:t> </a:t>
            </a:r>
            <a:endParaRPr lang="en-US" altLang="ko-KR" sz="1900" dirty="0"/>
          </a:p>
          <a:p>
            <a:pPr lvl="1">
              <a:defRPr/>
            </a:pPr>
            <a:r>
              <a:rPr lang="da-DK" altLang="de-DE" sz="1900" dirty="0"/>
              <a:t>WI-0075 - Ind. Dom. </a:t>
            </a:r>
            <a:r>
              <a:rPr lang="da-DK" altLang="de-DE" sz="1900" dirty="0" err="1"/>
              <a:t>Inf</a:t>
            </a:r>
            <a:r>
              <a:rPr lang="da-DK" altLang="de-DE" sz="1900" dirty="0"/>
              <a:t>. Model </a:t>
            </a:r>
            <a:r>
              <a:rPr lang="da-DK" altLang="de-DE" sz="1900" dirty="0" err="1"/>
              <a:t>Mapg</a:t>
            </a:r>
            <a:r>
              <a:rPr lang="da-DK" altLang="de-DE" sz="1900" dirty="0"/>
              <a:t>. &amp; Sem. </a:t>
            </a:r>
            <a:r>
              <a:rPr lang="da-DK" altLang="de-DE" sz="1900" dirty="0" err="1"/>
              <a:t>Spt</a:t>
            </a:r>
            <a:r>
              <a:rPr lang="da-DK" altLang="de-DE" sz="1900" dirty="0"/>
              <a:t>. 50%</a:t>
            </a:r>
            <a:endParaRPr lang="fr-FR" altLang="de-DE" sz="1900" dirty="0"/>
          </a:p>
          <a:p>
            <a:pPr lvl="1">
              <a:defRPr/>
            </a:pP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TP-2019-0148-WG1_status_report_to_TP42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de-DE" sz="2300" dirty="0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en-US" altLang="de-DE" sz="2300" dirty="0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Vehicular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Industrial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en-GB" altLang="fr-FR" sz="2400" dirty="0"/>
              <a:t>Public Warning Service Enabler – Progress to normative works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SDT WI-0081 &amp; WI-0084</a:t>
            </a:r>
          </a:p>
          <a:p>
            <a:pPr>
              <a:defRPr/>
            </a:pPr>
            <a:r>
              <a:rPr lang="de-DE" altLang="de-DE" sz="2300" dirty="0"/>
              <a:t>Start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discuss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with</a:t>
            </a:r>
            <a:r>
              <a:rPr lang="de-DE" altLang="de-DE" sz="2300" dirty="0"/>
              <a:t> TDE WG on </a:t>
            </a:r>
            <a:r>
              <a:rPr lang="de-DE" altLang="de-DE" sz="2300" dirty="0" err="1"/>
              <a:t>validating</a:t>
            </a:r>
            <a:r>
              <a:rPr lang="de-DE" altLang="de-DE" sz="2300" dirty="0"/>
              <a:t> </a:t>
            </a:r>
            <a:r>
              <a:rPr lang="de-DE" altLang="de-DE" sz="2300" dirty="0" err="1"/>
              <a:t>of</a:t>
            </a:r>
            <a:r>
              <a:rPr lang="de-DE" altLang="de-DE" sz="2300" dirty="0"/>
              <a:t> SDT </a:t>
            </a:r>
            <a:r>
              <a:rPr lang="de-DE" altLang="de-DE" sz="2300" dirty="0" err="1"/>
              <a:t>based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information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model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RDM-2019-0111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TP-2019-0148-WG1_status_report_to_TP42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1 conference call: RDM# 42.1 (5</a:t>
            </a:r>
            <a:r>
              <a:rPr lang="en-US" altLang="fr-FR" sz="2000" baseline="30000" dirty="0">
                <a:solidFill>
                  <a:srgbClr val="FF0000"/>
                </a:solidFill>
              </a:rPr>
              <a:t>th</a:t>
            </a:r>
            <a:r>
              <a:rPr lang="en-US" altLang="fr-FR" sz="2000" dirty="0">
                <a:solidFill>
                  <a:srgbClr val="FF0000"/>
                </a:solidFill>
              </a:rPr>
              <a:t> Nov 12:00-13:30)</a:t>
            </a:r>
          </a:p>
          <a:p>
            <a:r>
              <a:rPr lang="en-GB" altLang="de-DE" sz="2800" dirty="0"/>
              <a:t>Face to Face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RDM#43 in Washington DC</a:t>
            </a:r>
            <a:r>
              <a:rPr lang="en-US" altLang="de-DE" sz="2000" dirty="0">
                <a:solidFill>
                  <a:srgbClr val="FF0000"/>
                </a:solidFill>
              </a:rPr>
              <a:t> USA, 2-6 Dec </a:t>
            </a:r>
            <a:r>
              <a:rPr lang="de-DE" altLang="de-DE" sz="2000" dirty="0">
                <a:solidFill>
                  <a:srgbClr val="FF0000"/>
                </a:solidFill>
              </a:rPr>
              <a:t>2019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Timeslot allocations unknown at this time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Review existing requirements for any adjustments based on Stage 2/3 advancements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TP-2019-0148-WG1_status_report_to_TP42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8439</TotalTime>
  <Words>358</Words>
  <Application>Microsoft Office PowerPoint</Application>
  <PresentationFormat>화면 슬라이드 쇼(4:3)</PresentationFormat>
  <Paragraphs>66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WG1 status report to TP#42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R01</cp:lastModifiedBy>
  <cp:revision>192</cp:revision>
  <dcterms:created xsi:type="dcterms:W3CDTF">2012-09-11T22:52:11Z</dcterms:created>
  <dcterms:modified xsi:type="dcterms:W3CDTF">2019-09-27T05:38:12Z</dcterms:modified>
</cp:coreProperties>
</file>