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72" r:id="rId6"/>
    <p:sldId id="268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</a:t>
            </a:r>
            <a:r>
              <a:rPr lang="en-US" dirty="0" smtClean="0"/>
              <a:t>TDE42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</a:t>
            </a:r>
            <a:r>
              <a:rPr lang="en-US" smtClean="0"/>
              <a:t>: </a:t>
            </a:r>
            <a:r>
              <a:rPr lang="en-US" smtClean="0"/>
              <a:t>2019-09-23 </a:t>
            </a:r>
            <a:r>
              <a:rPr lang="en-US" smtClean="0"/>
              <a:t>to </a:t>
            </a:r>
            <a:r>
              <a:rPr lang="en-US" smtClean="0"/>
              <a:t>2019-09-27</a:t>
            </a:r>
            <a:endParaRPr lang="en-US" dirty="0" smtClean="0"/>
          </a:p>
          <a:p>
            <a:pPr algn="l"/>
            <a:r>
              <a:rPr lang="en-US" dirty="0" smtClean="0"/>
              <a:t>Doc#: TP-2019-0152-WG3_TDE_Report_to_TP42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42 (xx CRs, xx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inputs </a:t>
            </a:r>
            <a:r>
              <a:rPr lang="en-US" altLang="ko-KR" dirty="0"/>
              <a:t>the development of </a:t>
            </a:r>
            <a:r>
              <a:rPr lang="en-US" altLang="ko-KR" dirty="0" smtClean="0"/>
              <a:t>Test specs (Rel-2 for maintenance </a:t>
            </a:r>
            <a:r>
              <a:rPr lang="en-US" altLang="ko-KR" dirty="0"/>
              <a:t>and </a:t>
            </a:r>
            <a:r>
              <a:rPr lang="en-US" altLang="ko-KR" dirty="0" smtClean="0"/>
              <a:t>Rel-3)</a:t>
            </a:r>
            <a:endParaRPr lang="en-US" altLang="ko-KR" dirty="0"/>
          </a:p>
          <a:p>
            <a:pPr lvl="1"/>
            <a:r>
              <a:rPr lang="en-US" altLang="ko-KR" dirty="0" smtClean="0"/>
              <a:t>Discussion </a:t>
            </a:r>
            <a:r>
              <a:rPr lang="en-US" altLang="ko-KR" dirty="0"/>
              <a:t>on </a:t>
            </a:r>
            <a:r>
              <a:rPr lang="en-US" altLang="ko-KR" dirty="0" smtClean="0"/>
              <a:t>developer relations and Interop 2020</a:t>
            </a:r>
          </a:p>
          <a:p>
            <a:pPr lvl="1"/>
            <a:r>
              <a:rPr lang="en-US" altLang="ko-KR" dirty="0" smtClean="0"/>
              <a:t>LS out to GCF IAG </a:t>
            </a:r>
          </a:p>
          <a:p>
            <a:r>
              <a:rPr lang="en-US" altLang="ko-KR" dirty="0" smtClean="0"/>
              <a:t>Status of WIs</a:t>
            </a:r>
            <a:endParaRPr lang="en-US" altLang="ko-KR" dirty="0" smtClean="0"/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0172978"/>
              </p:ext>
            </p:extLst>
          </p:nvPr>
        </p:nvGraphicFramePr>
        <p:xfrm>
          <a:off x="748690" y="4132390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</a:t>
                      </a:r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Conformance Test Specifications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8547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96%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70%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Working on developing </a:t>
            </a:r>
            <a:r>
              <a:rPr lang="en-US" altLang="ko-KR" dirty="0" smtClean="0"/>
              <a:t>Rel-3 Conformance </a:t>
            </a:r>
            <a:r>
              <a:rPr lang="en-US" altLang="ko-KR" dirty="0"/>
              <a:t>Testing </a:t>
            </a:r>
            <a:r>
              <a:rPr lang="en-US" altLang="ko-KR" dirty="0" smtClean="0"/>
              <a:t>specs and </a:t>
            </a:r>
            <a:r>
              <a:rPr lang="en-US" altLang="ko-KR" dirty="0" smtClean="0"/>
              <a:t>finalizing </a:t>
            </a:r>
            <a:r>
              <a:rPr lang="en-US" altLang="ko-KR" dirty="0" smtClean="0"/>
              <a:t>Rel-2 </a:t>
            </a:r>
            <a:r>
              <a:rPr lang="en-US" altLang="ko-KR" dirty="0" smtClean="0"/>
              <a:t>specs baselines</a:t>
            </a:r>
            <a:endParaRPr lang="en-US" altLang="ko-KR" dirty="0"/>
          </a:p>
          <a:p>
            <a:r>
              <a:rPr lang="en-US" altLang="ko-KR" dirty="0" smtClean="0"/>
              <a:t>R3 </a:t>
            </a:r>
            <a:r>
              <a:rPr lang="en-US" altLang="ko-KR" dirty="0"/>
              <a:t>testing specs: </a:t>
            </a:r>
          </a:p>
          <a:p>
            <a:pPr lvl="1"/>
            <a:r>
              <a:rPr lang="en-US" altLang="ko-KR" dirty="0" smtClean="0"/>
              <a:t>Baselines</a:t>
            </a:r>
          </a:p>
          <a:p>
            <a:pPr lvl="1"/>
            <a:r>
              <a:rPr lang="en-US" altLang="ko-KR" dirty="0" smtClean="0"/>
              <a:t>TPs for HAIM, DAU, RCN, ANNC</a:t>
            </a:r>
            <a:r>
              <a:rPr lang="en-US" altLang="ko-KR" dirty="0" smtClean="0"/>
              <a:t>, time series, location, security and authentication, </a:t>
            </a:r>
            <a:r>
              <a:rPr lang="en-US" altLang="ko-KR" dirty="0" smtClean="0"/>
              <a:t>semantic, </a:t>
            </a:r>
            <a:r>
              <a:rPr lang="en-US" altLang="ko-KR" dirty="0" smtClean="0"/>
              <a:t>etc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r>
              <a:rPr lang="en-US" altLang="ko-KR" dirty="0" smtClean="0"/>
              <a:t>R2 </a:t>
            </a:r>
            <a:r>
              <a:rPr lang="en-US" altLang="ko-KR" dirty="0"/>
              <a:t>testing specs: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Baselines</a:t>
            </a:r>
          </a:p>
          <a:p>
            <a:pPr lvl="1"/>
            <a:r>
              <a:rPr lang="en-US" altLang="ko-KR" dirty="0"/>
              <a:t>TPs for </a:t>
            </a:r>
            <a:r>
              <a:rPr lang="en-US" altLang="ko-KR" dirty="0" smtClean="0"/>
              <a:t>RCN, </a:t>
            </a:r>
            <a:r>
              <a:rPr lang="en-US" altLang="ko-KR" dirty="0" smtClean="0"/>
              <a:t>discovery, retargeting, polling channel, non-blocking request, flex-container, group </a:t>
            </a:r>
            <a:r>
              <a:rPr lang="en-US" altLang="ko-KR" dirty="0" smtClean="0"/>
              <a:t>TPs, </a:t>
            </a:r>
            <a:r>
              <a:rPr lang="en-US" altLang="ko-KR" dirty="0"/>
              <a:t>etc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Discussion on developer relation issues</a:t>
            </a:r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</a:t>
            </a:r>
            <a:r>
              <a:rPr lang="en-US" altLang="ko-KR" dirty="0" smtClean="0"/>
              <a:t>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TP-2019-0153-TP42_TS-0017_R3_CR_Pack</a:t>
            </a:r>
          </a:p>
          <a:p>
            <a:pPr lvl="1"/>
            <a:r>
              <a:rPr lang="en-US" altLang="ko-KR" dirty="0" smtClean="0"/>
              <a:t>TP-2019-0154-TP42_TS-0017_R2_CR_Pack</a:t>
            </a:r>
          </a:p>
          <a:p>
            <a:pPr lvl="1"/>
            <a:r>
              <a:rPr lang="en-US" altLang="ko-KR" dirty="0" smtClean="0"/>
              <a:t>TP-2019-0155-TP42_TS-0018_R3_CR_Pack</a:t>
            </a:r>
          </a:p>
          <a:p>
            <a:pPr lvl="1"/>
            <a:r>
              <a:rPr lang="en-US" altLang="ko-KR" dirty="0" smtClean="0"/>
              <a:t>TP-2019-0156-TP42_TS-0018_R2_CR_Pack</a:t>
            </a:r>
          </a:p>
          <a:p>
            <a:pPr lvl="1"/>
            <a:r>
              <a:rPr lang="en-US" altLang="ko-KR" dirty="0" smtClean="0"/>
              <a:t>TP-2019-0172-TP42_TS-0019_R2_CR_Pack</a:t>
            </a:r>
            <a:endParaRPr lang="en-US" altLang="ko-KR" dirty="0"/>
          </a:p>
          <a:p>
            <a:pPr lvl="1"/>
            <a:r>
              <a:rPr lang="en-US" altLang="ko-KR" dirty="0" smtClean="0"/>
              <a:t>TP-2019-0157-TP42_TS-0025_R3_CR_Pack</a:t>
            </a:r>
          </a:p>
          <a:p>
            <a:pPr lvl="1"/>
            <a:r>
              <a:rPr lang="en-US" altLang="ko-KR" dirty="0" smtClean="0"/>
              <a:t>TP-2019-0162-TP42_TS-0025_R2_CR_Pack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TP-2019-0158-TP42_TS-0031_R3_CR_Pack</a:t>
            </a:r>
          </a:p>
          <a:p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TDE-2019-0150R09-TDE42_Document_Allocation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TSs </a:t>
            </a:r>
            <a:r>
              <a:rPr lang="en-US" altLang="ko-KR" dirty="0"/>
              <a:t>for </a:t>
            </a:r>
            <a:r>
              <a:rPr lang="en-US" altLang="ko-KR" dirty="0" smtClean="0"/>
              <a:t>ratification</a:t>
            </a:r>
            <a:r>
              <a:rPr lang="en-US" altLang="ko-KR" dirty="0" smtClean="0"/>
              <a:t> </a:t>
            </a:r>
            <a:r>
              <a:rPr lang="en-US" altLang="ko-KR" dirty="0" smtClean="0"/>
              <a:t>(</a:t>
            </a:r>
            <a:r>
              <a:rPr lang="en-US" altLang="ko-KR" dirty="0" smtClean="0"/>
              <a:t>REL-2)</a:t>
            </a:r>
            <a:endParaRPr lang="en-US" altLang="ko-KR" dirty="0"/>
          </a:p>
          <a:p>
            <a:pPr lvl="1"/>
            <a:r>
              <a:rPr lang="en-US" altLang="ko-KR" dirty="0" smtClean="0"/>
              <a:t>TS-0017 v2.2.0</a:t>
            </a:r>
          </a:p>
          <a:p>
            <a:pPr lvl="1"/>
            <a:r>
              <a:rPr lang="en-US" altLang="ko-KR" dirty="0" smtClean="0"/>
              <a:t>TS-0018 v2.14.0</a:t>
            </a:r>
          </a:p>
          <a:p>
            <a:pPr lvl="1"/>
            <a:r>
              <a:rPr lang="en-US" altLang="ko-KR" dirty="0" smtClean="0"/>
              <a:t>TS-0019 v2.4.0</a:t>
            </a:r>
          </a:p>
          <a:p>
            <a:pPr lvl="1"/>
            <a:r>
              <a:rPr lang="en-US" altLang="ko-KR" dirty="0" smtClean="0"/>
              <a:t>TS-0025 </a:t>
            </a:r>
            <a:r>
              <a:rPr lang="en-US" altLang="ko-KR" dirty="0" smtClean="0"/>
              <a:t>v2.4.0 </a:t>
            </a:r>
            <a:r>
              <a:rPr lang="en-US" altLang="ko-KR" dirty="0" smtClean="0"/>
              <a:t>further ratification by remote approval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70678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Discussions on Empowering Developer Relations</a:t>
            </a:r>
          </a:p>
          <a:p>
            <a:pPr lvl="1"/>
            <a:r>
              <a:rPr lang="en-US" altLang="ko-KR" dirty="0" smtClean="0"/>
              <a:t>New Developer’s Guide</a:t>
            </a:r>
          </a:p>
          <a:p>
            <a:pPr lvl="1"/>
            <a:r>
              <a:rPr lang="en-US" altLang="ko-KR" dirty="0" smtClean="0"/>
              <a:t>Developer Event: </a:t>
            </a:r>
          </a:p>
          <a:p>
            <a:pPr lvl="2"/>
            <a:r>
              <a:rPr lang="en-US" altLang="ko-KR" dirty="0" smtClean="0"/>
              <a:t>Hackathon</a:t>
            </a:r>
          </a:p>
          <a:p>
            <a:pPr lvl="2"/>
            <a:r>
              <a:rPr lang="en-US" altLang="ko-KR" dirty="0" smtClean="0"/>
              <a:t>Tutorial</a:t>
            </a:r>
          </a:p>
          <a:p>
            <a:pPr lvl="1"/>
            <a:r>
              <a:rPr lang="en-US" altLang="ko-KR" dirty="0" smtClean="0"/>
              <a:t>University network &amp; course work material for Lectures</a:t>
            </a:r>
          </a:p>
          <a:p>
            <a:pPr lvl="1"/>
            <a:r>
              <a:rPr lang="en-US" altLang="ko-KR" dirty="0" smtClean="0"/>
              <a:t>Open Source community re-union</a:t>
            </a:r>
          </a:p>
          <a:p>
            <a:pPr lvl="1"/>
            <a:r>
              <a:rPr lang="en-US" altLang="ko-KR" dirty="0" smtClean="0"/>
              <a:t>Developer’s video channel, e.g. YouTube</a:t>
            </a:r>
          </a:p>
          <a:p>
            <a:r>
              <a:rPr lang="en-US" altLang="ko-KR" dirty="0" smtClean="0"/>
              <a:t>Discussions on GCF oneM2M Certification Program Rel-2</a:t>
            </a:r>
          </a:p>
          <a:p>
            <a:pPr lvl="1"/>
            <a:r>
              <a:rPr lang="en-US" altLang="ko-KR" dirty="0" smtClean="0"/>
              <a:t>Participating company(</a:t>
            </a:r>
            <a:r>
              <a:rPr lang="en-US" altLang="ko-KR" dirty="0" err="1" smtClean="0"/>
              <a:t>ies</a:t>
            </a:r>
            <a:r>
              <a:rPr lang="en-US" altLang="ko-KR" dirty="0" smtClean="0"/>
              <a:t>) as a first (group of) certified product(s)</a:t>
            </a:r>
          </a:p>
          <a:p>
            <a:pPr lvl="1"/>
            <a:r>
              <a:rPr lang="en-US" altLang="ko-KR" dirty="0" smtClean="0"/>
              <a:t>Make portfolio by region, industry (vertical-horizontal)</a:t>
            </a:r>
          </a:p>
          <a:p>
            <a:pPr lvl="1"/>
            <a:endParaRPr lang="en-US" altLang="ko-KR" dirty="0" smtClean="0"/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510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Preparing Interop 2020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805941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Date &amp; Place: Apr. 2020 co-locate w TP45 (in</a:t>
            </a:r>
            <a:r>
              <a:rPr lang="ko-KR" altLang="en-US" dirty="0" smtClean="0"/>
              <a:t> </a:t>
            </a:r>
            <a:r>
              <a:rPr lang="en-US" altLang="ko-KR" dirty="0" smtClean="0"/>
              <a:t>Korea, tentative)</a:t>
            </a:r>
            <a:endParaRPr lang="en-US" altLang="ko-KR" dirty="0" smtClean="0"/>
          </a:p>
          <a:p>
            <a:r>
              <a:rPr lang="en-US" altLang="ko-KR" dirty="0" smtClean="0"/>
              <a:t>Features:</a:t>
            </a:r>
          </a:p>
          <a:p>
            <a:pPr lvl="1"/>
            <a:r>
              <a:rPr lang="en-US" altLang="ko-KR" dirty="0" smtClean="0"/>
              <a:t>R2 </a:t>
            </a:r>
            <a:r>
              <a:rPr lang="en-US" altLang="ko-KR" dirty="0" smtClean="0"/>
              <a:t>+ R3 new scope</a:t>
            </a:r>
            <a:endParaRPr lang="en-US" altLang="ko-KR" dirty="0" smtClean="0"/>
          </a:p>
          <a:p>
            <a:r>
              <a:rPr lang="en-US" altLang="ko-KR" dirty="0" smtClean="0"/>
              <a:t>Tentative Interop </a:t>
            </a:r>
            <a:r>
              <a:rPr lang="en-US" altLang="ko-KR" dirty="0"/>
              <a:t>new </a:t>
            </a:r>
            <a:r>
              <a:rPr lang="en-US" altLang="ko-KR" dirty="0" smtClean="0"/>
              <a:t>scope</a:t>
            </a:r>
            <a:endParaRPr lang="en-US" altLang="ko-KR" dirty="0"/>
          </a:p>
          <a:p>
            <a:pPr lvl="1"/>
            <a:r>
              <a:rPr lang="en-US" altLang="ko-KR" dirty="0"/>
              <a:t>3GPP </a:t>
            </a:r>
            <a:r>
              <a:rPr lang="en-US" altLang="ko-KR" dirty="0" smtClean="0"/>
              <a:t>Interworking</a:t>
            </a:r>
            <a:endParaRPr lang="en-US" altLang="ko-KR" dirty="0"/>
          </a:p>
          <a:p>
            <a:pPr lvl="1"/>
            <a:r>
              <a:rPr lang="en-US" altLang="ko-KR" dirty="0"/>
              <a:t>HAIM(SDT based Information Model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pPr lvl="1"/>
            <a:r>
              <a:rPr lang="en-US" altLang="ko-KR" dirty="0" smtClean="0"/>
              <a:t>DM</a:t>
            </a:r>
            <a:endParaRPr lang="en-US" altLang="ko-KR" dirty="0"/>
          </a:p>
          <a:p>
            <a:pPr lvl="1"/>
            <a:r>
              <a:rPr lang="en-US" altLang="ko-KR" dirty="0"/>
              <a:t>Initial </a:t>
            </a:r>
            <a:r>
              <a:rPr lang="en-US" altLang="ko-KR" dirty="0" smtClean="0"/>
              <a:t>Provisioning </a:t>
            </a:r>
            <a:endParaRPr lang="en-US" altLang="ko-KR" dirty="0"/>
          </a:p>
          <a:p>
            <a:pPr lvl="1"/>
            <a:r>
              <a:rPr lang="en-US" altLang="ko-KR" dirty="0"/>
              <a:t>Authentication </a:t>
            </a:r>
            <a:r>
              <a:rPr lang="en-US" altLang="ko-KR" dirty="0" smtClean="0"/>
              <a:t>Security</a:t>
            </a:r>
          </a:p>
          <a:p>
            <a:pPr lvl="1"/>
            <a:r>
              <a:rPr lang="en-US" altLang="ko-KR" dirty="0" smtClean="0"/>
              <a:t>Semantics</a:t>
            </a:r>
          </a:p>
          <a:p>
            <a:pPr lvl="1"/>
            <a:r>
              <a:rPr lang="en-US" altLang="ko-KR" dirty="0" smtClean="0"/>
              <a:t>Geo-query, N oldest-latest</a:t>
            </a:r>
            <a:endParaRPr lang="en-US" altLang="ko-KR" dirty="0" smtClean="0"/>
          </a:p>
          <a:p>
            <a:r>
              <a:rPr lang="en-US" altLang="ko-KR" dirty="0" smtClean="0"/>
              <a:t>Planning: Bob Flynn</a:t>
            </a:r>
            <a:endParaRPr lang="en-US" altLang="ko-KR" dirty="0" smtClean="0"/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527859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TDE#42.1</a:t>
            </a:r>
            <a:r>
              <a:rPr lang="en-US" altLang="ko-KR" dirty="0"/>
              <a:t>: </a:t>
            </a:r>
            <a:r>
              <a:rPr lang="en-US" altLang="ko-KR" dirty="0" smtClean="0"/>
              <a:t>15 Oct. </a:t>
            </a:r>
            <a:r>
              <a:rPr lang="en-US" altLang="ko-KR" dirty="0"/>
              <a:t>2019, UTC </a:t>
            </a:r>
            <a:r>
              <a:rPr lang="en-US" altLang="ko-KR" dirty="0" smtClean="0"/>
              <a:t>13:00-14:30</a:t>
            </a:r>
            <a:endParaRPr lang="en-US" altLang="ko-KR" dirty="0"/>
          </a:p>
          <a:p>
            <a:pPr lvl="1"/>
            <a:r>
              <a:rPr lang="en-US" altLang="ko-KR" dirty="0" smtClean="0"/>
              <a:t>TDE#42.2</a:t>
            </a:r>
            <a:r>
              <a:rPr lang="en-US" altLang="ko-KR" dirty="0"/>
              <a:t>: </a:t>
            </a:r>
            <a:r>
              <a:rPr lang="en-US" altLang="ko-KR" dirty="0" smtClean="0"/>
              <a:t>19 Nov. </a:t>
            </a:r>
            <a:r>
              <a:rPr lang="en-US" altLang="ko-KR" dirty="0"/>
              <a:t>2019, UTC </a:t>
            </a:r>
            <a:r>
              <a:rPr lang="en-US" altLang="ko-KR" dirty="0" smtClean="0"/>
              <a:t>13:00-14:30 </a:t>
            </a:r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TDE#43: </a:t>
            </a:r>
            <a:r>
              <a:rPr lang="en-US" altLang="ko-KR" dirty="0"/>
              <a:t>08-12, </a:t>
            </a:r>
            <a:r>
              <a:rPr lang="en-US" altLang="ko-KR" dirty="0" smtClean="0"/>
              <a:t>Dec, Washington D.C., US</a:t>
            </a:r>
            <a:endParaRPr lang="en-US" altLang="ko-KR" dirty="0"/>
          </a:p>
          <a:p>
            <a:pPr lvl="1"/>
            <a:r>
              <a:rPr lang="en-US" altLang="ko-KR" dirty="0" smtClean="0"/>
              <a:t>TDE#44: 23-27, Feb, San Diego, US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</TotalTime>
  <Words>418</Words>
  <Application>Microsoft Office PowerPoint</Application>
  <PresentationFormat>와이드스크린</PresentationFormat>
  <Paragraphs>114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6" baseType="lpstr">
      <vt:lpstr>Myriad Pro</vt:lpstr>
      <vt:lpstr>Myriad Pro Light</vt:lpstr>
      <vt:lpstr>宋体</vt:lpstr>
      <vt:lpstr>맑은 고딕</vt:lpstr>
      <vt:lpstr>Arial</vt:lpstr>
      <vt:lpstr>Calibri</vt:lpstr>
      <vt:lpstr>Office Theme</vt:lpstr>
      <vt:lpstr>WG3 TDE42 Status Report</vt:lpstr>
      <vt:lpstr>Summary</vt:lpstr>
      <vt:lpstr>Item for Information</vt:lpstr>
      <vt:lpstr>Item for DECISION</vt:lpstr>
      <vt:lpstr>Item for DECISION</vt:lpstr>
      <vt:lpstr>Item for Information</vt:lpstr>
      <vt:lpstr>Preparing Interop 2020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82</cp:revision>
  <dcterms:created xsi:type="dcterms:W3CDTF">2017-09-21T15:46:31Z</dcterms:created>
  <dcterms:modified xsi:type="dcterms:W3CDTF">2019-09-27T11:17:03Z</dcterms:modified>
</cp:coreProperties>
</file>