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72" r:id="rId6"/>
    <p:sldId id="268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TDE42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2019-09-23 to 2019-09-27</a:t>
            </a:r>
          </a:p>
          <a:p>
            <a:pPr algn="l"/>
            <a:r>
              <a:rPr lang="en-US" dirty="0" smtClean="0"/>
              <a:t>Doc</a:t>
            </a:r>
            <a:r>
              <a:rPr lang="en-US" smtClean="0"/>
              <a:t>#: </a:t>
            </a:r>
            <a:r>
              <a:rPr lang="en-US" smtClean="0"/>
              <a:t>TP-2019-0152R01-WG3_TDE_Report_to_TP42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42 </a:t>
            </a:r>
            <a:r>
              <a:rPr lang="en-US" altLang="ko-KR" dirty="0" smtClean="0"/>
              <a:t>(</a:t>
            </a:r>
            <a:r>
              <a:rPr lang="en-US" altLang="ko-KR" dirty="0" smtClean="0"/>
              <a:t>15</a:t>
            </a:r>
            <a:r>
              <a:rPr lang="en-US" altLang="ko-KR" dirty="0" smtClean="0"/>
              <a:t> </a:t>
            </a:r>
            <a:r>
              <a:rPr lang="en-US" altLang="ko-KR" dirty="0" smtClean="0"/>
              <a:t>CRs, </a:t>
            </a:r>
            <a:r>
              <a:rPr lang="en-US" altLang="ko-KR" dirty="0" smtClean="0"/>
              <a:t>10</a:t>
            </a:r>
            <a:r>
              <a:rPr lang="en-US" altLang="ko-KR" dirty="0" smtClean="0"/>
              <a:t> </a:t>
            </a:r>
            <a:r>
              <a:rPr lang="en-US" altLang="ko-KR" dirty="0" smtClean="0"/>
              <a:t>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</a:t>
            </a:r>
            <a:r>
              <a:rPr lang="en-US" altLang="ko-KR" dirty="0" smtClean="0"/>
              <a:t>Rel-2 </a:t>
            </a:r>
            <a:r>
              <a:rPr lang="en-US" altLang="ko-KR" dirty="0"/>
              <a:t>and </a:t>
            </a:r>
            <a:r>
              <a:rPr lang="en-US" altLang="ko-KR" dirty="0" smtClean="0"/>
              <a:t>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r>
              <a:rPr lang="en-US" altLang="ko-KR" dirty="0" smtClean="0"/>
              <a:t>LS out to GCF IAG </a:t>
            </a:r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0172978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95%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Conformance Test Specifications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8547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96%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Conformance </a:t>
            </a:r>
            <a:r>
              <a:rPr lang="en-US" altLang="ko-KR" dirty="0"/>
              <a:t>Testing </a:t>
            </a:r>
            <a:r>
              <a:rPr lang="en-US" altLang="ko-KR" dirty="0" smtClean="0"/>
              <a:t>specs and finalizing Rel-2 specs baselines</a:t>
            </a:r>
            <a:endParaRPr lang="en-US" altLang="ko-KR" dirty="0"/>
          </a:p>
          <a:p>
            <a:r>
              <a:rPr lang="en-US" altLang="ko-KR" dirty="0" smtClean="0"/>
              <a:t>R3 </a:t>
            </a:r>
            <a:r>
              <a:rPr lang="en-US" altLang="ko-KR" dirty="0"/>
              <a:t>testing specs: </a:t>
            </a:r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 smtClean="0"/>
              <a:t>TPs for HAIM, DAU, RCN, ANNC, time series, location, security and authentication, semantic, etc.</a:t>
            </a:r>
            <a:endParaRPr lang="en-US" altLang="ko-KR" dirty="0"/>
          </a:p>
          <a:p>
            <a:r>
              <a:rPr lang="en-US" altLang="ko-KR" dirty="0" smtClean="0"/>
              <a:t>R2 </a:t>
            </a:r>
            <a:r>
              <a:rPr lang="en-US" altLang="ko-KR" dirty="0"/>
              <a:t>testing specs: </a:t>
            </a:r>
            <a:endParaRPr lang="en-US" altLang="ko-KR" dirty="0" smtClean="0"/>
          </a:p>
          <a:p>
            <a:pPr lvl="1"/>
            <a:r>
              <a:rPr lang="en-US" altLang="ko-KR" dirty="0" smtClean="0"/>
              <a:t>Baselines</a:t>
            </a:r>
          </a:p>
          <a:p>
            <a:pPr lvl="1"/>
            <a:r>
              <a:rPr lang="en-US" altLang="ko-KR" dirty="0"/>
              <a:t>TPs for </a:t>
            </a:r>
            <a:r>
              <a:rPr lang="en-US" altLang="ko-KR" dirty="0" smtClean="0"/>
              <a:t>RCN, discovery, retargeting, polling channel, non-blocking request, flex-container, group TPs, </a:t>
            </a:r>
            <a:r>
              <a:rPr lang="en-US" altLang="ko-KR" dirty="0"/>
              <a:t>etc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Discussion on developer relation issues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TP-2019-0153-TP42_TS-0017_R3_CR_Pack</a:t>
            </a:r>
          </a:p>
          <a:p>
            <a:pPr lvl="1"/>
            <a:r>
              <a:rPr lang="en-US" altLang="ko-KR" dirty="0" smtClean="0"/>
              <a:t>TP-2019-0154-TP42_TS-0017_R2_CR_Pack</a:t>
            </a:r>
          </a:p>
          <a:p>
            <a:pPr lvl="1"/>
            <a:r>
              <a:rPr lang="en-US" altLang="ko-KR" dirty="0" smtClean="0"/>
              <a:t>TP-2019-0155-TP42_TS-0018_R3_CR_Pack</a:t>
            </a:r>
          </a:p>
          <a:p>
            <a:pPr lvl="1"/>
            <a:r>
              <a:rPr lang="en-US" altLang="ko-KR" dirty="0" smtClean="0"/>
              <a:t>TP-2019-0156-TP42_TS-0018_R2_CR_Pack</a:t>
            </a:r>
          </a:p>
          <a:p>
            <a:pPr lvl="1"/>
            <a:r>
              <a:rPr lang="en-US" altLang="ko-KR" dirty="0" smtClean="0"/>
              <a:t>TP-2019-0172-TP42_TS-0019_R2_CR_Pack</a:t>
            </a:r>
            <a:endParaRPr lang="en-US" altLang="ko-KR" dirty="0"/>
          </a:p>
          <a:p>
            <a:pPr lvl="1"/>
            <a:r>
              <a:rPr lang="en-US" altLang="ko-KR" dirty="0" smtClean="0"/>
              <a:t>TP-2019-0157-TP42_TS-0025_R3_CR_Pack</a:t>
            </a:r>
          </a:p>
          <a:p>
            <a:pPr lvl="1"/>
            <a:r>
              <a:rPr lang="en-US" altLang="ko-KR" dirty="0" smtClean="0"/>
              <a:t>TP-2019-0162-TP42_TS-0025_R2_CR_Pack</a:t>
            </a:r>
          </a:p>
          <a:p>
            <a:pPr lvl="1"/>
            <a:r>
              <a:rPr lang="en-US" altLang="ko-KR" dirty="0" smtClean="0"/>
              <a:t>TP-2019-0158-TP42_TS-0031_R3_CR_Pack</a:t>
            </a:r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TDE-2019-0150R09-TDE42_Document_Allocation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TSs </a:t>
            </a:r>
            <a:r>
              <a:rPr lang="en-US" altLang="ko-KR" dirty="0"/>
              <a:t>for </a:t>
            </a:r>
            <a:r>
              <a:rPr lang="en-US" altLang="ko-KR" dirty="0" smtClean="0"/>
              <a:t>ratification (REL-2)</a:t>
            </a:r>
            <a:endParaRPr lang="en-US" altLang="ko-KR" dirty="0"/>
          </a:p>
          <a:p>
            <a:pPr lvl="1"/>
            <a:r>
              <a:rPr lang="en-US" altLang="ko-KR" dirty="0" smtClean="0"/>
              <a:t>TS-0017 v2.2.0</a:t>
            </a:r>
          </a:p>
          <a:p>
            <a:pPr lvl="1"/>
            <a:r>
              <a:rPr lang="en-US" altLang="ko-KR" dirty="0" smtClean="0"/>
              <a:t>TS-0018 v2.14.0</a:t>
            </a:r>
          </a:p>
          <a:p>
            <a:pPr lvl="1"/>
            <a:r>
              <a:rPr lang="en-US" altLang="ko-KR" dirty="0" smtClean="0"/>
              <a:t>TS-0019 v2.4.0</a:t>
            </a:r>
          </a:p>
          <a:p>
            <a:pPr lvl="1"/>
            <a:r>
              <a:rPr lang="en-US" altLang="ko-KR" dirty="0" smtClean="0"/>
              <a:t>TS-0025 v2.4.0 further ratification by remote approval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0678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Discussions on Empowering Developer Relations</a:t>
            </a:r>
          </a:p>
          <a:p>
            <a:pPr lvl="1"/>
            <a:r>
              <a:rPr lang="en-US" altLang="ko-KR" dirty="0" smtClean="0"/>
              <a:t>New Developer’s Guide</a:t>
            </a:r>
          </a:p>
          <a:p>
            <a:pPr lvl="1"/>
            <a:r>
              <a:rPr lang="en-US" altLang="ko-KR" dirty="0" smtClean="0"/>
              <a:t>Developer Event: </a:t>
            </a:r>
          </a:p>
          <a:p>
            <a:pPr lvl="2"/>
            <a:r>
              <a:rPr lang="en-US" altLang="ko-KR" dirty="0" smtClean="0"/>
              <a:t>Hackathon</a:t>
            </a:r>
          </a:p>
          <a:p>
            <a:pPr lvl="2"/>
            <a:r>
              <a:rPr lang="en-US" altLang="ko-KR" dirty="0" smtClean="0"/>
              <a:t>Tutorial</a:t>
            </a:r>
          </a:p>
          <a:p>
            <a:pPr lvl="1"/>
            <a:r>
              <a:rPr lang="en-US" altLang="ko-KR" dirty="0" smtClean="0"/>
              <a:t>University network &amp; course work material for Lectures</a:t>
            </a:r>
          </a:p>
          <a:p>
            <a:pPr lvl="1"/>
            <a:r>
              <a:rPr lang="en-US" altLang="ko-KR" dirty="0" smtClean="0"/>
              <a:t>Open Source community re-union</a:t>
            </a:r>
          </a:p>
          <a:p>
            <a:pPr lvl="1"/>
            <a:r>
              <a:rPr lang="en-US" altLang="ko-KR" dirty="0" smtClean="0"/>
              <a:t>Developer’s video channel, e.g. YouTube</a:t>
            </a:r>
          </a:p>
          <a:p>
            <a:r>
              <a:rPr lang="en-US" altLang="ko-KR" dirty="0" smtClean="0"/>
              <a:t>Discussions on GCF oneM2M Certification Program Rel-2</a:t>
            </a:r>
          </a:p>
          <a:p>
            <a:pPr lvl="1"/>
            <a:r>
              <a:rPr lang="en-US" altLang="ko-KR" dirty="0" smtClean="0"/>
              <a:t>Participating company(</a:t>
            </a:r>
            <a:r>
              <a:rPr lang="en-US" altLang="ko-KR" dirty="0" err="1" smtClean="0"/>
              <a:t>ies</a:t>
            </a:r>
            <a:r>
              <a:rPr lang="en-US" altLang="ko-KR" dirty="0" smtClean="0"/>
              <a:t>) as a first (group of) certified product(s)</a:t>
            </a:r>
          </a:p>
          <a:p>
            <a:pPr lvl="1"/>
            <a:r>
              <a:rPr lang="en-US" altLang="ko-KR" dirty="0" smtClean="0"/>
              <a:t>Make portfolio by region, industry (vertical-horizontal)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Date &amp; Place: Apr. 2020 co-locate w TP45 (in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Korea, tentative)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+ R3 new scope</a:t>
            </a:r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pPr lvl="1"/>
            <a:r>
              <a:rPr lang="en-US" altLang="ko-KR" dirty="0" smtClean="0"/>
              <a:t>Geo-query, N oldest-latest</a:t>
            </a:r>
          </a:p>
          <a:p>
            <a:r>
              <a:rPr lang="en-US" altLang="ko-KR" dirty="0" smtClean="0"/>
              <a:t>Planning: Bob Flynn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TDE#42.1</a:t>
            </a:r>
            <a:r>
              <a:rPr lang="en-US" altLang="ko-KR" dirty="0"/>
              <a:t>: </a:t>
            </a:r>
            <a:r>
              <a:rPr lang="en-US" altLang="ko-KR" dirty="0" smtClean="0"/>
              <a:t>15 Oct. </a:t>
            </a:r>
            <a:r>
              <a:rPr lang="en-US" altLang="ko-KR" dirty="0"/>
              <a:t>2019, UTC </a:t>
            </a:r>
            <a:r>
              <a:rPr lang="en-US" altLang="ko-KR" dirty="0" smtClean="0"/>
              <a:t>13:00-14:30</a:t>
            </a:r>
            <a:endParaRPr lang="en-US" altLang="ko-KR" dirty="0"/>
          </a:p>
          <a:p>
            <a:pPr lvl="1"/>
            <a:r>
              <a:rPr lang="en-US" altLang="ko-KR" dirty="0" smtClean="0"/>
              <a:t>TDE#42.2</a:t>
            </a:r>
            <a:r>
              <a:rPr lang="en-US" altLang="ko-KR" dirty="0"/>
              <a:t>: </a:t>
            </a:r>
            <a:r>
              <a:rPr lang="en-US" altLang="ko-KR" dirty="0" smtClean="0"/>
              <a:t>19 Nov. </a:t>
            </a:r>
            <a:r>
              <a:rPr lang="en-US" altLang="ko-KR" dirty="0"/>
              <a:t>2019, UTC </a:t>
            </a:r>
            <a:r>
              <a:rPr lang="en-US" altLang="ko-KR" dirty="0" smtClean="0"/>
              <a:t>13:00-14:30 </a:t>
            </a:r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 smtClean="0"/>
              <a:t>TDE#43: </a:t>
            </a:r>
            <a:r>
              <a:rPr lang="en-US" altLang="ko-KR" dirty="0"/>
              <a:t>08-12, </a:t>
            </a:r>
            <a:r>
              <a:rPr lang="en-US" altLang="ko-KR" dirty="0" smtClean="0"/>
              <a:t>Dec, Washington D.C., US</a:t>
            </a:r>
            <a:endParaRPr lang="en-US" altLang="ko-KR" dirty="0"/>
          </a:p>
          <a:p>
            <a:pPr lvl="1"/>
            <a:r>
              <a:rPr lang="en-US" altLang="ko-KR" dirty="0" smtClean="0"/>
              <a:t>TDE#44: 23-27, Feb, San Diego, US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</TotalTime>
  <Words>416</Words>
  <Application>Microsoft Office PowerPoint</Application>
  <PresentationFormat>와이드스크린</PresentationFormat>
  <Paragraphs>114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TDE42 Status Report</vt:lpstr>
      <vt:lpstr>Summary</vt:lpstr>
      <vt:lpstr>Item for Information</vt:lpstr>
      <vt:lpstr>Item for DECISION</vt:lpstr>
      <vt:lpstr>Item for DECISION</vt:lpstr>
      <vt:lpstr>Item for Information</vt:lpstr>
      <vt:lpstr>Preparing Interop 2020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84</cp:revision>
  <dcterms:created xsi:type="dcterms:W3CDTF">2017-09-21T15:46:31Z</dcterms:created>
  <dcterms:modified xsi:type="dcterms:W3CDTF">2019-09-27T11:28:21Z</dcterms:modified>
</cp:coreProperties>
</file>