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323" r:id="rId4"/>
    <p:sldId id="322" r:id="rId5"/>
    <p:sldId id="2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570"/>
  </p:normalViewPr>
  <p:slideViewPr>
    <p:cSldViewPr>
      <p:cViewPr varScale="1">
        <p:scale>
          <a:sx n="128" d="100"/>
          <a:sy n="128" d="100"/>
        </p:scale>
        <p:origin x="17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9/27/19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9/27/19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TP42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2019-09-23 to 2019-09-27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153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73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rgbClr val="C00000"/>
                </a:solidFill>
              </a:rPr>
              <a:t>38</a:t>
            </a:r>
            <a:r>
              <a:rPr lang="en-GB" altLang="en-US" sz="2400" dirty="0"/>
              <a:t> Rel-4 TR / discussion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7</a:t>
            </a:r>
            <a:r>
              <a:rPr lang="en-GB" altLang="en-US" sz="2400" dirty="0"/>
              <a:t> Agreed</a:t>
            </a:r>
          </a:p>
          <a:p>
            <a:pPr lvl="1"/>
            <a:r>
              <a:rPr lang="en-GB" altLang="en-US" sz="2000" dirty="0"/>
              <a:t>TR-0024, TR-0026, TR-0033, TR-0036, TR-0043, TR-0050, TR-0052, TR-0053, TR-0054, TR-0060</a:t>
            </a:r>
            <a:endParaRPr lang="en-GB" altLang="en-US" sz="1800" dirty="0"/>
          </a:p>
          <a:p>
            <a:endParaRPr lang="en-GB" altLang="en-US" sz="2400" dirty="0">
              <a:solidFill>
                <a:srgbClr val="C00000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115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66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58</a:t>
            </a:r>
            <a:r>
              <a:rPr lang="en-GB" altLang="en-US" sz="2000" dirty="0">
                <a:solidFill>
                  <a:schemeClr val="tx1"/>
                </a:solidFill>
              </a:rPr>
              <a:t> targeting Rel-4 TSs and </a:t>
            </a:r>
            <a:r>
              <a:rPr lang="en-GB" altLang="en-US" sz="2000" dirty="0"/>
              <a:t>28</a:t>
            </a:r>
            <a:r>
              <a:rPr lang="en-GB" altLang="en-US" sz="2000" dirty="0">
                <a:solidFill>
                  <a:schemeClr val="tx1"/>
                </a:solidFill>
              </a:rPr>
              <a:t> Agreed</a:t>
            </a:r>
          </a:p>
          <a:p>
            <a:pPr lvl="1"/>
            <a:r>
              <a:rPr lang="en-GB" altLang="en-US" sz="2000" dirty="0"/>
              <a:t>57</a:t>
            </a:r>
            <a:r>
              <a:rPr lang="en-GB" altLang="en-US" sz="2000" dirty="0">
                <a:solidFill>
                  <a:schemeClr val="tx1"/>
                </a:solidFill>
              </a:rPr>
              <a:t> targeting Rel-2/Rel-3 TSs and </a:t>
            </a:r>
            <a:r>
              <a:rPr lang="en-GB" altLang="en-US" sz="2000" dirty="0"/>
              <a:t>38 </a:t>
            </a:r>
            <a:r>
              <a:rPr lang="en-GB" altLang="en-US" sz="2000" dirty="0">
                <a:solidFill>
                  <a:schemeClr val="tx1"/>
                </a:solidFill>
              </a:rPr>
              <a:t>Agreed</a:t>
            </a:r>
          </a:p>
          <a:p>
            <a:endParaRPr lang="en-GB" altLang="en-US" sz="24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1C27D5B-0976-4FA3-9465-7F151DDB1AD1}"/>
              </a:ext>
            </a:extLst>
          </p:cNvPr>
          <p:cNvSpPr/>
          <p:nvPr/>
        </p:nvSpPr>
        <p:spPr>
          <a:xfrm>
            <a:off x="533400" y="5457855"/>
            <a:ext cx="3810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B5BBD-7310-473E-AA47-8BA634B67ACD}"/>
              </a:ext>
            </a:extLst>
          </p:cNvPr>
          <p:cNvSpPr txBox="1"/>
          <p:nvPr/>
        </p:nvSpPr>
        <p:spPr>
          <a:xfrm>
            <a:off x="934736" y="5410200"/>
            <a:ext cx="5391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Normative Rel-4 TS work ramping up on more WIs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FD41DF-4C09-4A5F-BC7E-EB4A3FA93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320" y="1600200"/>
            <a:ext cx="8572080" cy="360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TP-2019-0164R01 – 07-R2, 07-R3, 18-R4  =  32</a:t>
            </a:r>
          </a:p>
          <a:p>
            <a:r>
              <a:rPr lang="en-US" altLang="en-US" sz="2400" dirty="0"/>
              <a:t>TS-0004 – TP-2019-0165R01 – 07-R2, 09-R3, 02-R4  =  18</a:t>
            </a:r>
          </a:p>
          <a:p>
            <a:r>
              <a:rPr lang="en-US" altLang="en-US" sz="2400" dirty="0"/>
              <a:t>TS-0008 – TP-2019-0166 – 01-R2, 01-R3, 00-R4  =  02</a:t>
            </a:r>
          </a:p>
          <a:p>
            <a:r>
              <a:rPr lang="en-US" altLang="en-US" sz="2400" dirty="0"/>
              <a:t>TS-0009 – TP-2019-0167 – 01-R2, 01-R3, 00-R4  =  02</a:t>
            </a:r>
          </a:p>
          <a:p>
            <a:r>
              <a:rPr lang="en-US" altLang="en-US" sz="2400" dirty="0"/>
              <a:t>TS-0010 – TP-2019-0168 – 01-R2, 01-R3, 00-R4  =  02</a:t>
            </a:r>
          </a:p>
          <a:p>
            <a:r>
              <a:rPr lang="en-US" altLang="en-US" sz="2400" dirty="0"/>
              <a:t>TS-0022 – TP-2019-0169 – 00-R2, 01-R3, 02-R4  =  03  </a:t>
            </a:r>
          </a:p>
          <a:p>
            <a:r>
              <a:rPr lang="en-US" altLang="en-US" sz="2400" dirty="0"/>
              <a:t>TS-0026 – TP-2019-0170 – 00-R2, 01-R3, 04-R4  =  05  </a:t>
            </a:r>
          </a:p>
          <a:p>
            <a:r>
              <a:rPr lang="en-US" altLang="en-US" sz="2400" dirty="0"/>
              <a:t>TS-0034 – TP-2019-0171 – 00-R2, 00-R3, 02-R4  =  02</a:t>
            </a: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439249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10-Oct-2019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24-Oct-2019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31-Oct-2019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14-Nov-2019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19689</TotalTime>
  <Words>278</Words>
  <Application>Microsoft Macintosh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TP42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573</cp:revision>
  <dcterms:created xsi:type="dcterms:W3CDTF">2012-09-11T22:52:11Z</dcterms:created>
  <dcterms:modified xsi:type="dcterms:W3CDTF">2019-09-27T11:14:04Z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