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oneM2M 7</a:t>
            </a:r>
            <a:r>
              <a:rPr lang="en-US" baseline="30000" dirty="0"/>
              <a:t>th</a:t>
            </a:r>
            <a:r>
              <a:rPr lang="en-US" dirty="0"/>
              <a:t> Interop Event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Keebum Kim, TTA, </a:t>
            </a:r>
            <a:r>
              <a:rPr lang="en-US" dirty="0"/>
              <a:t>k</a:t>
            </a:r>
            <a:r>
              <a:rPr lang="pl-PL" dirty="0"/>
              <a:t>eebum.kim@tta.or.kr </a:t>
            </a:r>
            <a:endParaRPr lang="en-US" dirty="0"/>
          </a:p>
          <a:p>
            <a:r>
              <a:rPr lang="fi-FI" dirty="0"/>
              <a:t>Laurent Velez, ETSI, laurent.velez@etsi.org</a:t>
            </a:r>
          </a:p>
          <a:p>
            <a:r>
              <a:rPr lang="en-US" dirty="0"/>
              <a:t>Meeting Date: </a:t>
            </a:r>
            <a:r>
              <a:rPr lang="en-US" altLang="ko-KR" dirty="0"/>
              <a:t>TP</a:t>
            </a:r>
            <a:r>
              <a:rPr lang="en-US" dirty="0"/>
              <a:t>#43</a:t>
            </a:r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Basic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oneM2M 7th Interop Event</a:t>
            </a:r>
          </a:p>
          <a:p>
            <a:pPr lvl="1"/>
            <a:r>
              <a:rPr lang="en-US" dirty="0"/>
              <a:t>Co-hosted by TTA and ETSI.</a:t>
            </a:r>
          </a:p>
          <a:p>
            <a:pPr lvl="1"/>
            <a:r>
              <a:rPr lang="en-US" dirty="0"/>
              <a:t>Dates: From 14</a:t>
            </a:r>
            <a:r>
              <a:rPr lang="en-US" baseline="30000" dirty="0"/>
              <a:t>th</a:t>
            </a:r>
            <a:r>
              <a:rPr lang="en-US" dirty="0"/>
              <a:t> (Tues) to 17</a:t>
            </a:r>
            <a:r>
              <a:rPr lang="en-US" baseline="30000" dirty="0"/>
              <a:t>th</a:t>
            </a:r>
            <a:r>
              <a:rPr lang="en-US" dirty="0"/>
              <a:t> (Fri) April of  2020 (4 days)</a:t>
            </a:r>
          </a:p>
          <a:p>
            <a:pPr lvl="2"/>
            <a:r>
              <a:rPr lang="en-US" dirty="0"/>
              <a:t>1 week before </a:t>
            </a:r>
            <a:r>
              <a:rPr lang="en-US" altLang="ko-KR" dirty="0"/>
              <a:t>TP</a:t>
            </a:r>
            <a:r>
              <a:rPr lang="en-US" dirty="0"/>
              <a:t>#45 Korea.</a:t>
            </a:r>
          </a:p>
          <a:p>
            <a:pPr lvl="1"/>
            <a:r>
              <a:rPr lang="en-US" dirty="0"/>
              <a:t>Location: Global IoT Certification Center, </a:t>
            </a:r>
            <a:r>
              <a:rPr lang="en-US" dirty="0" err="1"/>
              <a:t>Pangyo</a:t>
            </a:r>
            <a:r>
              <a:rPr lang="en-US" dirty="0"/>
              <a:t> City, Korea</a:t>
            </a:r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2" descr="C:\Users\Jayne\AppData\Local\Microsoft\Windows\INetCache\Content.Word\Pangyo Global IoT Certification Center (002).png">
            <a:extLst>
              <a:ext uri="{FF2B5EF4-FFF2-40B4-BE49-F238E27FC236}">
                <a16:creationId xmlns="" xmlns:a16="http://schemas.microsoft.com/office/drawing/2014/main" id="{DB9C42B6-84FE-46AE-956D-94D1EF0BD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2"/>
          <a:stretch>
            <a:fillRect/>
          </a:stretch>
        </p:blipFill>
        <p:spPr bwMode="auto">
          <a:xfrm>
            <a:off x="1624715" y="3489871"/>
            <a:ext cx="7932752" cy="3106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Detail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fr-FR" dirty="0"/>
              <a:t>Purpose</a:t>
            </a:r>
          </a:p>
          <a:p>
            <a:pPr lvl="1"/>
            <a:r>
              <a:rPr lang="en-US" dirty="0"/>
              <a:t>To validate the oneM2M standards in order to eliminate ambiguities and potential issues.</a:t>
            </a:r>
            <a:endParaRPr lang="fr-FR" dirty="0"/>
          </a:p>
          <a:p>
            <a:pPr lvl="1"/>
            <a:r>
              <a:rPr lang="en-US" dirty="0"/>
              <a:t>To test interoperability between implementations from different companies.</a:t>
            </a:r>
          </a:p>
          <a:p>
            <a:pPr lvl="1"/>
            <a:r>
              <a:rPr lang="en-US" dirty="0"/>
              <a:t>To provide conformance testing to verify the existing TTCN-3 test scripts as well as to debug participants’ implementations.</a:t>
            </a:r>
          </a:p>
          <a:p>
            <a:pPr lvl="1"/>
            <a:endParaRPr lang="en-US" dirty="0"/>
          </a:p>
          <a:p>
            <a:r>
              <a:rPr lang="en-US" dirty="0"/>
              <a:t>Organization</a:t>
            </a:r>
          </a:p>
          <a:p>
            <a:pPr lvl="1"/>
            <a:r>
              <a:rPr lang="en-US" dirty="0"/>
              <a:t>ETSI and TTA are co-organizing the 7th consecutive oneM2M Interop test event.</a:t>
            </a:r>
          </a:p>
          <a:p>
            <a:pPr lvl="1"/>
            <a:r>
              <a:rPr lang="en-US" dirty="0"/>
              <a:t>Free of charge for participation.</a:t>
            </a:r>
          </a:p>
          <a:p>
            <a:pPr lvl="1"/>
            <a:r>
              <a:rPr lang="en-US" dirty="0"/>
              <a:t>The company test results are confidential, participants will need to sign the Non-Disclosure Agreement (NDA).</a:t>
            </a:r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342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Detail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/>
          </a:bodyPr>
          <a:lstStyle/>
          <a:p>
            <a:r>
              <a:rPr lang="fr-FR" dirty="0"/>
              <a:t>Testing Scope</a:t>
            </a:r>
          </a:p>
          <a:p>
            <a:pPr lvl="1"/>
            <a:r>
              <a:rPr lang="en-US" dirty="0"/>
              <a:t>Release 2 and Release 3 will be addressed: TS-0001 &amp; TS-0004 &amp; Bindings baselines from TP#44.</a:t>
            </a:r>
            <a:endParaRPr lang="fr-FR" dirty="0"/>
          </a:p>
          <a:p>
            <a:pPr lvl="1"/>
            <a:r>
              <a:rPr lang="en-US" dirty="0"/>
              <a:t>TS-0013: Interoperability testing over HTTP/</a:t>
            </a:r>
            <a:r>
              <a:rPr lang="en-US" dirty="0" err="1"/>
              <a:t>CoAP</a:t>
            </a:r>
            <a:r>
              <a:rPr lang="en-US" dirty="0"/>
              <a:t>/MQTT/</a:t>
            </a:r>
            <a:r>
              <a:rPr lang="en-US" dirty="0" err="1"/>
              <a:t>websocket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TS-0019 &amp; TS-0018 &amp; TS-0025: Conformance testing.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Conformance sessions will be operated </a:t>
            </a:r>
            <a:r>
              <a:rPr lang="en-US" dirty="0" smtClean="0"/>
              <a:t>in parallel of Interoperability testing sessions.</a:t>
            </a:r>
            <a:endParaRPr lang="en-US" dirty="0"/>
          </a:p>
          <a:p>
            <a:pPr lvl="2"/>
            <a:r>
              <a:rPr lang="en-US" dirty="0"/>
              <a:t>Validate Test Purpose, TTCN-3 (oneM2M ATS).</a:t>
            </a:r>
          </a:p>
          <a:p>
            <a:pPr lvl="2"/>
            <a:r>
              <a:rPr lang="en-US" dirty="0"/>
              <a:t>Run Conformance Test on participants’ implementations. (not for certification)</a:t>
            </a:r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41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696" y="0"/>
            <a:ext cx="9300371" cy="1173570"/>
          </a:xfrm>
        </p:spPr>
        <p:txBody>
          <a:bodyPr>
            <a:normAutofit/>
          </a:bodyPr>
          <a:lstStyle/>
          <a:p>
            <a:r>
              <a:rPr lang="fr-FR" dirty="0" smtClean="0"/>
              <a:t>New </a:t>
            </a:r>
            <a:r>
              <a:rPr lang="fr-FR" dirty="0" err="1" smtClean="0"/>
              <a:t>Interoperability</a:t>
            </a:r>
            <a:r>
              <a:rPr lang="fr-FR" dirty="0" smtClean="0"/>
              <a:t> Test Descriptions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New features that are intended to </a:t>
            </a:r>
            <a:r>
              <a:rPr lang="en-GB" dirty="0"/>
              <a:t>be </a:t>
            </a:r>
            <a:r>
              <a:rPr lang="en-GB" dirty="0" smtClean="0"/>
              <a:t>added to TS-0013:</a:t>
            </a:r>
            <a:endParaRPr lang="en-GB" dirty="0" smtClean="0"/>
          </a:p>
          <a:p>
            <a:pPr lvl="1"/>
            <a:r>
              <a:rPr lang="en-GB" dirty="0" smtClean="0"/>
              <a:t>3GPP </a:t>
            </a:r>
            <a:r>
              <a:rPr lang="en-GB" dirty="0"/>
              <a:t>interworking</a:t>
            </a:r>
            <a:endParaRPr lang="en-GB" b="1" dirty="0"/>
          </a:p>
          <a:p>
            <a:pPr lvl="1"/>
            <a:r>
              <a:rPr lang="en-GB" dirty="0" smtClean="0"/>
              <a:t>Semantics</a:t>
            </a:r>
            <a:endParaRPr lang="en-GB" b="1" dirty="0"/>
          </a:p>
          <a:p>
            <a:pPr lvl="1"/>
            <a:r>
              <a:rPr lang="en-GB" dirty="0"/>
              <a:t>Interworking IPE ( with HAIM)</a:t>
            </a:r>
            <a:endParaRPr lang="en-GB" b="1" dirty="0"/>
          </a:p>
          <a:p>
            <a:pPr lvl="1"/>
            <a:r>
              <a:rPr lang="en-GB" dirty="0"/>
              <a:t>Authentication Security</a:t>
            </a:r>
            <a:endParaRPr lang="en-GB" b="1" dirty="0"/>
          </a:p>
          <a:p>
            <a:pPr lvl="1"/>
            <a:r>
              <a:rPr lang="en-GB" dirty="0"/>
              <a:t>Initial provisioning</a:t>
            </a:r>
            <a:endParaRPr lang="en-GB" b="1" dirty="0"/>
          </a:p>
          <a:p>
            <a:pPr lvl="1"/>
            <a:r>
              <a:rPr lang="en-GB" dirty="0"/>
              <a:t>DM</a:t>
            </a:r>
            <a:endParaRPr lang="en-GB" b="1" dirty="0"/>
          </a:p>
          <a:p>
            <a:pPr lvl="1"/>
            <a:r>
              <a:rPr lang="en-GB" dirty="0" err="1"/>
              <a:t>TimeSeries</a:t>
            </a:r>
            <a:endParaRPr lang="en-GB" b="1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636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New </a:t>
            </a:r>
            <a:r>
              <a:rPr lang="fr-FR" dirty="0" err="1" smtClean="0"/>
              <a:t>Conformance</a:t>
            </a:r>
            <a:r>
              <a:rPr lang="fr-FR" dirty="0" smtClean="0"/>
              <a:t> Test Cases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New </a:t>
            </a:r>
            <a:r>
              <a:rPr lang="en-GB" dirty="0" smtClean="0"/>
              <a:t>features that are intended to </a:t>
            </a:r>
            <a:r>
              <a:rPr lang="en-GB" dirty="0"/>
              <a:t>be </a:t>
            </a:r>
            <a:r>
              <a:rPr lang="en-GB" dirty="0" smtClean="0"/>
              <a:t>added to the Conformance test suite ATS:</a:t>
            </a:r>
            <a:endParaRPr lang="en-GB" dirty="0" smtClean="0"/>
          </a:p>
          <a:p>
            <a:pPr lvl="1"/>
            <a:r>
              <a:rPr lang="en-GB" dirty="0" smtClean="0"/>
              <a:t>Announcement</a:t>
            </a:r>
          </a:p>
          <a:p>
            <a:pPr lvl="1"/>
            <a:r>
              <a:rPr lang="fr-FR" dirty="0" err="1" smtClean="0"/>
              <a:t>Retargeting</a:t>
            </a:r>
            <a:endParaRPr lang="fr-FR" dirty="0" smtClean="0"/>
          </a:p>
          <a:p>
            <a:pPr lvl="1"/>
            <a:r>
              <a:rPr lang="fr-FR" dirty="0" smtClean="0"/>
              <a:t>Long Polling</a:t>
            </a:r>
          </a:p>
          <a:p>
            <a:pPr lvl="1"/>
            <a:r>
              <a:rPr lang="fr-FR" dirty="0" smtClean="0"/>
              <a:t>Non-</a:t>
            </a:r>
            <a:r>
              <a:rPr lang="fr-FR" dirty="0" err="1" smtClean="0"/>
              <a:t>blocking</a:t>
            </a:r>
            <a:endParaRPr lang="fr-FR" dirty="0" smtClean="0"/>
          </a:p>
          <a:p>
            <a:pPr lvl="1"/>
            <a:r>
              <a:rPr lang="fr-FR" dirty="0" smtClean="0"/>
              <a:t>Group</a:t>
            </a:r>
          </a:p>
          <a:p>
            <a:pPr lvl="1"/>
            <a:r>
              <a:rPr lang="fr-FR" dirty="0" err="1" smtClean="0"/>
              <a:t>Dynamic</a:t>
            </a:r>
            <a:r>
              <a:rPr lang="fr-FR" dirty="0" smtClean="0"/>
              <a:t> </a:t>
            </a:r>
            <a:r>
              <a:rPr lang="fr-FR" dirty="0" err="1" smtClean="0"/>
              <a:t>Authorization</a:t>
            </a:r>
            <a:r>
              <a:rPr lang="fr-FR" dirty="0" smtClean="0"/>
              <a:t> </a:t>
            </a:r>
          </a:p>
          <a:p>
            <a:pPr lvl="1"/>
            <a:r>
              <a:rPr lang="fr-FR" dirty="0" smtClean="0"/>
              <a:t>Etc…</a:t>
            </a:r>
          </a:p>
          <a:p>
            <a:pPr lvl="1"/>
            <a:endParaRPr lang="fr-FR" dirty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endParaRPr lang="en-GB" b="1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03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="" xmlns:a16="http://schemas.microsoft.com/office/drawing/2014/main" id="{D2DB49F6-79CD-4AAB-9F04-DBDA52885B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  <p:sp>
        <p:nvSpPr>
          <p:cNvPr id="5" name="부제목 4">
            <a:extLst>
              <a:ext uri="{FF2B5EF4-FFF2-40B4-BE49-F238E27FC236}">
                <a16:creationId xmlns="" xmlns:a16="http://schemas.microsoft.com/office/drawing/2014/main" id="{DFCF3A85-A7EC-4F39-A140-6BBDC049A7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5883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293</Words>
  <Application>Microsoft Office PowerPoint</Application>
  <PresentationFormat>Widescreen</PresentationFormat>
  <Paragraphs>57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Malgun Gothic</vt:lpstr>
      <vt:lpstr>Arial</vt:lpstr>
      <vt:lpstr>Calibri</vt:lpstr>
      <vt:lpstr>Myriad Pro</vt:lpstr>
      <vt:lpstr>Myriad Pro Light</vt:lpstr>
      <vt:lpstr>Office Theme</vt:lpstr>
      <vt:lpstr>oneM2M 7th Interop Event</vt:lpstr>
      <vt:lpstr>Basic Information</vt:lpstr>
      <vt:lpstr>Detail Information</vt:lpstr>
      <vt:lpstr>Detail Information</vt:lpstr>
      <vt:lpstr>New Interoperability Test Descriptions</vt:lpstr>
      <vt:lpstr>New Conformance Test Cases</vt:lpstr>
      <vt:lpstr>Thank you!</vt:lpstr>
    </vt:vector>
  </TitlesOfParts>
  <Company>iconectiv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Laurent Velez</cp:lastModifiedBy>
  <cp:revision>29</cp:revision>
  <dcterms:created xsi:type="dcterms:W3CDTF">2017-09-21T15:46:31Z</dcterms:created>
  <dcterms:modified xsi:type="dcterms:W3CDTF">2019-12-04T19:48:53Z</dcterms:modified>
</cp:coreProperties>
</file>