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323" r:id="rId4"/>
    <p:sldId id="322" r:id="rId5"/>
    <p:sldId id="2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 autoAdjust="0"/>
    <p:restoredTop sz="94570"/>
  </p:normalViewPr>
  <p:slideViewPr>
    <p:cSldViewPr>
      <p:cViewPr>
        <p:scale>
          <a:sx n="110" d="100"/>
          <a:sy n="110" d="100"/>
        </p:scale>
        <p:origin x="294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12/6/2019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12/6/2019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8407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xmlns="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xmlns="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TP43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xmlns="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2019-12-02 to 2019-12-06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xmlns="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xmlns="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66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37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Rel-4 TR / discussion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Agreed</a:t>
            </a:r>
          </a:p>
          <a:p>
            <a:pPr lvl="1"/>
            <a:r>
              <a:rPr lang="en-GB" altLang="en-US" sz="2000" dirty="0"/>
              <a:t>TR-0043, TR-0050, TR-0060</a:t>
            </a:r>
            <a:endParaRPr lang="en-GB" altLang="en-US" sz="1800" dirty="0"/>
          </a:p>
          <a:p>
            <a:endParaRPr lang="en-GB" altLang="en-US" sz="2400" dirty="0">
              <a:solidFill>
                <a:srgbClr val="C00000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46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28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32</a:t>
            </a:r>
            <a:r>
              <a:rPr lang="en-GB" altLang="en-US" sz="2000" dirty="0">
                <a:solidFill>
                  <a:schemeClr val="tx1"/>
                </a:solidFill>
              </a:rPr>
              <a:t> targeting Rel-4 TSs and </a:t>
            </a:r>
            <a:r>
              <a:rPr lang="en-GB" altLang="en-US" sz="2000" dirty="0"/>
              <a:t>22</a:t>
            </a:r>
            <a:r>
              <a:rPr lang="en-GB" altLang="en-US" sz="2000" dirty="0">
                <a:solidFill>
                  <a:schemeClr val="tx1"/>
                </a:solidFill>
              </a:rPr>
              <a:t> Agreed</a:t>
            </a:r>
          </a:p>
          <a:p>
            <a:pPr lvl="1"/>
            <a:r>
              <a:rPr lang="en-GB" altLang="en-US" sz="2000" dirty="0"/>
              <a:t>14</a:t>
            </a:r>
            <a:r>
              <a:rPr lang="en-GB" altLang="en-US" sz="2000" dirty="0">
                <a:solidFill>
                  <a:schemeClr val="tx1"/>
                </a:solidFill>
              </a:rPr>
              <a:t> targeting Rel-2/Rel-3 TSs and </a:t>
            </a:r>
            <a:r>
              <a:rPr lang="en-GB" altLang="en-US" sz="2000" dirty="0"/>
              <a:t>6 </a:t>
            </a:r>
            <a:r>
              <a:rPr lang="en-GB" altLang="en-US" sz="2000" dirty="0">
                <a:solidFill>
                  <a:schemeClr val="tx1"/>
                </a:solidFill>
              </a:rPr>
              <a:t>Agreed</a:t>
            </a:r>
          </a:p>
          <a:p>
            <a:pPr marL="457200" lvl="1" indent="0">
              <a:buNone/>
            </a:pPr>
            <a:endParaRPr lang="en-GB" altLang="en-US" sz="2000" dirty="0">
              <a:solidFill>
                <a:schemeClr val="tx1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other contributions discussion, baselines, etc</a:t>
            </a:r>
            <a:endParaRPr lang="en-GB" altLang="en-US" sz="2400" dirty="0">
              <a:solidFill>
                <a:schemeClr val="tx1"/>
              </a:solidFill>
            </a:endParaRPr>
          </a:p>
          <a:p>
            <a:endParaRPr lang="en-GB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BBB3FEC-626A-4C63-9102-D5B3BBDD1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93" y="1676400"/>
            <a:ext cx="8749686" cy="3528132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xmlns="" id="{D9384510-E515-478A-8536-7E18625C574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697753" y="5571666"/>
            <a:ext cx="5029200" cy="563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 WIs that have potential for freezing at TP44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xmlns="" id="{472236FD-BD36-4BF5-BBFB-B6748F3D4667}"/>
              </a:ext>
            </a:extLst>
          </p:cNvPr>
          <p:cNvSpPr txBox="1">
            <a:spLocks/>
          </p:cNvSpPr>
          <p:nvPr/>
        </p:nvSpPr>
        <p:spPr bwMode="auto">
          <a:xfrm>
            <a:off x="-12300" y="18288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8AF9E098-6A99-4693-B500-E3FE9266EA05}"/>
              </a:ext>
            </a:extLst>
          </p:cNvPr>
          <p:cNvSpPr txBox="1">
            <a:spLocks/>
          </p:cNvSpPr>
          <p:nvPr/>
        </p:nvSpPr>
        <p:spPr bwMode="auto">
          <a:xfrm>
            <a:off x="0" y="2031998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xmlns="" id="{2FA41E48-D636-4915-BD36-3D212A626687}"/>
              </a:ext>
            </a:extLst>
          </p:cNvPr>
          <p:cNvSpPr txBox="1">
            <a:spLocks/>
          </p:cNvSpPr>
          <p:nvPr/>
        </p:nvSpPr>
        <p:spPr bwMode="auto">
          <a:xfrm>
            <a:off x="-44250" y="2870198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xmlns="" id="{1800F2BF-7E54-4AC9-83A0-C04453D2F7C7}"/>
              </a:ext>
            </a:extLst>
          </p:cNvPr>
          <p:cNvSpPr txBox="1">
            <a:spLocks/>
          </p:cNvSpPr>
          <p:nvPr/>
        </p:nvSpPr>
        <p:spPr bwMode="auto">
          <a:xfrm>
            <a:off x="-44250" y="32766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xmlns="" id="{42DC8B6D-1062-4A81-8138-68E544D0B2BC}"/>
              </a:ext>
            </a:extLst>
          </p:cNvPr>
          <p:cNvSpPr txBox="1">
            <a:spLocks/>
          </p:cNvSpPr>
          <p:nvPr/>
        </p:nvSpPr>
        <p:spPr bwMode="auto">
          <a:xfrm>
            <a:off x="-44250" y="3886200"/>
            <a:ext cx="349050" cy="33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b="1" dirty="0">
                <a:solidFill>
                  <a:srgbClr val="00B0F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xmlns="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xmlns="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xmlns="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TP-2019-0193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13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14</a:t>
            </a:r>
          </a:p>
          <a:p>
            <a:r>
              <a:rPr lang="en-US" altLang="en-US" sz="2400" dirty="0"/>
              <a:t>TS-0003 – TP-2019-0194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</a:p>
          <a:p>
            <a:r>
              <a:rPr lang="en-US" altLang="en-US" sz="2400" dirty="0"/>
              <a:t>TS-0004 – TP-2019-0195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</a:p>
          <a:p>
            <a:r>
              <a:rPr lang="en-US" altLang="en-US" sz="2400" dirty="0"/>
              <a:t>TS-0008 – TP-2019-0196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</a:p>
          <a:p>
            <a:r>
              <a:rPr lang="en-US" altLang="en-US" sz="2400" dirty="0"/>
              <a:t>TS-0009 – TP-2019-0198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 smtClean="0">
                <a:solidFill>
                  <a:srgbClr val="C00000"/>
                </a:solidFill>
              </a:rPr>
              <a:t>02</a:t>
            </a:r>
          </a:p>
          <a:p>
            <a:r>
              <a:rPr lang="en-US" altLang="en-US" sz="2400" dirty="0" smtClean="0">
                <a:solidFill>
                  <a:srgbClr val="C00000"/>
                </a:solidFill>
              </a:rPr>
              <a:t>TS-0034 – TP-2019-0202 – 01-R4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xmlns="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xmlns="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53160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xmlns="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xmlns="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xmlns="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09-Jan-2020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16-Jan-2020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30-Jan-2020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06-Feb-2020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247</Words>
  <Application>Microsoft Office PowerPoint</Application>
  <PresentationFormat>Bildschirmpräsentation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MS PGothic</vt:lpstr>
      <vt:lpstr>Arial</vt:lpstr>
      <vt:lpstr>Calibri</vt:lpstr>
      <vt:lpstr>Myriad pro</vt:lpstr>
      <vt:lpstr>Times New Roman</vt:lpstr>
      <vt:lpstr>Office Theme</vt:lpstr>
      <vt:lpstr>SDS Status Report to TP43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Roland Hechwartner</cp:lastModifiedBy>
  <cp:revision>580</cp:revision>
  <dcterms:created xsi:type="dcterms:W3CDTF">2012-09-11T22:52:11Z</dcterms:created>
  <dcterms:modified xsi:type="dcterms:W3CDTF">2019-12-06T19:43:35Z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