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8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12/6/2019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 smtClean="0"/>
              <a:t>WG3 TDE43</a:t>
            </a:r>
            <a:br>
              <a:rPr lang="en-US" dirty="0" smtClean="0"/>
            </a:br>
            <a:r>
              <a:rPr lang="en-US" dirty="0" smtClean="0"/>
              <a:t>Status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828299"/>
            <a:ext cx="10173628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ko-KR" dirty="0" smtClean="0"/>
              <a:t>Group: TDE</a:t>
            </a:r>
          </a:p>
          <a:p>
            <a:pPr algn="l"/>
            <a:r>
              <a:rPr lang="en-US" altLang="ko-KR" dirty="0"/>
              <a:t>Source: </a:t>
            </a:r>
            <a:r>
              <a:rPr lang="en-US" altLang="ko-KR" dirty="0" smtClean="0"/>
              <a:t>TDE WG Chair, Andrew </a:t>
            </a:r>
            <a:r>
              <a:rPr lang="en-US" altLang="ko-KR" dirty="0"/>
              <a:t>Min-gyu Han, Hansung University</a:t>
            </a:r>
          </a:p>
          <a:p>
            <a:pPr algn="l"/>
            <a:r>
              <a:rPr lang="en-US" dirty="0" smtClean="0"/>
              <a:t>Meeting Date: 2019-12-02 to 2019-12-06</a:t>
            </a:r>
          </a:p>
          <a:p>
            <a:pPr algn="l"/>
            <a:r>
              <a:rPr lang="en-US" dirty="0" smtClean="0"/>
              <a:t>Doc#: </a:t>
            </a:r>
            <a:r>
              <a:rPr lang="en-US" dirty="0" smtClean="0"/>
              <a:t>TP-2019-0203R01-WG3_TDE_Report_to_TP43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Summary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WG3 </a:t>
            </a:r>
            <a:r>
              <a:rPr lang="en-US" altLang="ko-KR" dirty="0"/>
              <a:t>Objectives for </a:t>
            </a:r>
            <a:r>
              <a:rPr lang="en-US" altLang="ko-KR" dirty="0" smtClean="0"/>
              <a:t>TDE 43 (</a:t>
            </a:r>
            <a:r>
              <a:rPr lang="en-US" altLang="ko-KR" dirty="0"/>
              <a:t>3</a:t>
            </a:r>
            <a:r>
              <a:rPr lang="en-US" altLang="ko-KR" dirty="0" smtClean="0"/>
              <a:t> CRs, </a:t>
            </a:r>
            <a:r>
              <a:rPr lang="en-US" altLang="ko-KR" dirty="0"/>
              <a:t>6</a:t>
            </a:r>
            <a:r>
              <a:rPr lang="en-US" altLang="ko-KR" dirty="0" smtClean="0"/>
              <a:t> inputs)</a:t>
            </a:r>
            <a:endParaRPr lang="en-US" altLang="ko-KR" dirty="0"/>
          </a:p>
          <a:p>
            <a:pPr lvl="1"/>
            <a:r>
              <a:rPr lang="en-US" altLang="ko-KR" dirty="0" smtClean="0"/>
              <a:t>Handling inputs </a:t>
            </a:r>
            <a:r>
              <a:rPr lang="en-US" altLang="ko-KR" dirty="0"/>
              <a:t>the development of </a:t>
            </a:r>
            <a:r>
              <a:rPr lang="en-US" altLang="ko-KR" dirty="0" smtClean="0"/>
              <a:t>Test specs (Rel-3)</a:t>
            </a:r>
            <a:endParaRPr lang="en-US" altLang="ko-KR" dirty="0"/>
          </a:p>
          <a:p>
            <a:pPr lvl="1"/>
            <a:r>
              <a:rPr lang="en-US" altLang="ko-KR" dirty="0" smtClean="0"/>
              <a:t>Discussion </a:t>
            </a:r>
            <a:r>
              <a:rPr lang="en-US" altLang="ko-KR" dirty="0"/>
              <a:t>on </a:t>
            </a:r>
            <a:r>
              <a:rPr lang="en-US" altLang="ko-KR" dirty="0" smtClean="0"/>
              <a:t>developer relations and Interop 2020</a:t>
            </a:r>
          </a:p>
          <a:p>
            <a:pPr lvl="1"/>
            <a:r>
              <a:rPr lang="en-US" altLang="ko-KR" dirty="0" smtClean="0"/>
              <a:t>LS from GCF IAG </a:t>
            </a:r>
          </a:p>
          <a:p>
            <a:r>
              <a:rPr lang="en-US" altLang="ko-KR" dirty="0" smtClean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02270087"/>
              </p:ext>
            </p:extLst>
          </p:nvPr>
        </p:nvGraphicFramePr>
        <p:xfrm>
          <a:off x="748690" y="4132390"/>
          <a:ext cx="10622694" cy="1950720"/>
        </p:xfrm>
        <a:graphic>
          <a:graphicData uri="http://schemas.openxmlformats.org/drawingml/2006/table">
            <a:tbl>
              <a:tblPr/>
              <a:tblGrid>
                <a:gridCol w="989742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911081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1533270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603663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330569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54369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TP#43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WI-0054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Developers</a:t>
                      </a: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’ guide series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70532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WI-0060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R2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</a:t>
                      </a:r>
                      <a:r>
                        <a:rPr lang="en-US" altLang="ko-K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92%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40516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WI-00xx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Interoperability testing Release </a:t>
                      </a:r>
                      <a:r>
                        <a:rPr lang="en-US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205144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WI-0078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oneM2M API guide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Active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　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Calibri" panose="020F0502020204030204" pitchFamily="34" charset="0"/>
                        </a:rPr>
                        <a:t>97%</a:t>
                      </a:r>
                      <a:endParaRPr lang="ko-KR" alt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4404093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WI-0085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3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R3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70%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75%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211251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WI-0086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Conformance Test Specifications Release 4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Active</a:t>
                      </a:r>
                      <a:endParaRPr 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dirty="0" smtClean="0">
                          <a:effectLst/>
                          <a:latin typeface="+mn-lt"/>
                          <a:cs typeface="Calibri" panose="020F0502020204030204" pitchFamily="34" charset="0"/>
                        </a:rPr>
                        <a:t>(0)</a:t>
                      </a:r>
                      <a:endParaRPr lang="ko-KR" altLang="en-US" sz="1600" dirty="0"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Working on developing </a:t>
            </a:r>
            <a:r>
              <a:rPr lang="en-US" altLang="ko-KR" dirty="0" smtClean="0"/>
              <a:t>Rel-3 Conformance </a:t>
            </a:r>
            <a:r>
              <a:rPr lang="en-US" altLang="ko-KR" dirty="0"/>
              <a:t>Testing </a:t>
            </a:r>
            <a:r>
              <a:rPr lang="en-US" altLang="ko-KR" dirty="0" smtClean="0"/>
              <a:t>specs: </a:t>
            </a:r>
            <a:endParaRPr lang="en-US" altLang="ko-KR" dirty="0"/>
          </a:p>
          <a:p>
            <a:pPr lvl="1"/>
            <a:r>
              <a:rPr lang="en-US" altLang="ko-KR" dirty="0" smtClean="0"/>
              <a:t>Changes for security and semantic</a:t>
            </a:r>
          </a:p>
          <a:p>
            <a:r>
              <a:rPr lang="en-US" altLang="ko-KR" dirty="0" smtClean="0"/>
              <a:t>Discussion on developer relation issues</a:t>
            </a:r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CR packs </a:t>
            </a:r>
            <a:r>
              <a:rPr lang="en-US" altLang="ko-KR" dirty="0"/>
              <a:t>for approval</a:t>
            </a:r>
          </a:p>
          <a:p>
            <a:pPr lvl="1"/>
            <a:r>
              <a:rPr lang="en-US" altLang="ko-KR" dirty="0" smtClean="0"/>
              <a:t>TP-2019-0204-TP43_TS-0018_R3_CR_Pack</a:t>
            </a:r>
          </a:p>
          <a:p>
            <a:endParaRPr lang="en-US" altLang="ko-KR" dirty="0" smtClean="0"/>
          </a:p>
          <a:p>
            <a:r>
              <a:rPr lang="en-US" altLang="ko-KR" dirty="0"/>
              <a:t>See </a:t>
            </a:r>
            <a:r>
              <a:rPr lang="en-US" altLang="ko-KR" dirty="0" smtClean="0"/>
              <a:t>TDE-2019-0183R03-TDE43_Document_Allocation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Item for Information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Discussions on Empowering Developer Relations</a:t>
            </a:r>
          </a:p>
          <a:p>
            <a:pPr lvl="1"/>
            <a:r>
              <a:rPr lang="en-US" altLang="ko-KR" dirty="0" smtClean="0"/>
              <a:t>Developer Event: </a:t>
            </a:r>
          </a:p>
          <a:p>
            <a:pPr lvl="2"/>
            <a:r>
              <a:rPr lang="en-US" altLang="ko-KR" dirty="0" smtClean="0"/>
              <a:t>Hackathon</a:t>
            </a:r>
          </a:p>
          <a:p>
            <a:r>
              <a:rPr lang="en-US" altLang="ko-KR" dirty="0" smtClean="0"/>
              <a:t>Discussions on LS from GCF</a:t>
            </a:r>
          </a:p>
          <a:p>
            <a:pPr lvl="1"/>
            <a:r>
              <a:rPr lang="en-US" altLang="ko-KR" dirty="0" smtClean="0"/>
              <a:t>No need to make LS-out</a:t>
            </a:r>
          </a:p>
          <a:p>
            <a:pPr lvl="1"/>
            <a:r>
              <a:rPr lang="en-US" altLang="ko-KR" dirty="0" smtClean="0"/>
              <a:t>After Interop Test R3 WI setting up, makes LS-out for information</a:t>
            </a:r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1025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Preparing Interop 2020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805941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Date &amp; Place: Apr. 2020 co-locate w TP45 (in</a:t>
            </a:r>
            <a:r>
              <a:rPr lang="ko-KR" altLang="en-US" dirty="0" smtClean="0"/>
              <a:t> </a:t>
            </a:r>
            <a:r>
              <a:rPr lang="en-US" altLang="ko-KR" dirty="0" smtClean="0"/>
              <a:t>Korea)</a:t>
            </a:r>
          </a:p>
          <a:p>
            <a:r>
              <a:rPr lang="en-US" altLang="ko-KR" dirty="0" smtClean="0"/>
              <a:t>Features:</a:t>
            </a:r>
          </a:p>
          <a:p>
            <a:pPr lvl="1"/>
            <a:r>
              <a:rPr lang="en-US" altLang="ko-KR" dirty="0" smtClean="0"/>
              <a:t>R2 + R3 new scope</a:t>
            </a:r>
          </a:p>
          <a:p>
            <a:r>
              <a:rPr lang="en-US" altLang="ko-KR" dirty="0" smtClean="0"/>
              <a:t>Tentative Interop </a:t>
            </a:r>
            <a:r>
              <a:rPr lang="en-US" altLang="ko-KR" dirty="0"/>
              <a:t>new </a:t>
            </a:r>
            <a:r>
              <a:rPr lang="en-US" altLang="ko-KR" dirty="0" smtClean="0"/>
              <a:t>scope</a:t>
            </a:r>
            <a:endParaRPr lang="en-US" altLang="ko-KR" dirty="0"/>
          </a:p>
          <a:p>
            <a:pPr lvl="1"/>
            <a:r>
              <a:rPr lang="en-US" altLang="ko-KR" dirty="0"/>
              <a:t>3GPP </a:t>
            </a:r>
            <a:r>
              <a:rPr lang="en-US" altLang="ko-KR" dirty="0" smtClean="0"/>
              <a:t>Interworking</a:t>
            </a:r>
            <a:endParaRPr lang="en-US" altLang="ko-KR" dirty="0"/>
          </a:p>
          <a:p>
            <a:pPr lvl="1"/>
            <a:r>
              <a:rPr lang="en-US" altLang="ko-KR" dirty="0"/>
              <a:t>HAIM(SDT based Information Model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pPr lvl="1"/>
            <a:r>
              <a:rPr lang="en-US" altLang="ko-KR" dirty="0" smtClean="0"/>
              <a:t>DM</a:t>
            </a:r>
            <a:endParaRPr lang="en-US" altLang="ko-KR" dirty="0"/>
          </a:p>
          <a:p>
            <a:pPr lvl="1"/>
            <a:r>
              <a:rPr lang="en-US" altLang="ko-KR" dirty="0"/>
              <a:t>Initial </a:t>
            </a:r>
            <a:r>
              <a:rPr lang="en-US" altLang="ko-KR" dirty="0" smtClean="0"/>
              <a:t>Provisioning </a:t>
            </a:r>
            <a:endParaRPr lang="en-US" altLang="ko-KR" dirty="0"/>
          </a:p>
          <a:p>
            <a:pPr lvl="1"/>
            <a:r>
              <a:rPr lang="en-US" altLang="ko-KR" dirty="0"/>
              <a:t>Authentication </a:t>
            </a:r>
            <a:r>
              <a:rPr lang="en-US" altLang="ko-KR" dirty="0" smtClean="0"/>
              <a:t>Security</a:t>
            </a:r>
          </a:p>
          <a:p>
            <a:pPr lvl="1"/>
            <a:r>
              <a:rPr lang="en-US" altLang="ko-KR" dirty="0" smtClean="0"/>
              <a:t>Semantics</a:t>
            </a:r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527859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Conference Calls</a:t>
            </a:r>
          </a:p>
          <a:p>
            <a:pPr lvl="1"/>
            <a:r>
              <a:rPr lang="en-US" altLang="ko-KR" dirty="0" smtClean="0"/>
              <a:t>TDE#43.1</a:t>
            </a:r>
            <a:r>
              <a:rPr lang="en-US" altLang="ko-KR" dirty="0"/>
              <a:t>: </a:t>
            </a:r>
            <a:r>
              <a:rPr lang="en-US" altLang="ko-KR" dirty="0" smtClean="0"/>
              <a:t>14 Jan. </a:t>
            </a:r>
            <a:r>
              <a:rPr lang="en-US" altLang="ko-KR" dirty="0"/>
              <a:t>2019, UTC </a:t>
            </a:r>
            <a:r>
              <a:rPr lang="en-US" altLang="ko-KR" dirty="0" smtClean="0"/>
              <a:t>12:00-13:30</a:t>
            </a:r>
            <a:endParaRPr lang="en-US" altLang="ko-KR" dirty="0"/>
          </a:p>
          <a:p>
            <a:pPr lvl="1"/>
            <a:r>
              <a:rPr lang="en-US" altLang="ko-KR" dirty="0" smtClean="0"/>
              <a:t>TDE#43.2</a:t>
            </a:r>
            <a:r>
              <a:rPr lang="en-US" altLang="ko-KR" dirty="0"/>
              <a:t>: </a:t>
            </a:r>
            <a:r>
              <a:rPr lang="en-US" altLang="ko-KR" dirty="0" smtClean="0"/>
              <a:t>28 Jan. </a:t>
            </a:r>
            <a:r>
              <a:rPr lang="en-US" altLang="ko-KR" dirty="0"/>
              <a:t>2019, </a:t>
            </a:r>
            <a:r>
              <a:rPr lang="en-US" altLang="ko-KR"/>
              <a:t>UTC </a:t>
            </a:r>
            <a:r>
              <a:rPr lang="en-US" altLang="ko-KR" smtClean="0"/>
              <a:t>12:00-13:30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/>
              <a:t>Face-to-Face</a:t>
            </a:r>
          </a:p>
          <a:p>
            <a:pPr lvl="1"/>
            <a:r>
              <a:rPr lang="en-US" altLang="ko-KR" dirty="0"/>
              <a:t>TDE#44: 23-27, Feb, San Diego, US</a:t>
            </a:r>
          </a:p>
          <a:p>
            <a:pPr lvl="1"/>
            <a:r>
              <a:rPr lang="en-US" altLang="ko-KR" dirty="0" smtClean="0"/>
              <a:t>TDE#45: 20-24, Apr, TBD, KR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 smtClean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</TotalTime>
  <Words>291</Words>
  <Application>Microsoft Office PowerPoint</Application>
  <PresentationFormat>와이드스크린</PresentationFormat>
  <Paragraphs>89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5" baseType="lpstr">
      <vt:lpstr>Myriad Pro</vt:lpstr>
      <vt:lpstr>Myriad Pro Light</vt:lpstr>
      <vt:lpstr>宋体</vt:lpstr>
      <vt:lpstr>맑은 고딕</vt:lpstr>
      <vt:lpstr>Arial</vt:lpstr>
      <vt:lpstr>Calibri</vt:lpstr>
      <vt:lpstr>Office Theme</vt:lpstr>
      <vt:lpstr>WG3 TDE43 Status Report</vt:lpstr>
      <vt:lpstr>Summary</vt:lpstr>
      <vt:lpstr>Item for Information</vt:lpstr>
      <vt:lpstr>Item for DECISION</vt:lpstr>
      <vt:lpstr>Item for Information</vt:lpstr>
      <vt:lpstr>Preparing Interop 2020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90</cp:revision>
  <dcterms:created xsi:type="dcterms:W3CDTF">2017-09-21T15:46:31Z</dcterms:created>
  <dcterms:modified xsi:type="dcterms:W3CDTF">2019-12-06T15:18:12Z</dcterms:modified>
</cp:coreProperties>
</file>