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8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TDE43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2019-12-02 to 2019-12-06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TP-2019-0203R02-WG3_TDE_Report_to_TP43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43 (</a:t>
            </a:r>
            <a:r>
              <a:rPr lang="en-US" altLang="ko-KR" dirty="0"/>
              <a:t>3</a:t>
            </a:r>
            <a:r>
              <a:rPr lang="en-US" altLang="ko-KR" dirty="0" smtClean="0"/>
              <a:t> CRs, </a:t>
            </a:r>
            <a:r>
              <a:rPr lang="en-US" altLang="ko-KR" dirty="0"/>
              <a:t>6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r>
              <a:rPr lang="en-US" altLang="ko-KR" dirty="0" smtClean="0"/>
              <a:t>LS from GCF IAG </a:t>
            </a:r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270087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WI-00xx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Conformance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Changes for security and semantic</a:t>
            </a:r>
          </a:p>
          <a:p>
            <a:r>
              <a:rPr lang="en-US" altLang="ko-KR" dirty="0" smtClean="0"/>
              <a:t>Discussion on developer relation issues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TP-2019-0204-TP43_TS-0018_R3_CR_Pack</a:t>
            </a:r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TDE-2019-0183R04-TDE43_Document_Allocation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Discussions on Empowering Developer Relations</a:t>
            </a:r>
          </a:p>
          <a:p>
            <a:pPr lvl="1"/>
            <a:r>
              <a:rPr lang="en-US" altLang="ko-KR" dirty="0" smtClean="0"/>
              <a:t>Developer Event: </a:t>
            </a:r>
          </a:p>
          <a:p>
            <a:pPr lvl="2"/>
            <a:r>
              <a:rPr lang="en-US" altLang="ko-KR" dirty="0" smtClean="0"/>
              <a:t>Hackathon</a:t>
            </a:r>
          </a:p>
          <a:p>
            <a:r>
              <a:rPr lang="en-US" altLang="ko-KR" dirty="0" smtClean="0"/>
              <a:t>Discussions on LS from GCF</a:t>
            </a:r>
          </a:p>
          <a:p>
            <a:pPr lvl="1"/>
            <a:r>
              <a:rPr lang="en-US" altLang="ko-KR" dirty="0" smtClean="0"/>
              <a:t>No need to make LS-out</a:t>
            </a:r>
          </a:p>
          <a:p>
            <a:pPr lvl="1"/>
            <a:r>
              <a:rPr lang="en-US" altLang="ko-KR" dirty="0" smtClean="0"/>
              <a:t>After Interop Test R3 WI setting up, makes LS-out for information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Date &amp; Place: Apr. 2020 co-locate w TP45 (in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+ R3 new scope</a:t>
            </a:r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TDE#43.1</a:t>
            </a:r>
            <a:r>
              <a:rPr lang="en-US" altLang="ko-KR" dirty="0"/>
              <a:t>: </a:t>
            </a:r>
            <a:r>
              <a:rPr lang="en-US" altLang="ko-KR" dirty="0" smtClean="0"/>
              <a:t>14 Jan. </a:t>
            </a:r>
            <a:r>
              <a:rPr lang="en-US" altLang="ko-KR" dirty="0"/>
              <a:t>2019, UTC </a:t>
            </a:r>
            <a:r>
              <a:rPr lang="en-US" altLang="ko-KR" dirty="0" smtClean="0"/>
              <a:t>12:00-13:30</a:t>
            </a:r>
            <a:endParaRPr lang="en-US" altLang="ko-KR" dirty="0"/>
          </a:p>
          <a:p>
            <a:pPr lvl="1"/>
            <a:r>
              <a:rPr lang="en-US" altLang="ko-KR" dirty="0" smtClean="0"/>
              <a:t>TDE#43.2</a:t>
            </a:r>
            <a:r>
              <a:rPr lang="en-US" altLang="ko-KR" dirty="0"/>
              <a:t>: </a:t>
            </a:r>
            <a:r>
              <a:rPr lang="en-US" altLang="ko-KR" dirty="0" smtClean="0"/>
              <a:t>28 Jan. </a:t>
            </a:r>
            <a:r>
              <a:rPr lang="en-US" altLang="ko-KR" dirty="0"/>
              <a:t>2019, </a:t>
            </a:r>
            <a:r>
              <a:rPr lang="en-US" altLang="ko-KR"/>
              <a:t>UTC </a:t>
            </a:r>
            <a:r>
              <a:rPr lang="en-US" altLang="ko-KR" smtClean="0"/>
              <a:t>12:00-13:30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/>
              <a:t>TDE#44: 23-27, Feb, San Diego, US</a:t>
            </a:r>
          </a:p>
          <a:p>
            <a:pPr lvl="1"/>
            <a:r>
              <a:rPr lang="en-US" altLang="ko-KR" dirty="0" smtClean="0"/>
              <a:t>TDE#45: 20-24, Apr, TBD, KR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291</Words>
  <Application>Microsoft Office PowerPoint</Application>
  <PresentationFormat>와이드스크린</PresentationFormat>
  <Paragraphs>89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TDE43 Status Report</vt:lpstr>
      <vt:lpstr>Summary</vt:lpstr>
      <vt:lpstr>Item for Information</vt:lpstr>
      <vt:lpstr>Item for DECISION</vt:lpstr>
      <vt:lpstr>Item for Information</vt:lpstr>
      <vt:lpstr>Preparing Interop 2020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92</cp:revision>
  <dcterms:created xsi:type="dcterms:W3CDTF">2017-09-21T15:46:31Z</dcterms:created>
  <dcterms:modified xsi:type="dcterms:W3CDTF">2019-12-06T19:26:54Z</dcterms:modified>
</cp:coreProperties>
</file>