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12/6/2019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12/6/2019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TP#43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31690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2019-12-02 to 2019-12-06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TP#43,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TS-0011, TR-0049, TR-0058, TR-0061, 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WI-0070: next step plan – normative step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</a:t>
            </a:r>
          </a:p>
          <a:p>
            <a:pPr lvl="1">
              <a:defRPr/>
            </a:pPr>
            <a:r>
              <a:rPr lang="en-GB" altLang="de-DE" sz="1600" dirty="0"/>
              <a:t>TP-2019-0208 – for approval of TS-0011 updates</a:t>
            </a:r>
          </a:p>
          <a:p>
            <a:pPr lvl="2">
              <a:defRPr/>
            </a:pPr>
            <a:r>
              <a:rPr lang="en-GB" altLang="de-DE" sz="1200" dirty="0"/>
              <a:t>RDM-2019-0125R01</a:t>
            </a:r>
          </a:p>
          <a:p>
            <a:pPr lvl="1">
              <a:defRPr/>
            </a:pPr>
            <a:r>
              <a:rPr lang="en-GB" altLang="de-DE" sz="1600" dirty="0"/>
              <a:t>TP-2019-0209 – for approval of TS-0023 updates</a:t>
            </a:r>
          </a:p>
          <a:p>
            <a:pPr lvl="2">
              <a:defRPr/>
            </a:pPr>
            <a:r>
              <a:rPr lang="en-GB" altLang="de-DE" sz="1200" dirty="0"/>
              <a:t>RDM-2019-0124</a:t>
            </a:r>
          </a:p>
          <a:p>
            <a:pPr lvl="2">
              <a:defRPr/>
            </a:pPr>
            <a:endParaRPr lang="en-GB" altLang="de-DE" sz="1600" dirty="0"/>
          </a:p>
          <a:p>
            <a:pPr lvl="2">
              <a:defRPr/>
            </a:pPr>
            <a:endParaRPr lang="en-GB" altLang="en-US" sz="12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GB" altLang="ko-KR" sz="1600" dirty="0"/>
              <a:t>TP-2019-0188-WI-0094_Update (approved at TP#43 opening session)</a:t>
            </a:r>
          </a:p>
          <a:p>
            <a:pPr lvl="1">
              <a:defRPr/>
            </a:pPr>
            <a:r>
              <a:rPr lang="en-GB" altLang="ko-KR" sz="1600" dirty="0"/>
              <a:t>TP-2019-0178-WI-0075_Update (approved at TP#43 opening session)</a:t>
            </a:r>
          </a:p>
          <a:p>
            <a:pPr lvl="1">
              <a:defRPr/>
            </a:pPr>
            <a:endParaRPr lang="en-GB" altLang="ko-KR" sz="1600" dirty="0"/>
          </a:p>
          <a:p>
            <a:pPr lvl="1">
              <a:defRPr/>
            </a:pPr>
            <a:r>
              <a:rPr lang="en-GB" altLang="ko-KR" sz="1600" dirty="0"/>
              <a:t>TP-2019-0199-WI-0081_Update </a:t>
            </a:r>
          </a:p>
          <a:p>
            <a:pPr lvl="1">
              <a:defRPr/>
            </a:pPr>
            <a:r>
              <a:rPr lang="en-GB" altLang="ko-KR" sz="1600" dirty="0"/>
              <a:t>TP-2019-0200-WI-0084_Update </a:t>
            </a:r>
          </a:p>
          <a:p>
            <a:pPr lvl="1">
              <a:defRPr/>
            </a:pPr>
            <a:r>
              <a:rPr lang="en-GB" altLang="ko-KR" sz="1600" dirty="0"/>
              <a:t>TP-2019-0206-WI-0092_Update</a:t>
            </a:r>
          </a:p>
          <a:p>
            <a:pPr lvl="1">
              <a:defRPr/>
            </a:pPr>
            <a:r>
              <a:rPr lang="en-GB" altLang="ko-KR" sz="1600" dirty="0"/>
              <a:t>TP-2019-0207-WI-0070_Update</a:t>
            </a:r>
          </a:p>
          <a:p>
            <a:pPr lvl="1">
              <a:defRPr/>
            </a:pPr>
            <a:endParaRPr lang="en-GB" altLang="ko-KR" sz="1600" dirty="0"/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85% </a:t>
            </a:r>
            <a:r>
              <a:rPr lang="en-US" altLang="de-DE" sz="1900" dirty="0">
                <a:sym typeface="Wingdings" panose="05000000000000000000" pitchFamily="2" charset="2"/>
              </a:rPr>
              <a:t> 90</a:t>
            </a:r>
            <a:r>
              <a:rPr lang="en-US" altLang="de-DE" sz="1900" dirty="0"/>
              <a:t>%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TR-0046 </a:t>
            </a:r>
            <a:r>
              <a:rPr lang="en-US" sz="1900" dirty="0"/>
              <a:t>approved at TP#42 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60%</a:t>
            </a:r>
            <a:r>
              <a:rPr lang="en-US" altLang="de-DE" sz="1900" dirty="0">
                <a:sym typeface="Wingdings" panose="05000000000000000000" pitchFamily="2" charset="2"/>
              </a:rPr>
              <a:t> 70%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35%</a:t>
            </a:r>
            <a:r>
              <a:rPr lang="fr-FR" altLang="de-DE" sz="1900" dirty="0">
                <a:sym typeface="Wingdings" panose="05000000000000000000" pitchFamily="2" charset="2"/>
              </a:rPr>
              <a:t>  45</a:t>
            </a:r>
            <a:r>
              <a:rPr lang="fr-FR" altLang="de-DE" sz="1900" dirty="0"/>
              <a:t>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10%40%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endParaRPr lang="en-US" altLang="de-DE" sz="1900" dirty="0">
              <a:sym typeface="Wingdings" panose="05000000000000000000" pitchFamily="2" charset="2"/>
            </a:endParaRPr>
          </a:p>
          <a:p>
            <a:pPr lvl="1">
              <a:defRPr/>
            </a:pPr>
            <a:r>
              <a:rPr lang="en-GB" altLang="de-DE" sz="1900" dirty="0"/>
              <a:t>WI-0081 - Smart Device Template 4.0 80%</a:t>
            </a:r>
            <a:r>
              <a:rPr lang="ko-KR" altLang="en-US" sz="1900" dirty="0"/>
              <a:t> </a:t>
            </a:r>
            <a:r>
              <a:rPr lang="en-US" altLang="ko-KR" sz="1900" dirty="0">
                <a:sym typeface="Wingdings" panose="05000000000000000000" pitchFamily="2" charset="2"/>
              </a:rPr>
              <a:t>85%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50%</a:t>
            </a:r>
            <a:r>
              <a:rPr lang="da-DK" altLang="de-DE" sz="1900" dirty="0">
                <a:sym typeface="Wingdings" panose="05000000000000000000" pitchFamily="2" charset="2"/>
              </a:rPr>
              <a:t>60%</a:t>
            </a:r>
            <a:endParaRPr lang="fr-FR" altLang="de-DE" sz="1900" dirty="0"/>
          </a:p>
          <a:p>
            <a:pPr lvl="1">
              <a:defRPr/>
            </a:pP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Industrial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Progress to normative works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SDT WI-0081 &amp; WI-0084</a:t>
            </a:r>
          </a:p>
          <a:p>
            <a:pPr>
              <a:defRPr/>
            </a:pPr>
            <a:r>
              <a:rPr lang="de-DE" altLang="de-DE" sz="2300" dirty="0"/>
              <a:t>Start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discuss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with</a:t>
            </a:r>
            <a:r>
              <a:rPr lang="de-DE" altLang="de-DE" sz="2300" dirty="0"/>
              <a:t> TDE </a:t>
            </a:r>
            <a:r>
              <a:rPr lang="de-DE" altLang="de-DE" sz="2300" dirty="0" err="1"/>
              <a:t>and</a:t>
            </a:r>
            <a:r>
              <a:rPr lang="de-DE" altLang="de-DE" sz="2300" dirty="0"/>
              <a:t> SDS WG on </a:t>
            </a:r>
            <a:r>
              <a:rPr lang="de-DE" altLang="de-DE" sz="2300" dirty="0" err="1"/>
              <a:t>validating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of</a:t>
            </a:r>
            <a:r>
              <a:rPr lang="de-DE" altLang="de-DE" sz="2300" dirty="0"/>
              <a:t> SDT </a:t>
            </a:r>
            <a:r>
              <a:rPr lang="de-DE" altLang="de-DE" sz="2300" dirty="0" err="1"/>
              <a:t>based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information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model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RDM-2019-0139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43.1 (21 Jan  12:00-13:30)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43.2 (04 Feb 12:00-13:30)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Face to Face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RDM#44 in </a:t>
            </a:r>
            <a:r>
              <a:rPr lang="en-US" altLang="de-DE" sz="2000" dirty="0">
                <a:solidFill>
                  <a:srgbClr val="FF0000"/>
                </a:solidFill>
              </a:rPr>
              <a:t>San Diego USA, 17-21 Feb 2020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8633</TotalTime>
  <Words>411</Words>
  <Application>Microsoft Office PowerPoint</Application>
  <PresentationFormat>On-screen Show (4:3)</PresentationFormat>
  <Paragraphs>66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TP#43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202</cp:revision>
  <dcterms:created xsi:type="dcterms:W3CDTF">2012-09-11T22:52:11Z</dcterms:created>
  <dcterms:modified xsi:type="dcterms:W3CDTF">2019-12-06T17:10:04Z</dcterms:modified>
</cp:coreProperties>
</file>