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5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yne Garfitt" initials="JG" lastIdx="5" clrIdx="0">
    <p:extLst>
      <p:ext uri="{19B8F6BF-5375-455C-9EA6-DF929625EA0E}">
        <p15:presenceInfo xmlns:p15="http://schemas.microsoft.com/office/powerpoint/2012/main" userId="1cbd19617fdeafa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8C98"/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49" autoAdjust="0"/>
  </p:normalViewPr>
  <p:slideViewPr>
    <p:cSldViewPr snapToGrid="0">
      <p:cViewPr varScale="1">
        <p:scale>
          <a:sx n="45" d="100"/>
          <a:sy n="45" d="100"/>
        </p:scale>
        <p:origin x="1025" y="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51F4-7F07-400E-A03E-ADA4CCC86208}" type="datetimeFigureOut">
              <a:rPr lang="en-US" smtClean="0"/>
              <a:t>12/6/2019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F79383-E4C0-4FC2-A15A-FDB4117861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205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9312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yriad Pro" panose="020B0503030403020204" pitchFamily="34" charset="0"/>
              </a:defRPr>
            </a:lvl1pPr>
            <a:lvl2pPr>
              <a:defRPr>
                <a:latin typeface="Myriad Pro" panose="020B0503030403020204" pitchFamily="34" charset="0"/>
              </a:defRPr>
            </a:lvl2pPr>
            <a:lvl3pPr>
              <a:defRPr>
                <a:latin typeface="Myriad Pro" panose="020B0503030403020204" pitchFamily="34" charset="0"/>
              </a:defRPr>
            </a:lvl3pPr>
            <a:lvl4pPr>
              <a:defRPr>
                <a:latin typeface="Myriad Pro" panose="020B0503030403020204" pitchFamily="34" charset="0"/>
              </a:defRPr>
            </a:lvl4pPr>
            <a:lvl5pPr>
              <a:defRPr>
                <a:latin typeface="Myriad Pro" panose="020B0503030403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62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A470F-2C3E-4852-B8BE-545F1AC64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</p:spPr>
        <p:txBody>
          <a:bodyPr>
            <a:normAutofit/>
          </a:bodyPr>
          <a:lstStyle/>
          <a:p>
            <a:r>
              <a:rPr lang="en-GB"/>
              <a:t>Upcoming speaking slots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6D60DE-A8CD-4649-93F3-1268083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97628" y="6492875"/>
            <a:ext cx="494371" cy="365125"/>
          </a:xfrm>
        </p:spPr>
        <p:txBody>
          <a:bodyPr/>
          <a:lstStyle/>
          <a:p>
            <a:fld id="{163F5A94-8458-4F17-AD3C-1A083E20221D}" type="slidenum">
              <a:rPr lang="en-US" smtClean="0"/>
              <a:t>1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1BC94BE-EF8C-44EB-9677-1028A9AF64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973416"/>
              </p:ext>
            </p:extLst>
          </p:nvPr>
        </p:nvGraphicFramePr>
        <p:xfrm>
          <a:off x="118201" y="1299715"/>
          <a:ext cx="11713581" cy="519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0269">
                  <a:extLst>
                    <a:ext uri="{9D8B030D-6E8A-4147-A177-3AD203B41FA5}">
                      <a16:colId xmlns:a16="http://schemas.microsoft.com/office/drawing/2014/main" val="1495670968"/>
                    </a:ext>
                  </a:extLst>
                </a:gridCol>
                <a:gridCol w="1522497">
                  <a:extLst>
                    <a:ext uri="{9D8B030D-6E8A-4147-A177-3AD203B41FA5}">
                      <a16:colId xmlns:a16="http://schemas.microsoft.com/office/drawing/2014/main" val="4117652481"/>
                    </a:ext>
                  </a:extLst>
                </a:gridCol>
                <a:gridCol w="1619163">
                  <a:extLst>
                    <a:ext uri="{9D8B030D-6E8A-4147-A177-3AD203B41FA5}">
                      <a16:colId xmlns:a16="http://schemas.microsoft.com/office/drawing/2014/main" val="72432804"/>
                    </a:ext>
                  </a:extLst>
                </a:gridCol>
                <a:gridCol w="1884996">
                  <a:extLst>
                    <a:ext uri="{9D8B030D-6E8A-4147-A177-3AD203B41FA5}">
                      <a16:colId xmlns:a16="http://schemas.microsoft.com/office/drawing/2014/main" val="1569655832"/>
                    </a:ext>
                  </a:extLst>
                </a:gridCol>
                <a:gridCol w="2107965">
                  <a:extLst>
                    <a:ext uri="{9D8B030D-6E8A-4147-A177-3AD203B41FA5}">
                      <a16:colId xmlns:a16="http://schemas.microsoft.com/office/drawing/2014/main" val="634495131"/>
                    </a:ext>
                  </a:extLst>
                </a:gridCol>
                <a:gridCol w="1034472">
                  <a:extLst>
                    <a:ext uri="{9D8B030D-6E8A-4147-A177-3AD203B41FA5}">
                      <a16:colId xmlns:a16="http://schemas.microsoft.com/office/drawing/2014/main" val="4145764042"/>
                    </a:ext>
                  </a:extLst>
                </a:gridCol>
                <a:gridCol w="766619">
                  <a:extLst>
                    <a:ext uri="{9D8B030D-6E8A-4147-A177-3AD203B41FA5}">
                      <a16:colId xmlns:a16="http://schemas.microsoft.com/office/drawing/2014/main" val="2438855070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716772169"/>
                    </a:ext>
                  </a:extLst>
                </a:gridCol>
              </a:tblGrid>
              <a:tr h="332454">
                <a:tc>
                  <a:txBody>
                    <a:bodyPr/>
                    <a:lstStyle/>
                    <a:p>
                      <a:r>
                        <a:rPr lang="en-GB" sz="1400"/>
                        <a:t>Event name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Date 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Location 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Topic 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Audience 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Reach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Level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Speaker?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068673"/>
                  </a:ext>
                </a:extLst>
              </a:tr>
              <a:tr h="698154">
                <a:tc>
                  <a:txBody>
                    <a:bodyPr/>
                    <a:lstStyle/>
                    <a:p>
                      <a:r>
                        <a:rPr lang="en-GB" sz="1200">
                          <a:latin typeface="Myriad Pro" panose="020B0503030403020204" pitchFamily="34" charset="0"/>
                        </a:rPr>
                        <a:t>IoT Security Summit </a:t>
                      </a:r>
                      <a:endParaRPr lang="en-GB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latin typeface="Myriad Pro" panose="020B0503030403020204" pitchFamily="34" charset="0"/>
                        </a:rPr>
                        <a:t>October 31-Nov 1</a:t>
                      </a:r>
                      <a:endParaRPr lang="en-GB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latin typeface="Myriad Pro" panose="020B0503030403020204" pitchFamily="34" charset="0"/>
                        </a:rPr>
                        <a:t>Alanta, Georgia</a:t>
                      </a:r>
                      <a:endParaRPr lang="en-GB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latin typeface="Myriad Pro" panose="020B0503030403020204" pitchFamily="34" charset="0"/>
                        </a:rPr>
                        <a:t>IoT, security, securing data, Blockchain, edge-computing. </a:t>
                      </a:r>
                      <a:endParaRPr lang="en-GB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latin typeface="Myriad Pro" panose="020B0503030403020204" pitchFamily="34" charset="0"/>
                        </a:rPr>
                        <a:t>High-level executives across a range of industry sectors.</a:t>
                      </a:r>
                      <a:endParaRPr lang="en-GB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latin typeface="Myriad Pro" panose="020B0503030403020204" pitchFamily="34" charset="0"/>
                        </a:rPr>
                        <a:t>Global</a:t>
                      </a:r>
                      <a:endParaRPr lang="en-GB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latin typeface="Myriad Pro" panose="020B0503030403020204" pitchFamily="34" charset="0"/>
                        </a:rPr>
                        <a:t>1</a:t>
                      </a:r>
                      <a:endParaRPr lang="en-GB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latin typeface="Myriad Pro" panose="020B0503030403020204" pitchFamily="34" charset="0"/>
                        </a:rPr>
                        <a:t>Still requires speaker.</a:t>
                      </a:r>
                      <a:endParaRPr lang="en-GB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2196950"/>
                  </a:ext>
                </a:extLst>
              </a:tr>
              <a:tr h="698154">
                <a:tc>
                  <a:txBody>
                    <a:bodyPr/>
                    <a:lstStyle/>
                    <a:p>
                      <a:r>
                        <a:rPr lang="en-GB" sz="1200"/>
                        <a:t>Smart Cities Summit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October 31- November 1,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/>
                        <a:t>Sheraton Atlanta, GA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Smart Cities, IoT, data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Event for government and technology decision-makers mapping America’s smart cities.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Myriad Pro" panose="020B0503030403020204" pitchFamily="34" charset="0"/>
                        </a:rPr>
                        <a:t>America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1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Syed Hossain, of ATIS will moderate a panel at the event. 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157302"/>
                  </a:ext>
                </a:extLst>
              </a:tr>
              <a:tr h="1419352">
                <a:tc>
                  <a:txBody>
                    <a:bodyPr/>
                    <a:lstStyle/>
                    <a:p>
                      <a:r>
                        <a:rPr lang="en-GB" sz="1200"/>
                        <a:t>Industrial IoT World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/>
                        <a:t>October 31- November 1, 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/>
                        <a:t>Sheraton Atlanta, GA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IIoT, IoT, Industry 4.0, digital transformation, emerging tech.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IoT professionals from a range of industry verticals.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Global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2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latin typeface="Myriad Pro" panose="020B0503030403020204" pitchFamily="34" charset="0"/>
                        </a:rPr>
                        <a:t>Still requires speaker.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351124"/>
                  </a:ext>
                </a:extLst>
              </a:tr>
              <a:tr h="1496043">
                <a:tc>
                  <a:txBody>
                    <a:bodyPr/>
                    <a:lstStyle/>
                    <a:p>
                      <a:r>
                        <a:rPr lang="en-GB" sz="1200"/>
                        <a:t>Smart Home Summit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November 18-20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/>
                        <a:t>San Francisco, US 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Smart home, smart lighting, consumer tech, AI.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Cross-departmental IoT decision-making teams, across: government/public infrastructure, manufacturing, energy, buildings, transportation, &amp; electronics (OEM’s), as well as other BtoB IoT segments</a:t>
                      </a:r>
                      <a:endParaRPr lang="en-GB" sz="1200"/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Global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1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Myriad Pro" panose="020B0503030403020204" pitchFamily="34" charset="0"/>
                        </a:rPr>
                        <a:t>Still requires speaker.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113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2683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191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Myriad Pro</vt:lpstr>
      <vt:lpstr>Myriad Pro Light</vt:lpstr>
      <vt:lpstr>Office Theme</vt:lpstr>
      <vt:lpstr>Upcoming speaking slots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TP42 meeting  Hyderabad, India</dc:title>
  <dc:creator>Callie Sowerby</dc:creator>
  <cp:lastModifiedBy>Karen Hughes</cp:lastModifiedBy>
  <cp:revision>5</cp:revision>
  <dcterms:created xsi:type="dcterms:W3CDTF">2019-09-20T12:30:10Z</dcterms:created>
  <dcterms:modified xsi:type="dcterms:W3CDTF">2019-12-06T20:19:42Z</dcterms:modified>
</cp:coreProperties>
</file>