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3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</a:t>
            </a:r>
            <a:r>
              <a:rPr lang="en-US" dirty="0" smtClean="0">
                <a:cs typeface="Arial" panose="020B0604020202020204" pitchFamily="34" charset="0"/>
              </a:rPr>
              <a:t>TP#44 </a:t>
            </a:r>
            <a:r>
              <a:rPr lang="en-US" dirty="0" smtClean="0">
                <a:cs typeface="Arial" panose="020B0604020202020204" pitchFamily="34" charset="0"/>
              </a:rPr>
              <a:t>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oland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.</a:t>
            </a:r>
            <a:r>
              <a:rPr lang="en-US" dirty="0">
                <a:latin typeface="+mn-lt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echwartner@magenta.at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2020-02-17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TP#44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TP#44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TP#44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6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 smtClean="0">
                <a:solidFill>
                  <a:prstClr val="black"/>
                </a:solidFill>
              </a:rPr>
              <a:t>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 smtClean="0">
                <a:solidFill>
                  <a:srgbClr val="FF0000"/>
                </a:solidFill>
              </a:rPr>
              <a:t>2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</a:t>
            </a:r>
            <a:r>
              <a:rPr lang="en-US" altLang="de-DE" sz="1800" dirty="0" smtClean="0"/>
              <a:t>TP44 </a:t>
            </a:r>
            <a:r>
              <a:rPr lang="en-US" altLang="de-DE" sz="1800" dirty="0" smtClean="0"/>
              <a:t>– </a:t>
            </a:r>
            <a:r>
              <a:rPr lang="en-US" altLang="de-DE" sz="1800" dirty="0" smtClean="0"/>
              <a:t>Q1 2020</a:t>
            </a:r>
            <a:endParaRPr lang="en-US" altLang="de-DE" sz="1800" dirty="0" smtClean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</a:t>
            </a:r>
            <a:r>
              <a:rPr lang="en-US" altLang="de-DE" sz="1800" dirty="0" smtClean="0"/>
              <a:t>TP46 </a:t>
            </a:r>
            <a:r>
              <a:rPr lang="en-US" altLang="de-DE" sz="1800" dirty="0" smtClean="0"/>
              <a:t>– </a:t>
            </a:r>
            <a:r>
              <a:rPr lang="en-US" altLang="de-DE" sz="1800" dirty="0" smtClean="0"/>
              <a:t>Q3 </a:t>
            </a:r>
            <a:r>
              <a:rPr lang="en-US" altLang="de-DE" sz="1800" dirty="0" smtClean="0"/>
              <a:t>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TP44 </a:t>
            </a:r>
            <a:r>
              <a:rPr lang="en-GB" altLang="de-DE" sz="1400" dirty="0" smtClean="0"/>
              <a:t>opening in ADM-0001-Work Program Management v44.0.0.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864" y="3931658"/>
            <a:ext cx="2804781" cy="243539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864" y="1389175"/>
            <a:ext cx="2804781" cy="23495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4309" y="3931658"/>
            <a:ext cx="2755445" cy="243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34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v44.0.0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403045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  <a:endParaRPr lang="en-US" altLang="de-DE" sz="1400" dirty="0">
              <a:solidFill>
                <a:srgbClr val="0070C0"/>
              </a:solidFill>
            </a:endParaRPr>
          </a:p>
          <a:p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31876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/>
              <a:t>WI-0085 -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</a:p>
          <a:p>
            <a:r>
              <a:rPr lang="en-US" altLang="de-DE" sz="1400" dirty="0"/>
              <a:t>WI-0097 - Interoperability testing Release 3</a:t>
            </a:r>
            <a:endParaRPr lang="en-US" altLang="de-DE" sz="1400" dirty="0"/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318760"/>
            <a:ext cx="4757312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400" dirty="0" err="1" smtClean="0">
                <a:solidFill>
                  <a:srgbClr val="0070C0"/>
                </a:solidFill>
              </a:rPr>
              <a:t>Iwk</a:t>
            </a:r>
            <a:endParaRPr lang="en-US" altLang="de-DE" sz="1400" dirty="0">
              <a:solidFill>
                <a:srgbClr val="0070C0"/>
              </a:solidFill>
            </a:endParaRPr>
          </a:p>
          <a:p>
            <a:r>
              <a:rPr lang="en-US" altLang="de-DE" sz="1400" dirty="0">
                <a:solidFill>
                  <a:srgbClr val="0070C0"/>
                </a:solidFill>
              </a:rPr>
              <a:t>WI-0072 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pPr lvl="0"/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WI-0088 </a:t>
            </a:r>
            <a:r>
              <a:rPr lang="en-US" altLang="de-DE" sz="14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- M2M/IoT Application and Component </a:t>
            </a:r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400" dirty="0" smtClean="0"/>
          </a:p>
          <a:p>
            <a:r>
              <a:rPr lang="en-US" altLang="de-DE" sz="1400" dirty="0"/>
              <a:t>WI-0089 -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</a:t>
            </a:r>
            <a:r>
              <a:rPr lang="en-US" altLang="de-DE" sz="1400" dirty="0"/>
              <a:t>Regulations</a:t>
            </a:r>
          </a:p>
          <a:p>
            <a:r>
              <a:rPr lang="en-US" altLang="de-DE" sz="1400" dirty="0"/>
              <a:t>WI-0096 -  Effective IoT Communication to Protect 3GPP Networks </a:t>
            </a:r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TP#44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068" y="2545072"/>
            <a:ext cx="10764302" cy="164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TP#44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067" y="2671972"/>
            <a:ext cx="10764302" cy="13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6 </a:t>
            </a:r>
            <a:r>
              <a:rPr lang="en-US" altLang="zh-CN" sz="2400" dirty="0" smtClean="0">
                <a:solidFill>
                  <a:schemeClr val="accent1"/>
                </a:solidFill>
              </a:rPr>
              <a:t>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WI-0088: consider to update the WID </a:t>
            </a:r>
            <a:r>
              <a:rPr lang="en-US" altLang="zh-CN" dirty="0" smtClean="0">
                <a:solidFill>
                  <a:schemeClr val="accent1"/>
                </a:solidFill>
              </a:rPr>
              <a:t>milestones or close the WI.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WI-0091, WI-0093: consider update the WID milestone.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995" y="2235406"/>
            <a:ext cx="10764302" cy="190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61075" y="5518325"/>
            <a:ext cx="8021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TP#44 R4 </a:t>
            </a:r>
            <a:r>
              <a:rPr lang="en-US" dirty="0" smtClean="0"/>
              <a:t>Stage 2 and Stage 3 Freeze </a:t>
            </a:r>
            <a:r>
              <a:rPr lang="en-US" dirty="0" smtClean="0"/>
              <a:t>Date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5370419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532</Words>
  <Application>Microsoft Office PowerPoint</Application>
  <PresentationFormat>Breitbild</PresentationFormat>
  <Paragraphs>113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宋体</vt:lpstr>
      <vt:lpstr>Arial</vt:lpstr>
      <vt:lpstr>Book</vt:lpstr>
      <vt:lpstr>Calibri</vt:lpstr>
      <vt:lpstr>Myriad Pro</vt:lpstr>
      <vt:lpstr>Myriad Pro Light</vt:lpstr>
      <vt:lpstr>Tele-GroteskFet</vt:lpstr>
      <vt:lpstr>Times New Roman</vt:lpstr>
      <vt:lpstr>Office Theme</vt:lpstr>
      <vt:lpstr>WPM status report TP#44 opening</vt:lpstr>
      <vt:lpstr>WPM Status at TP#44 opening</vt:lpstr>
      <vt:lpstr>TP#44 opening - WI Snapshot</vt:lpstr>
      <vt:lpstr>34 active WIs*</vt:lpstr>
      <vt:lpstr>Freeze at TP#44</vt:lpstr>
      <vt:lpstr>Approval at TP#44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169</cp:revision>
  <dcterms:created xsi:type="dcterms:W3CDTF">2017-09-21T15:46:31Z</dcterms:created>
  <dcterms:modified xsi:type="dcterms:W3CDTF">2020-01-29T15:46:06Z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