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9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32F9F-EEC0-4B13-BAE6-AE1AF00484DF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6E1EC-ECC7-43C0-88F9-B448D83C4F6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2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6E1EC-ECC7-43C0-88F9-B448D83C4F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13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sgi/design/tree/master/rfcs/rfc0237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908" y="1776761"/>
            <a:ext cx="11296184" cy="2387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OSGi</a:t>
            </a:r>
            <a:r>
              <a:rPr lang="en-US" dirty="0" smtClean="0"/>
              <a:t> Alliance Clarification Request on Service Layer API Specification 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Name: </a:t>
            </a:r>
            <a:r>
              <a:rPr lang="en-US" dirty="0" smtClean="0"/>
              <a:t>TP#44</a:t>
            </a:r>
            <a:endParaRPr lang="en-US" dirty="0"/>
          </a:p>
          <a:p>
            <a:r>
              <a:rPr lang="en-US" dirty="0" smtClean="0"/>
              <a:t>Source: Roland Hechwartner, TPC, Deutsche Telekom</a:t>
            </a:r>
          </a:p>
          <a:p>
            <a:r>
              <a:rPr lang="en-US" dirty="0" smtClean="0"/>
              <a:t>Meeting Date: February </a:t>
            </a:r>
            <a:r>
              <a:rPr lang="en-US" dirty="0" smtClean="0"/>
              <a:t>20</a:t>
            </a:r>
            <a:r>
              <a:rPr lang="en-US" dirty="0" smtClean="0"/>
              <a:t>, </a:t>
            </a:r>
            <a:r>
              <a:rPr lang="en-US" dirty="0" smtClean="0"/>
              <a:t>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8785241" cy="117357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OSGi</a:t>
            </a:r>
            <a:r>
              <a:rPr lang="en-US" dirty="0" smtClean="0"/>
              <a:t> Alliance Request to oneM2M SC</a:t>
            </a:r>
            <a:br>
              <a:rPr lang="en-US" dirty="0" smtClean="0"/>
            </a:br>
            <a:r>
              <a:rPr lang="en-US" dirty="0" smtClean="0"/>
              <a:t>For Information to oneM2M TP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493919"/>
            <a:ext cx="11386966" cy="4351338"/>
          </a:xfrm>
        </p:spPr>
        <p:txBody>
          <a:bodyPr>
            <a:normAutofit/>
          </a:bodyPr>
          <a:lstStyle/>
          <a:p>
            <a:r>
              <a:rPr lang="en-US" sz="2400" dirty="0"/>
              <a:t>oneM2M </a:t>
            </a:r>
            <a:r>
              <a:rPr lang="en-US" sz="2400" dirty="0" smtClean="0"/>
              <a:t>and the </a:t>
            </a:r>
            <a:r>
              <a:rPr lang="en-US" sz="2400" dirty="0" err="1"/>
              <a:t>OSGi</a:t>
            </a:r>
            <a:r>
              <a:rPr lang="en-US" sz="2400" dirty="0"/>
              <a:t> </a:t>
            </a:r>
            <a:r>
              <a:rPr lang="en-US" sz="2400" dirty="0" smtClean="0"/>
              <a:t>Alliance had </a:t>
            </a:r>
            <a:r>
              <a:rPr lang="en-US" sz="2400" dirty="0"/>
              <a:t>several joint </a:t>
            </a:r>
            <a:r>
              <a:rPr lang="en-US" sz="2400" dirty="0" smtClean="0"/>
              <a:t>meetings that resulted in work items in the </a:t>
            </a:r>
            <a:r>
              <a:rPr lang="en-US" sz="2400" dirty="0" err="1" smtClean="0"/>
              <a:t>OSGi</a:t>
            </a:r>
            <a:r>
              <a:rPr lang="en-US" sz="2400" dirty="0" smtClean="0"/>
              <a:t> Alliance, and the </a:t>
            </a:r>
            <a:r>
              <a:rPr lang="en-US" sz="2400" dirty="0" err="1" smtClean="0"/>
              <a:t>OSGi</a:t>
            </a:r>
            <a:r>
              <a:rPr lang="en-US" sz="2400" dirty="0" smtClean="0"/>
              <a:t> Interworking TS in oneM2M. </a:t>
            </a:r>
            <a:endParaRPr lang="en-US" sz="2400" dirty="0"/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OSGi</a:t>
            </a:r>
            <a:r>
              <a:rPr lang="en-US" sz="2400" dirty="0" smtClean="0"/>
              <a:t> Alliance has defined a language binding for a service layer API </a:t>
            </a:r>
            <a:r>
              <a:rPr lang="en-US" sz="2400" dirty="0"/>
              <a:t>for oneM2M RESTful </a:t>
            </a:r>
            <a:r>
              <a:rPr lang="en-US" sz="2400" dirty="0" smtClean="0"/>
              <a:t>operations that is planned to be published under APL2.0.</a:t>
            </a:r>
          </a:p>
          <a:p>
            <a:pPr lvl="1"/>
            <a:r>
              <a:rPr lang="en-US" sz="2000" dirty="0" smtClean="0"/>
              <a:t>The draft RFC can </a:t>
            </a:r>
            <a:r>
              <a:rPr lang="en-US" sz="2000" dirty="0"/>
              <a:t>be downloaded from the </a:t>
            </a:r>
            <a:r>
              <a:rPr lang="en-US" sz="2000" dirty="0" err="1"/>
              <a:t>OSGi</a:t>
            </a:r>
            <a:r>
              <a:rPr lang="en-US" sz="2000" dirty="0"/>
              <a:t> </a:t>
            </a:r>
            <a:r>
              <a:rPr lang="en-US" sz="2000" dirty="0" smtClean="0"/>
              <a:t>Alliance’s </a:t>
            </a:r>
            <a:r>
              <a:rPr lang="en-US" sz="2000" dirty="0"/>
              <a:t>design repository at </a:t>
            </a:r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github.com/osgi/design/tree/master/rfcs/rfc0237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OSGi</a:t>
            </a:r>
            <a:r>
              <a:rPr lang="en-US" sz="2400" dirty="0" smtClean="0"/>
              <a:t> Alliance asks oneM2M:</a:t>
            </a:r>
          </a:p>
          <a:p>
            <a:pPr lvl="1"/>
            <a:r>
              <a:rPr lang="en-US" sz="2000" dirty="0" smtClean="0"/>
              <a:t>May the </a:t>
            </a:r>
            <a:r>
              <a:rPr lang="en-US" sz="2000" dirty="0" err="1" smtClean="0"/>
              <a:t>OSGi</a:t>
            </a:r>
            <a:r>
              <a:rPr lang="en-US" sz="2000" dirty="0" smtClean="0"/>
              <a:t> Alliance publish </a:t>
            </a:r>
            <a:r>
              <a:rPr lang="en-US" sz="2000" dirty="0"/>
              <a:t>the </a:t>
            </a:r>
            <a:r>
              <a:rPr lang="en-US" sz="2000" i="1" dirty="0" smtClean="0"/>
              <a:t>rfc-0237-Service-Layer-API-for-oneM2M</a:t>
            </a:r>
            <a:r>
              <a:rPr lang="en-US" sz="2000" dirty="0" smtClean="0"/>
              <a:t> as a specification under APL2.0 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Next Step: TPC to bring this request to the SC</a:t>
            </a:r>
          </a:p>
        </p:txBody>
      </p:sp>
    </p:spTree>
    <p:extLst>
      <p:ext uri="{BB962C8B-B14F-4D97-AF65-F5344CB8AC3E}">
        <p14:creationId xmlns:p14="http://schemas.microsoft.com/office/powerpoint/2010/main" val="204525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Breitbild</PresentationFormat>
  <Paragraphs>15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Myriad Pro</vt:lpstr>
      <vt:lpstr>Myriad Pro Light</vt:lpstr>
      <vt:lpstr>Office Theme</vt:lpstr>
      <vt:lpstr>OSGi Alliance Clarification Request on Service Layer API Specification </vt:lpstr>
      <vt:lpstr>OSGi Alliance Request to oneM2M SC For Information to oneM2M TP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Roland Hechwartner</cp:lastModifiedBy>
  <cp:revision>222</cp:revision>
  <dcterms:created xsi:type="dcterms:W3CDTF">2017-09-21T15:46:31Z</dcterms:created>
  <dcterms:modified xsi:type="dcterms:W3CDTF">2020-02-19T22:33:43Z</dcterms:modified>
</cp:coreProperties>
</file>