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0"/>
    <p:restoredTop sz="94660"/>
  </p:normalViewPr>
  <p:slideViewPr>
    <p:cSldViewPr showGuides="1">
      <p:cViewPr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2/21/2020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2/21/2020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TP#44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2020-02-17 to 2020-02-21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TP#44,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TS-0002, TS-0037, SDT 4.0…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Smart Lift WI: use cases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en-GB" altLang="de-DE" sz="1600" dirty="0"/>
              <a:t>TP-2020-0025 – for approval of TS-0002 updates</a:t>
            </a:r>
          </a:p>
          <a:p>
            <a:pPr lvl="2">
              <a:defRPr/>
            </a:pPr>
            <a:r>
              <a:rPr lang="en-GB" altLang="de-DE" sz="1200" dirty="0"/>
              <a:t>RDM-2020-0006R03 </a:t>
            </a:r>
          </a:p>
          <a:p>
            <a:pPr lvl="1">
              <a:defRPr/>
            </a:pPr>
            <a:r>
              <a:rPr lang="en-GB" altLang="de-DE" sz="1600" dirty="0"/>
              <a:t>TP-2020-0024 – for approval of TS-0023 updates (R4)</a:t>
            </a:r>
          </a:p>
          <a:p>
            <a:pPr lvl="2">
              <a:defRPr/>
            </a:pPr>
            <a:r>
              <a:rPr lang="en-GB" altLang="de-DE" sz="1200" dirty="0"/>
              <a:t>RDM-2020-0007R01 </a:t>
            </a:r>
          </a:p>
          <a:p>
            <a:pPr lvl="2">
              <a:defRPr/>
            </a:pPr>
            <a:r>
              <a:rPr lang="en-GB" altLang="de-DE" sz="1200" dirty="0"/>
              <a:t>RDM-2020-0008R03</a:t>
            </a:r>
          </a:p>
          <a:p>
            <a:pPr lvl="2">
              <a:defRPr/>
            </a:pPr>
            <a:r>
              <a:rPr lang="en-GB" altLang="de-DE" sz="1200" dirty="0"/>
              <a:t>RDM-2020-0010</a:t>
            </a:r>
          </a:p>
          <a:p>
            <a:pPr lvl="2">
              <a:defRPr/>
            </a:pPr>
            <a:r>
              <a:rPr lang="en-GB" altLang="de-DE" sz="1200" dirty="0"/>
              <a:t>RDM-2020-0014R02</a:t>
            </a:r>
          </a:p>
          <a:p>
            <a:pPr lvl="2">
              <a:defRPr/>
            </a:pPr>
            <a:r>
              <a:rPr lang="en-GB" altLang="de-DE" sz="1200" dirty="0"/>
              <a:t>RDM-2020-0013R02</a:t>
            </a:r>
          </a:p>
          <a:p>
            <a:pPr lvl="1">
              <a:defRPr/>
            </a:pPr>
            <a:r>
              <a:rPr lang="en-GB" altLang="de-DE" sz="1600" dirty="0"/>
              <a:t>TP-2020-0023 – for approval of TS-0023 updates (R3)</a:t>
            </a:r>
          </a:p>
          <a:p>
            <a:pPr lvl="2">
              <a:defRPr/>
            </a:pPr>
            <a:r>
              <a:rPr lang="en-GB" altLang="de-DE" sz="1200" dirty="0"/>
              <a:t>RDM-2020-0009R03</a:t>
            </a:r>
          </a:p>
          <a:p>
            <a:pPr lvl="1">
              <a:defRPr/>
            </a:pPr>
            <a:r>
              <a:rPr lang="en-GB" altLang="de-DE" sz="1600" dirty="0"/>
              <a:t>TP-2020-0026 – for approval of TS-0037 updates </a:t>
            </a:r>
          </a:p>
          <a:p>
            <a:pPr lvl="2">
              <a:defRPr/>
            </a:pPr>
            <a:r>
              <a:rPr lang="en-GB" altLang="de-DE" sz="1200" dirty="0"/>
              <a:t>RDM-2020-0020R02</a:t>
            </a:r>
            <a:endParaRPr lang="en-GB" altLang="de-DE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GB" altLang="ko-KR" sz="1600" dirty="0"/>
              <a:t>TP-2020-0012: WI-0046 Update (approved at TP#44 opening session)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(device management in SDT)</a:t>
            </a:r>
          </a:p>
          <a:p>
            <a:pPr lvl="1">
              <a:defRPr/>
            </a:pPr>
            <a:r>
              <a:rPr lang="en-GB" altLang="ko-KR" sz="1600" dirty="0"/>
              <a:t>TP-2020-0021:WI-Management Object Migration (Ref:RDM-2019-0127R03 )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TP-2020-0022-RDM_status_report_to_TP44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(smart lifts)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</a:t>
            </a:r>
            <a:r>
              <a:rPr lang="en-US" altLang="de-DE" sz="1900" dirty="0">
                <a:sym typeface="Wingdings" panose="05000000000000000000" pitchFamily="2" charset="2"/>
              </a:rPr>
              <a:t>91</a:t>
            </a:r>
            <a:r>
              <a:rPr lang="en-US" altLang="de-DE" sz="1900" dirty="0"/>
              <a:t>%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- normative work 10% </a:t>
            </a:r>
            <a:r>
              <a:rPr lang="en-GB" sz="1900" dirty="0">
                <a:sym typeface="Wingdings" panose="05000000000000000000" pitchFamily="2" charset="2"/>
              </a:rPr>
              <a:t> </a:t>
            </a:r>
            <a:r>
              <a:rPr lang="en-GB" sz="1900" dirty="0"/>
              <a:t>40%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sym typeface="Wingdings" panose="05000000000000000000" pitchFamily="2" charset="2"/>
              </a:rPr>
              <a:t>70%80%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45</a:t>
            </a:r>
            <a:r>
              <a:rPr lang="fr-FR" altLang="de-DE" sz="1900" dirty="0"/>
              <a:t>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endParaRPr lang="en-US" altLang="de-DE" sz="1900" dirty="0">
              <a:sym typeface="Wingdings" panose="05000000000000000000" pitchFamily="2" charset="2"/>
            </a:endParaRPr>
          </a:p>
          <a:p>
            <a:pPr lvl="1">
              <a:defRPr/>
            </a:pPr>
            <a:r>
              <a:rPr lang="en-GB" altLang="de-DE" sz="1900" dirty="0"/>
              <a:t>WI-0081 - Smart Device Template 4.0 </a:t>
            </a:r>
            <a:r>
              <a:rPr lang="en-US" altLang="ko-KR" sz="1900" dirty="0">
                <a:sym typeface="Wingdings" panose="05000000000000000000" pitchFamily="2" charset="2"/>
              </a:rPr>
              <a:t>85%90%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</a:t>
            </a:r>
            <a:r>
              <a:rPr lang="da-DK" altLang="de-DE" sz="1900" dirty="0">
                <a:sym typeface="Wingdings" panose="05000000000000000000" pitchFamily="2" charset="2"/>
              </a:rPr>
              <a:t>60%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TP-2020-0022-RDM_status_report_to_TP44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Progress to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Start </a:t>
            </a:r>
            <a:r>
              <a:rPr lang="de-DE" altLang="de-DE" sz="2300" dirty="0" err="1"/>
              <a:t>finalizing</a:t>
            </a:r>
            <a:r>
              <a:rPr lang="de-DE" altLang="de-DE" sz="2300" dirty="0"/>
              <a:t> SDT WI-0081 &amp; WI-0084</a:t>
            </a:r>
          </a:p>
          <a:p>
            <a:pPr>
              <a:defRPr/>
            </a:pPr>
            <a:r>
              <a:rPr lang="de-DE" altLang="de-DE" sz="2300" dirty="0"/>
              <a:t>Smart Lifts WI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</a:t>
            </a:r>
            <a:r>
              <a:rPr lang="de-DE" altLang="de-DE" sz="2300" dirty="0">
                <a:highlight>
                  <a:srgbClr val="FFFF00"/>
                </a:highlight>
              </a:rPr>
              <a:t>RDM-2020-0021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TP-2020-0022-RDM_status_report_to_TP44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44.1 (24 March  12:00-13:30)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44.2 (07 April  12:00-13:30)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Face to Face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RDM#45 in </a:t>
            </a:r>
            <a:r>
              <a:rPr lang="en-US" altLang="de-DE" sz="2000" dirty="0">
                <a:solidFill>
                  <a:srgbClr val="FF0000"/>
                </a:solidFill>
              </a:rPr>
              <a:t>Korea, 20-24 April 2020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2019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TP-2020-0022-RDM_status_report_to_TP44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8938</TotalTime>
  <Words>428</Words>
  <Application>Microsoft Office PowerPoint</Application>
  <PresentationFormat>On-screen Show (4:3)</PresentationFormat>
  <Paragraphs>68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TP#44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212</cp:revision>
  <dcterms:created xsi:type="dcterms:W3CDTF">2012-09-11T22:52:11Z</dcterms:created>
  <dcterms:modified xsi:type="dcterms:W3CDTF">2020-02-21T05:27:42Z</dcterms:modified>
</cp:coreProperties>
</file>