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24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2/21/2020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2/21/2020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TP44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2020-02-18 to 2020-02-21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66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40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>
                <a:solidFill>
                  <a:srgbClr val="C00000"/>
                </a:solidFill>
              </a:rPr>
              <a:t>40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31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TS-0001, TS-0003, TS-0004, TS-0010, TS-0026</a:t>
            </a:r>
          </a:p>
          <a:p>
            <a:pPr marL="457200" lvl="1" indent="0">
              <a:buNone/>
            </a:pPr>
            <a:endParaRPr lang="en-GB" altLang="en-US" sz="2000" dirty="0">
              <a:solidFill>
                <a:schemeClr val="tx1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14</a:t>
            </a:r>
            <a:r>
              <a:rPr lang="en-GB" altLang="en-US" sz="2400" dirty="0"/>
              <a:t> Rel-4/5 TR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9</a:t>
            </a:r>
            <a:r>
              <a:rPr lang="en-GB" altLang="en-US" sz="2400" dirty="0"/>
              <a:t> Agreed</a:t>
            </a:r>
          </a:p>
          <a:p>
            <a:pPr lvl="1"/>
            <a:r>
              <a:rPr lang="en-GB" altLang="en-US" sz="2000" dirty="0"/>
              <a:t>TR-0024, TR-0060, TR-0062, TR-0052, TR-XXXX (ZigBee)</a:t>
            </a:r>
            <a:endParaRPr lang="en-GB" altLang="en-US" sz="1800" dirty="0"/>
          </a:p>
          <a:p>
            <a:pPr marL="457200" lvl="1" indent="0">
              <a:buNone/>
            </a:pPr>
            <a:endParaRPr lang="en-GB" altLang="en-US" sz="2000" dirty="0">
              <a:solidFill>
                <a:schemeClr val="tx1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12</a:t>
            </a:r>
            <a:r>
              <a:rPr lang="en-GB" altLang="en-US" sz="2400" dirty="0"/>
              <a:t> other contributions discussion, baselines, etc</a:t>
            </a:r>
            <a:endParaRPr lang="en-GB" altLang="en-US" sz="2400" dirty="0">
              <a:solidFill>
                <a:schemeClr val="tx1"/>
              </a:solidFill>
            </a:endParaRPr>
          </a:p>
          <a:p>
            <a:endParaRPr lang="en-GB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8431BF-B58A-4D09-8D63-5D51FCC1B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79" y="1524000"/>
            <a:ext cx="8844121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95BFF-8799-4B46-8C5B-FA22D5E33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SDS Actions from TP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49D38-7A41-4D02-9DFF-413375E36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/>
              <a:t>SDS reviewed TP-2020-0217 regarding ITU-T Study Group 20 comments on TS-0003 v2.4.1</a:t>
            </a:r>
          </a:p>
          <a:p>
            <a:pPr lvl="1"/>
            <a:r>
              <a:rPr lang="en-US" sz="2000" dirty="0"/>
              <a:t>Colin and Dale plan to review comments offline and generate a reply to ITU-T and CRs to TS-0003 v2/3/4 if needed</a:t>
            </a:r>
          </a:p>
          <a:p>
            <a:r>
              <a:rPr lang="en-US" sz="2400" dirty="0"/>
              <a:t>SDS to discuss ZigBee interworking in SDS group</a:t>
            </a:r>
          </a:p>
          <a:p>
            <a:pPr lvl="1"/>
            <a:r>
              <a:rPr lang="en-US" sz="2000" dirty="0"/>
              <a:t>Discussed and made decision to move ahead with TR and TS similar to Modbus interworking</a:t>
            </a:r>
          </a:p>
          <a:p>
            <a:pPr fontAlgn="ctr"/>
            <a:r>
              <a:rPr lang="en-US" sz="2400" dirty="0"/>
              <a:t>SDS to update XSD copyright notice in specs and in Schemas</a:t>
            </a:r>
          </a:p>
          <a:p>
            <a:pPr lvl="1" fontAlgn="ctr"/>
            <a:r>
              <a:rPr lang="en-US" sz="2000" dirty="0"/>
              <a:t>SDS will take this under advisement when generating new XSDs</a:t>
            </a:r>
          </a:p>
          <a:p>
            <a:pPr fontAlgn="ctr"/>
            <a:r>
              <a:rPr lang="en-US" sz="2400" dirty="0"/>
              <a:t>SDS to review ETSI SCP - Secure Platform initiative liaison </a:t>
            </a:r>
            <a:r>
              <a:rPr lang="en-US" sz="2400"/>
              <a:t>to oneM2M</a:t>
            </a:r>
            <a:endParaRPr lang="en-US" sz="2400" dirty="0"/>
          </a:p>
          <a:p>
            <a:pPr lvl="1" fontAlgn="ctr"/>
            <a:r>
              <a:rPr lang="en-US" sz="2000" dirty="0"/>
              <a:t>Ran out of time and didn’t get a change to review this.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114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TP-2020-0028 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09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13</a:t>
            </a:r>
          </a:p>
          <a:p>
            <a:r>
              <a:rPr lang="en-US" altLang="en-US" sz="2400" dirty="0"/>
              <a:t>TS-0003 – TP-2020-0037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</a:p>
          <a:p>
            <a:r>
              <a:rPr lang="en-US" altLang="en-US" sz="2400" dirty="0"/>
              <a:t>TS-0004 – TP-2020-0029 –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15</a:t>
            </a:r>
          </a:p>
          <a:p>
            <a:r>
              <a:rPr lang="en-US" altLang="en-US" sz="2400" dirty="0"/>
              <a:t>TS-0010 – TP-2020-0036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TS-0026 – TP-2020-0030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04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  <a:endParaRPr lang="en-US" altLang="en-US" sz="2400" dirty="0"/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873564"/>
              </p:ext>
            </p:extLst>
          </p:nvPr>
        </p:nvGraphicFramePr>
        <p:xfrm>
          <a:off x="1600200" y="2286000"/>
          <a:ext cx="5943600" cy="22891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05-Mar-2020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19-Mar-2020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43.3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1-Apr-2020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13:00 – 14:30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22531</TotalTime>
  <Words>336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Times New Roman</vt:lpstr>
      <vt:lpstr>Office Theme</vt:lpstr>
      <vt:lpstr>SDS Status Report to TP44</vt:lpstr>
      <vt:lpstr>Summary</vt:lpstr>
      <vt:lpstr>SDS WI Status </vt:lpstr>
      <vt:lpstr>SDS Actions from TP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Dale2</cp:lastModifiedBy>
  <cp:revision>589</cp:revision>
  <dcterms:created xsi:type="dcterms:W3CDTF">2012-09-11T22:52:11Z</dcterms:created>
  <dcterms:modified xsi:type="dcterms:W3CDTF">2020-02-21T22:45:08Z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