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83" r:id="rId3"/>
    <p:sldId id="279" r:id="rId4"/>
    <p:sldId id="282" r:id="rId5"/>
    <p:sldId id="28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92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832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8E301-3DFA-4C73-9BFF-EDACBE8CE9B5}" type="datetimeFigureOut">
              <a:rPr lang="en-IN" smtClean="0"/>
              <a:t>21/02/20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05934-9E10-4F0A-88EF-5F62E8EA33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0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ithub.com/IoTKETI/oneM2M_shortname_finder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>
            <a:normAutofit/>
          </a:bodyPr>
          <a:lstStyle/>
          <a:p>
            <a:r>
              <a:rPr lang="en-US" altLang="ko-KR" dirty="0"/>
              <a:t>oneM2M Short Name Finder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oneM2M </a:t>
            </a:r>
            <a:r>
              <a:rPr lang="en-US" altLang="ko-KR" dirty="0"/>
              <a:t>TP</a:t>
            </a:r>
            <a:r>
              <a:rPr lang="en-US" dirty="0"/>
              <a:t>#4</a:t>
            </a:r>
            <a:r>
              <a:rPr lang="en-US" altLang="ko-KR" dirty="0"/>
              <a:t>4</a:t>
            </a:r>
            <a:endParaRPr lang="en-US" dirty="0"/>
          </a:p>
          <a:p>
            <a:r>
              <a:rPr lang="en-US" dirty="0"/>
              <a:t>SeungMyeong </a:t>
            </a:r>
            <a:r>
              <a:rPr lang="en-US" dirty="0" err="1"/>
              <a:t>Jeong</a:t>
            </a:r>
            <a:r>
              <a:rPr lang="en-US" dirty="0"/>
              <a:t> </a:t>
            </a:r>
            <a:r>
              <a:rPr lang="en-US" altLang="ko-KR" dirty="0"/>
              <a:t>(KETI)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Motivation</a:t>
            </a:r>
            <a:endParaRPr lang="fr-FR" sz="4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93919"/>
            <a:ext cx="10969798" cy="4010410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Short names are </a:t>
            </a:r>
            <a:r>
              <a:rPr lang="en-US" altLang="ko-KR" sz="2400" dirty="0" err="1"/>
              <a:t>encryptic</a:t>
            </a:r>
            <a:r>
              <a:rPr lang="en-US" altLang="ko-KR" sz="2400" dirty="0"/>
              <a:t>, so developers should check the short-long name pairs several times to </a:t>
            </a:r>
            <a:r>
              <a:rPr lang="en-US" altLang="ko-KR" sz="2400" dirty="0" err="1"/>
              <a:t>momorize</a:t>
            </a:r>
            <a:r>
              <a:rPr lang="en-US" altLang="ko-KR" sz="2400" dirty="0"/>
              <a:t> them</a:t>
            </a:r>
          </a:p>
          <a:p>
            <a:pPr lvl="1"/>
            <a:r>
              <a:rPr lang="en-US" altLang="ko-KR" sz="2000" dirty="0"/>
              <a:t>This is the reason that SDS#44 has one proposal to use long names (optional feature)</a:t>
            </a:r>
          </a:p>
          <a:p>
            <a:r>
              <a:rPr lang="en-US" altLang="ko-KR" sz="2400" dirty="0"/>
              <a:t>Finding short names in TS-0004 is tough and even tedious</a:t>
            </a:r>
          </a:p>
          <a:p>
            <a:pPr lvl="1"/>
            <a:r>
              <a:rPr lang="en-US" altLang="ko-KR" sz="2000" dirty="0"/>
              <a:t>open TS-04 (WORD version takes quiet time to open it), search for keyword and then navigate different clauses, tables to find a match</a:t>
            </a:r>
          </a:p>
          <a:p>
            <a:r>
              <a:rPr lang="en-US" altLang="ko-KR" sz="2400" dirty="0"/>
              <a:t>So, why don’t we have a tool with nice UX, easy accessibility and, of course, fast</a:t>
            </a:r>
          </a:p>
          <a:p>
            <a:pPr lvl="1"/>
            <a:r>
              <a:rPr lang="en-US" altLang="ko-KR" sz="2000" dirty="0"/>
              <a:t>UX: search for short name, long name, occurs in, category (individually and as combination)</a:t>
            </a:r>
          </a:p>
          <a:p>
            <a:pPr lvl="1"/>
            <a:r>
              <a:rPr lang="en-US" altLang="ko-KR" sz="2000" dirty="0"/>
              <a:t>accessibility and speed: single page HTML + </a:t>
            </a:r>
            <a:r>
              <a:rPr lang="en-US" altLang="ko-KR" sz="2000" dirty="0" err="1"/>
              <a:t>Javascript</a:t>
            </a:r>
            <a:r>
              <a:rPr lang="en-US" altLang="ko-KR" sz="2000" dirty="0"/>
              <a:t> application with no installation so it also works on local PCs</a:t>
            </a:r>
          </a:p>
          <a:p>
            <a:pPr lvl="1"/>
            <a:endParaRPr lang="en-US" altLang="ko-KR" sz="2000" dirty="0"/>
          </a:p>
        </p:txBody>
      </p:sp>
    </p:spTree>
    <p:extLst>
      <p:ext uri="{BB962C8B-B14F-4D97-AF65-F5344CB8AC3E}">
        <p14:creationId xmlns:p14="http://schemas.microsoft.com/office/powerpoint/2010/main" val="4088337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Search Features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5" y="1493919"/>
            <a:ext cx="10960833" cy="2226434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A short name is searched with exact match, others apply partial string match</a:t>
            </a:r>
          </a:p>
          <a:p>
            <a:r>
              <a:rPr lang="en-US" altLang="ko-KR" sz="2400" dirty="0"/>
              <a:t>You can check if a short name that I want to define is used or not</a:t>
            </a:r>
          </a:p>
          <a:p>
            <a:r>
              <a:rPr lang="en-US" altLang="ko-KR" sz="2400" dirty="0"/>
              <a:t>You can also see existing definitions with search keyword combinations for those 4 criteria</a:t>
            </a:r>
          </a:p>
          <a:p>
            <a:endParaRPr lang="en-US" altLang="ko-KR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697628" y="6492875"/>
            <a:ext cx="494371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3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1A6BC3E-DCB1-3446-ADE8-D1261E6448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4635" y="3032168"/>
            <a:ext cx="8137359" cy="32614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31163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How it works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93918"/>
            <a:ext cx="6272292" cy="2522269"/>
          </a:xfrm>
        </p:spPr>
        <p:txBody>
          <a:bodyPr>
            <a:normAutofit/>
          </a:bodyPr>
          <a:lstStyle/>
          <a:p>
            <a:r>
              <a:rPr lang="en-US" sz="2400" dirty="0"/>
              <a:t>1 HTML with 1 </a:t>
            </a:r>
            <a:r>
              <a:rPr lang="en-US" sz="2400" dirty="0" err="1"/>
              <a:t>Javascript</a:t>
            </a:r>
            <a:r>
              <a:rPr lang="en-US" sz="2400" dirty="0"/>
              <a:t> and 1 CSS</a:t>
            </a:r>
          </a:p>
          <a:p>
            <a:r>
              <a:rPr lang="en-US" sz="2400" dirty="0"/>
              <a:t>If you want to use it locally, just download the latest one from </a:t>
            </a:r>
            <a:r>
              <a:rPr lang="en-US" sz="2400" dirty="0" err="1"/>
              <a:t>github</a:t>
            </a:r>
            <a:endParaRPr lang="en-US" sz="2400" dirty="0"/>
          </a:p>
          <a:p>
            <a:pPr lvl="1"/>
            <a:r>
              <a:rPr lang="en-US" sz="1600" dirty="0">
                <a:hlinkClick r:id="rId2"/>
              </a:rPr>
              <a:t>https://github.com/IoTKETI/oneM2M_shortname_finder</a:t>
            </a:r>
            <a:endParaRPr lang="en-US" sz="16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4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0D08E41-6C03-6045-A661-8A751A1565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7570" y="1493919"/>
            <a:ext cx="5315843" cy="468045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3A7B148-738D-894D-A00A-1D2A27DDF4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0347" y="4336535"/>
            <a:ext cx="2992907" cy="15529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47662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Proposals and way forwards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5" y="1493920"/>
            <a:ext cx="11471823" cy="2737422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Proposes to put this on to the new developer’s portal on oneM2M public web site</a:t>
            </a:r>
          </a:p>
          <a:p>
            <a:pPr lvl="1"/>
            <a:r>
              <a:rPr lang="en-US" altLang="ko-KR" sz="2000" dirty="0"/>
              <a:t>So anyone can use, would access our website more often</a:t>
            </a:r>
          </a:p>
          <a:p>
            <a:endParaRPr lang="en-US" altLang="ko-KR" sz="2400" dirty="0"/>
          </a:p>
          <a:p>
            <a:r>
              <a:rPr lang="en-US" sz="2400" dirty="0"/>
              <a:t>Updates will be made per TS-0004 baseline update</a:t>
            </a:r>
          </a:p>
          <a:p>
            <a:pPr lvl="1"/>
            <a:r>
              <a:rPr lang="en-US" sz="2000" dirty="0"/>
              <a:t>short name definitions will be applied by KETI using the other tool to extract all the short name definitions in TS-0004 automatically, not manually</a:t>
            </a:r>
          </a:p>
          <a:p>
            <a:pPr lvl="1"/>
            <a:endParaRPr lang="en-US" sz="2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990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1250</TotalTime>
  <Words>299</Words>
  <Application>Microsoft Macintosh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Myriad Pro</vt:lpstr>
      <vt:lpstr>Myriad Pro Light</vt:lpstr>
      <vt:lpstr>Arial</vt:lpstr>
      <vt:lpstr>Calibri</vt:lpstr>
      <vt:lpstr>Office Theme</vt:lpstr>
      <vt:lpstr>oneM2M Short Name Finder</vt:lpstr>
      <vt:lpstr>Motivation</vt:lpstr>
      <vt:lpstr>Search Features</vt:lpstr>
      <vt:lpstr>How it works</vt:lpstr>
      <vt:lpstr>Proposals and way forwards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SM SM</cp:lastModifiedBy>
  <cp:revision>80</cp:revision>
  <dcterms:created xsi:type="dcterms:W3CDTF">2017-09-21T15:46:31Z</dcterms:created>
  <dcterms:modified xsi:type="dcterms:W3CDTF">2020-02-21T17:20:05Z</dcterms:modified>
</cp:coreProperties>
</file>