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73" r:id="rId7"/>
    <p:sldId id="27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TDE44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2020-02-18 to 2020-02-21</a:t>
            </a:r>
          </a:p>
          <a:p>
            <a:pPr algn="l"/>
            <a:r>
              <a:rPr lang="en-US" dirty="0" smtClean="0"/>
              <a:t>Doc#: </a:t>
            </a:r>
            <a:r>
              <a:rPr lang="en-US" dirty="0" smtClean="0"/>
              <a:t>TP-2020-0032R01-WG_TDE_Report_to_TP44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44 (</a:t>
            </a:r>
            <a:r>
              <a:rPr lang="en-US" altLang="ko-KR" dirty="0"/>
              <a:t>5</a:t>
            </a:r>
            <a:r>
              <a:rPr lang="en-US" altLang="ko-KR" dirty="0" smtClean="0"/>
              <a:t> CRs, </a:t>
            </a:r>
            <a:r>
              <a:rPr lang="en-US" altLang="ko-KR" dirty="0"/>
              <a:t>3</a:t>
            </a:r>
            <a:r>
              <a:rPr lang="en-US" altLang="ko-KR" dirty="0" smtClean="0"/>
              <a:t>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(Rel-3)</a:t>
            </a:r>
          </a:p>
          <a:p>
            <a:pPr lvl="1"/>
            <a:r>
              <a:rPr lang="en-US" altLang="ko-KR" dirty="0" smtClean="0"/>
              <a:t>Start Interoperability testing R3 spec</a:t>
            </a:r>
            <a:endParaRPr lang="en-US" altLang="ko-KR" dirty="0"/>
          </a:p>
          <a:p>
            <a:pPr lvl="1"/>
            <a:r>
              <a:rPr lang="en-US" altLang="ko-KR" dirty="0" smtClean="0"/>
              <a:t>Discussion </a:t>
            </a:r>
            <a:r>
              <a:rPr lang="en-US" altLang="ko-KR" dirty="0"/>
              <a:t>on </a:t>
            </a:r>
            <a:r>
              <a:rPr lang="en-US" altLang="ko-KR" dirty="0" smtClean="0"/>
              <a:t>developer relations and Interop 2020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8648791"/>
              </p:ext>
            </p:extLst>
          </p:nvPr>
        </p:nvGraphicFramePr>
        <p:xfrm>
          <a:off x="748690" y="4132390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75%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85%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Changes for generic, schedule, announcement TPs for R2 and R3 </a:t>
            </a:r>
          </a:p>
          <a:p>
            <a:pPr lvl="1"/>
            <a:r>
              <a:rPr lang="en-US" altLang="ko-KR" dirty="0" smtClean="0"/>
              <a:t>HAIM Interop test</a:t>
            </a:r>
          </a:p>
          <a:p>
            <a:r>
              <a:rPr lang="en-US" altLang="ko-KR" dirty="0" smtClean="0"/>
              <a:t>Discussion on developer relation issues</a:t>
            </a:r>
          </a:p>
          <a:p>
            <a:pPr lvl="1"/>
            <a:r>
              <a:rPr lang="en-US" altLang="ko-KR" dirty="0"/>
              <a:t>2020 </a:t>
            </a:r>
            <a:r>
              <a:rPr lang="en-US" altLang="ko-KR" dirty="0" smtClean="0"/>
              <a:t>Interop plan</a:t>
            </a:r>
          </a:p>
          <a:p>
            <a:pPr lvl="2"/>
            <a:r>
              <a:rPr lang="en-US" altLang="ko-KR" dirty="0" smtClean="0"/>
              <a:t>Option1 : Korea TP and Korea Interop event, as it is.</a:t>
            </a:r>
          </a:p>
          <a:p>
            <a:pPr lvl="2"/>
            <a:r>
              <a:rPr lang="en-US" altLang="ko-KR" dirty="0" smtClean="0"/>
              <a:t>Option2 : Japan TP (Oct.) and just before the TP, Korea Interop event (End of </a:t>
            </a:r>
            <a:r>
              <a:rPr lang="en-US" altLang="ko-KR" smtClean="0"/>
              <a:t>Sep</a:t>
            </a:r>
            <a:r>
              <a:rPr lang="en-US" altLang="ko-KR" smtClean="0"/>
              <a:t>)**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2020 Hackathon event</a:t>
            </a:r>
          </a:p>
          <a:p>
            <a:pPr lvl="2"/>
            <a:r>
              <a:rPr lang="en-US" altLang="ko-KR" dirty="0" smtClean="0"/>
              <a:t>Hackathon is held with Interop, schedule and place is also sync with Interop</a:t>
            </a:r>
          </a:p>
          <a:p>
            <a:pPr lvl="2"/>
            <a:r>
              <a:rPr lang="en-US" altLang="ko-KR" dirty="0" err="1" smtClean="0"/>
              <a:t>Dongkuk</a:t>
            </a:r>
            <a:r>
              <a:rPr lang="en-US" altLang="ko-KR" dirty="0" smtClean="0"/>
              <a:t> university is a candidate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TP-2020-0033-TP44_TS-0018_R3_CR_Pack</a:t>
            </a:r>
          </a:p>
          <a:p>
            <a:pPr lvl="1"/>
            <a:r>
              <a:rPr lang="en-US" altLang="ko-KR" dirty="0" smtClean="0"/>
              <a:t>TP-2020-0034-TP44_TS-0018_R2_CR_Pack</a:t>
            </a:r>
          </a:p>
          <a:p>
            <a:pPr lvl="1"/>
            <a:r>
              <a:rPr lang="en-US" altLang="ko-KR" dirty="0"/>
              <a:t>TP-2020-0035-TP44_TS-0013_R3_CR_Pack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TDE-2020-0016R02-TDE44_Document_Allocation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TDE#44.1</a:t>
            </a:r>
            <a:r>
              <a:rPr lang="en-US" altLang="ko-KR" dirty="0"/>
              <a:t>: </a:t>
            </a:r>
            <a:r>
              <a:rPr lang="en-US" altLang="ko-KR" dirty="0" smtClean="0"/>
              <a:t>10 Mar. 2020, </a:t>
            </a:r>
            <a:r>
              <a:rPr lang="en-US" altLang="ko-KR" dirty="0"/>
              <a:t>UTC </a:t>
            </a:r>
            <a:r>
              <a:rPr lang="en-US" altLang="ko-KR" dirty="0" smtClean="0"/>
              <a:t>13:00-14:30</a:t>
            </a:r>
            <a:endParaRPr lang="en-US" altLang="ko-KR" dirty="0"/>
          </a:p>
          <a:p>
            <a:pPr lvl="1"/>
            <a:r>
              <a:rPr lang="en-US" altLang="ko-KR" dirty="0" smtClean="0"/>
              <a:t>TDE#44.2</a:t>
            </a:r>
            <a:r>
              <a:rPr lang="en-US" altLang="ko-KR" dirty="0"/>
              <a:t>: </a:t>
            </a:r>
            <a:r>
              <a:rPr lang="en-US" altLang="ko-KR" dirty="0" smtClean="0"/>
              <a:t>31 Mar. 2020, </a:t>
            </a:r>
            <a:r>
              <a:rPr lang="en-US" altLang="ko-KR" dirty="0"/>
              <a:t>UTC </a:t>
            </a:r>
            <a:r>
              <a:rPr lang="en-US" altLang="ko-KR" dirty="0" smtClean="0"/>
              <a:t>13:00-14:30 </a:t>
            </a:r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TDE#45: </a:t>
            </a:r>
            <a:r>
              <a:rPr lang="en-US" altLang="ko-KR" dirty="0" smtClean="0"/>
              <a:t>11-15, May, Washington D.C., US</a:t>
            </a:r>
            <a:endParaRPr lang="en-US" altLang="ko-KR" dirty="0"/>
          </a:p>
          <a:p>
            <a:pPr lvl="1"/>
            <a:r>
              <a:rPr lang="en-US" altLang="ko-KR" dirty="0" smtClean="0"/>
              <a:t>TDE#46: 06-10, Jul, Geneva, CH</a:t>
            </a:r>
          </a:p>
          <a:p>
            <a:pPr lvl="1"/>
            <a:r>
              <a:rPr lang="en-US" altLang="ko-KR" dirty="0" smtClean="0"/>
              <a:t>TDE#47: 05-09, Oct, TBD, JP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oneM2M@StackOverflow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Status </a:t>
            </a:r>
            <a:r>
              <a:rPr lang="de-DE" dirty="0"/>
              <a:t>February, 2020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 fontScale="92500" lnSpcReduction="10000"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r>
              <a:rPr lang="de-DE" dirty="0"/>
              <a:t>Overall </a:t>
            </a:r>
            <a:r>
              <a:rPr lang="de-DE" dirty="0">
                <a:solidFill>
                  <a:srgbClr val="C00000"/>
                </a:solidFill>
              </a:rPr>
              <a:t>34</a:t>
            </a:r>
            <a:r>
              <a:rPr lang="de-DE" dirty="0"/>
              <a:t> (before:24)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asked</a:t>
            </a:r>
            <a:endParaRPr lang="de-DE" dirty="0"/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answered</a:t>
            </a:r>
            <a:r>
              <a:rPr lang="de-DE" dirty="0"/>
              <a:t> (</a:t>
            </a:r>
            <a:r>
              <a:rPr lang="de-DE" dirty="0" err="1"/>
              <a:t>accepted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, Februar 10th, 2020)</a:t>
            </a:r>
          </a:p>
          <a:p>
            <a:pPr lvl="1"/>
            <a:endParaRPr lang="de-DE" dirty="0" smtClean="0"/>
          </a:p>
          <a:p>
            <a:pPr lvl="1"/>
            <a:endParaRPr lang="de-DE" dirty="0"/>
          </a:p>
          <a:p>
            <a:pPr lvl="1"/>
            <a:r>
              <a:rPr lang="en-US" dirty="0"/>
              <a:t>A tag must appear in minimum 100 questions to be eligible for tag badges.</a:t>
            </a:r>
            <a:r>
              <a:rPr lang="de-DE" dirty="0"/>
              <a:t> </a:t>
            </a:r>
          </a:p>
          <a:p>
            <a:pPr lvl="1"/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implementation-related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oneM2M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primary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.</a:t>
            </a:r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r>
              <a:rPr lang="de-DE" dirty="0">
                <a:sym typeface="Wingdings" panose="05000000000000000000" pitchFamily="2" charset="2"/>
              </a:rPr>
              <a:t> Index?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Two more tags where created by users: „onem2m-security“ and „onem2m-device-management“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Copy/Move Q&amp;A discussions from oneM2M mailing lists to SO</a:t>
            </a:r>
            <a:endParaRPr lang="de-DE" dirty="0" smtClean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25FD2E80-3327-4570-B644-65FC910B584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114425" y="2846648"/>
          <a:ext cx="6924675" cy="365760"/>
        </p:xfrm>
        <a:graphic>
          <a:graphicData uri="http://schemas.openxmlformats.org/drawingml/2006/table">
            <a:tbl>
              <a:tblPr/>
              <a:tblGrid>
                <a:gridCol w="2308225">
                  <a:extLst>
                    <a:ext uri="{9D8B030D-6E8A-4147-A177-3AD203B41FA5}">
                      <a16:colId xmlns:a16="http://schemas.microsoft.com/office/drawing/2014/main" val="2130183140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234995703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8193144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/>
                        <a:t>34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All Time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C00000"/>
                          </a:solidFill>
                        </a:rPr>
                        <a:t>12.1</a:t>
                      </a:r>
                      <a:r>
                        <a:rPr lang="de-DE" dirty="0"/>
                        <a:t> % </a:t>
                      </a:r>
                      <a:r>
                        <a:rPr lang="de-DE" dirty="0" err="1"/>
                        <a:t>unanswered</a:t>
                      </a:r>
                      <a:endParaRPr lang="de-DE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262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030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oneM2M@StackOverflow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Utilize StackOverflow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/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 err="1"/>
              <a:t>Receive</a:t>
            </a:r>
            <a:r>
              <a:rPr lang="de-DE" dirty="0"/>
              <a:t> (informal) </a:t>
            </a:r>
            <a:r>
              <a:rPr lang="de-DE" dirty="0" err="1"/>
              <a:t>bug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developers</a:t>
            </a:r>
            <a:endParaRPr lang="de-DE" dirty="0"/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SO?</a:t>
            </a:r>
          </a:p>
          <a:p>
            <a:r>
              <a:rPr lang="de-DE" dirty="0">
                <a:solidFill>
                  <a:srgbClr val="C00000"/>
                </a:solidFill>
              </a:rPr>
              <a:t>IPR </a:t>
            </a:r>
            <a:r>
              <a:rPr lang="de-DE" dirty="0" err="1">
                <a:solidFill>
                  <a:srgbClr val="C00000"/>
                </a:solidFill>
              </a:rPr>
              <a:t>issues</a:t>
            </a:r>
            <a:r>
              <a:rPr lang="de-DE" dirty="0">
                <a:solidFill>
                  <a:srgbClr val="C00000"/>
                </a:solidFill>
              </a:rPr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  <a:p>
            <a:pPr lvl="1"/>
            <a:r>
              <a:rPr lang="de-DE" dirty="0">
                <a:highlight>
                  <a:srgbClr val="FFFF00"/>
                </a:highlight>
              </a:rPr>
              <a:t>Feb 2020 : still open</a:t>
            </a:r>
          </a:p>
        </p:txBody>
      </p:sp>
    </p:spTree>
    <p:extLst>
      <p:ext uri="{BB962C8B-B14F-4D97-AF65-F5344CB8AC3E}">
        <p14:creationId xmlns:p14="http://schemas.microsoft.com/office/powerpoint/2010/main" val="1517687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418</Words>
  <Application>Microsoft Office PowerPoint</Application>
  <PresentationFormat>와이드스크린</PresentationFormat>
  <Paragraphs>106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6" baseType="lpstr">
      <vt:lpstr>Myriad Pro</vt:lpstr>
      <vt:lpstr>Myriad Pro Light</vt:lpstr>
      <vt:lpstr>宋体</vt:lpstr>
      <vt:lpstr>맑은 고딕</vt:lpstr>
      <vt:lpstr>Arial</vt:lpstr>
      <vt:lpstr>Calibri</vt:lpstr>
      <vt:lpstr>Wingdings</vt:lpstr>
      <vt:lpstr>Office Theme</vt:lpstr>
      <vt:lpstr>WG3 TDE44 Status Report</vt:lpstr>
      <vt:lpstr>Summary</vt:lpstr>
      <vt:lpstr>Item for Information</vt:lpstr>
      <vt:lpstr>Item for DECISION</vt:lpstr>
      <vt:lpstr>Next Meetings / Calls</vt:lpstr>
      <vt:lpstr>oneM2M@StackOverflow Status February, 2020</vt:lpstr>
      <vt:lpstr>oneM2M@StackOverflow Utilize StackOverflow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112</cp:revision>
  <dcterms:created xsi:type="dcterms:W3CDTF">2017-09-21T15:46:31Z</dcterms:created>
  <dcterms:modified xsi:type="dcterms:W3CDTF">2020-02-21T22:53:48Z</dcterms:modified>
</cp:coreProperties>
</file>