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7" d="100"/>
          <a:sy n="77" d="100"/>
        </p:scale>
        <p:origin x="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5/20/2020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5/20/2020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TP#45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2020-04 to 2020-05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TP#45,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4582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TS-0023, TR-0049, SDT 4.0…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sz="3200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3200" dirty="0">
                <a:solidFill>
                  <a:schemeClr val="tx1"/>
                </a:solidFill>
              </a:rPr>
              <a:t>Progress on Semantic discovery WI: 4 use cases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TP-2020-0022-RDM_status_report_to_TP45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</a:t>
            </a:r>
          </a:p>
          <a:p>
            <a:pPr lvl="1">
              <a:defRPr/>
            </a:pPr>
            <a:r>
              <a:rPr lang="pt-BR" altLang="de-DE" sz="1600" dirty="0"/>
              <a:t>TP-2020-0047-TP45_TS_0023_CR_Pack_R4</a:t>
            </a:r>
            <a:endParaRPr lang="en-GB" altLang="de-DE" sz="1600" dirty="0"/>
          </a:p>
          <a:p>
            <a:pPr lvl="2">
              <a:defRPr/>
            </a:pPr>
            <a:r>
              <a:rPr lang="en-GB" altLang="de-DE" sz="1200" dirty="0"/>
              <a:t>RDM-2020-0040R01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GB" altLang="ko-KR" sz="1600" dirty="0"/>
              <a:t>NONE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6868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(4 use cases  - semantic discovery)</a:t>
            </a:r>
          </a:p>
          <a:p>
            <a:pPr lvl="1">
              <a:defRPr/>
            </a:pPr>
            <a:r>
              <a:rPr lang="en-US" altLang="de-DE" sz="1900" dirty="0"/>
              <a:t>WI-0046 - Vehicular domain enablement  </a:t>
            </a:r>
            <a:r>
              <a:rPr lang="en-US" altLang="de-DE" sz="1900" dirty="0">
                <a:sym typeface="Wingdings" panose="05000000000000000000" pitchFamily="2" charset="2"/>
              </a:rPr>
              <a:t>91</a:t>
            </a:r>
            <a:r>
              <a:rPr lang="en-US" altLang="de-DE" sz="1900" dirty="0"/>
              <a:t>%</a:t>
            </a:r>
            <a:r>
              <a:rPr lang="en-US" altLang="de-DE" sz="1900" dirty="0">
                <a:sym typeface="Wingdings" panose="05000000000000000000" pitchFamily="2" charset="2"/>
              </a:rPr>
              <a:t>91%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- normative work 40%</a:t>
            </a:r>
            <a:r>
              <a:rPr lang="en-GB" sz="1900" dirty="0">
                <a:sym typeface="Wingdings" panose="05000000000000000000" pitchFamily="2" charset="2"/>
              </a:rPr>
              <a:t>40%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WI-0084 - SDT based Information Model and Mapping for Vert. Ind. </a:t>
            </a:r>
            <a:r>
              <a:rPr lang="en-US" altLang="de-DE" sz="1900" dirty="0">
                <a:sym typeface="Wingdings" panose="05000000000000000000" pitchFamily="2" charset="2"/>
              </a:rPr>
              <a:t>80%85%</a:t>
            </a:r>
            <a:endParaRPr lang="fr-FR" altLang="de-DE" sz="1900" dirty="0"/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45</a:t>
            </a:r>
            <a:r>
              <a:rPr lang="fr-FR" altLang="de-DE" sz="1900" dirty="0"/>
              <a:t>%</a:t>
            </a:r>
            <a:r>
              <a:rPr lang="fr-FR" altLang="de-DE" sz="1900" dirty="0">
                <a:sym typeface="Wingdings" panose="05000000000000000000" pitchFamily="2" charset="2"/>
              </a:rPr>
              <a:t>50%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de-DE" sz="1900" dirty="0">
                <a:sym typeface="Wingdings" panose="05000000000000000000" pitchFamily="2" charset="2"/>
              </a:rPr>
              <a:t>40%</a:t>
            </a:r>
            <a:r>
              <a:rPr lang="ko-KR" altLang="en-US" sz="1900" dirty="0">
                <a:sym typeface="Wingdings" panose="05000000000000000000" pitchFamily="2" charset="2"/>
              </a:rPr>
              <a:t> </a:t>
            </a:r>
            <a:r>
              <a:rPr lang="en-US" altLang="ko-KR" sz="1900" dirty="0">
                <a:sym typeface="Wingdings" panose="05000000000000000000" pitchFamily="2" charset="2"/>
              </a:rPr>
              <a:t>40%</a:t>
            </a:r>
          </a:p>
          <a:p>
            <a:pPr lvl="1">
              <a:defRPr/>
            </a:pPr>
            <a:r>
              <a:rPr lang="en-GB" altLang="de-DE" sz="1900" dirty="0"/>
              <a:t>WI-0081 - Smart Device Template 4.0 </a:t>
            </a:r>
            <a:r>
              <a:rPr lang="en-US" altLang="ko-KR" sz="1900" dirty="0">
                <a:sym typeface="Wingdings" panose="05000000000000000000" pitchFamily="2" charset="2"/>
              </a:rPr>
              <a:t>90%95% (Frozen)</a:t>
            </a:r>
            <a:endParaRPr lang="en-US" altLang="ko-KR" sz="1900" dirty="0"/>
          </a:p>
          <a:p>
            <a:pPr lvl="1">
              <a:defRPr/>
            </a:pPr>
            <a:r>
              <a:rPr lang="da-DK" altLang="de-DE" sz="1900" dirty="0"/>
              <a:t>WI-0075 - Ind. Dom. </a:t>
            </a:r>
            <a:r>
              <a:rPr lang="da-DK" altLang="de-DE" sz="1900" dirty="0" err="1"/>
              <a:t>Inf</a:t>
            </a:r>
            <a:r>
              <a:rPr lang="da-DK" altLang="de-DE" sz="1900" dirty="0"/>
              <a:t>. Model </a:t>
            </a:r>
            <a:r>
              <a:rPr lang="da-DK" altLang="de-DE" sz="1900" dirty="0" err="1"/>
              <a:t>Mapg</a:t>
            </a:r>
            <a:r>
              <a:rPr lang="da-DK" altLang="de-DE" sz="1900" dirty="0"/>
              <a:t>. &amp; Sem. </a:t>
            </a:r>
            <a:r>
              <a:rPr lang="da-DK" altLang="de-DE" sz="1900" dirty="0" err="1"/>
              <a:t>Spt</a:t>
            </a:r>
            <a:r>
              <a:rPr lang="da-DK" altLang="de-DE" sz="1900" dirty="0"/>
              <a:t>. </a:t>
            </a:r>
            <a:r>
              <a:rPr lang="da-DK" altLang="de-DE" sz="1900" dirty="0">
                <a:sym typeface="Wingdings" panose="05000000000000000000" pitchFamily="2" charset="2"/>
              </a:rPr>
              <a:t>60% 90%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20% 20%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5%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10% (50-70% as stage 1 </a:t>
            </a:r>
            <a:r>
              <a:rPr lang="da-DK" altLang="de-DE" sz="1900" dirty="0" err="1">
                <a:sym typeface="Wingdings" panose="05000000000000000000" pitchFamily="2" charset="2"/>
              </a:rPr>
              <a:t>work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  <a:endParaRPr lang="fr-FR" altLang="de-DE" sz="1900" dirty="0"/>
          </a:p>
          <a:p>
            <a:pPr lvl="1">
              <a:defRPr/>
            </a:pPr>
            <a:endParaRPr lang="en-GB" altLang="de-DE" sz="1900" dirty="0"/>
          </a:p>
          <a:p>
            <a:pPr lvl="1">
              <a:defRPr/>
            </a:pPr>
            <a:endParaRPr lang="en-GB" altLang="de-DE" sz="2400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de-DE" sz="2300" dirty="0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en-US" altLang="de-DE" sz="2300" dirty="0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Vehicular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Industrial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en-GB" altLang="fr-FR" sz="2400" dirty="0"/>
              <a:t>Public Warning Service Enabler – normative works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Finalizing</a:t>
            </a:r>
            <a:r>
              <a:rPr lang="de-DE" altLang="de-DE" sz="2300" dirty="0"/>
              <a:t> SDT WI-0081 &amp; WI-0084</a:t>
            </a:r>
          </a:p>
          <a:p>
            <a:pPr>
              <a:defRPr/>
            </a:pPr>
            <a:r>
              <a:rPr lang="de-DE" altLang="de-DE" sz="2300" dirty="0"/>
              <a:t>Smart Lifts WI</a:t>
            </a:r>
          </a:p>
          <a:p>
            <a:pPr>
              <a:defRPr/>
            </a:pPr>
            <a:r>
              <a:rPr lang="da-DK" altLang="de-DE" sz="2400" dirty="0">
                <a:sym typeface="Wingdings" panose="05000000000000000000" pitchFamily="2" charset="2"/>
              </a:rPr>
              <a:t>Advanced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RDM-2020-0044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45.1 (12 June 12:00-13:30)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45.2 (25 June 12:00-13:30)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TP#46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RDM#46 in </a:t>
            </a:r>
            <a:r>
              <a:rPr lang="en-US" altLang="de-DE" sz="2000" dirty="0">
                <a:solidFill>
                  <a:srgbClr val="FF0000"/>
                </a:solidFill>
              </a:rPr>
              <a:t>July (to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Timeslot allocations unknown at this time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Review existing requirements for any adjustments based on Stage 2/3 advancements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2020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TP-2020-0048-RDM_status_report_to_TP45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9151</TotalTime>
  <Words>420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TP#45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221</cp:revision>
  <dcterms:created xsi:type="dcterms:W3CDTF">2012-09-11T22:52:11Z</dcterms:created>
  <dcterms:modified xsi:type="dcterms:W3CDTF">2020-05-20T11:27:34Z</dcterms:modified>
</cp:coreProperties>
</file>