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" y="19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TDE45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2020-04-20 to 2020-05-20</a:t>
            </a:r>
          </a:p>
          <a:p>
            <a:pPr algn="l"/>
            <a:r>
              <a:rPr lang="en-US" dirty="0" smtClean="0"/>
              <a:t>Doc#: </a:t>
            </a:r>
            <a:r>
              <a:rPr lang="en-US" dirty="0" smtClean="0"/>
              <a:t>TP-2020-0052-WG3_TDE_Report_to_TP45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45 (</a:t>
            </a:r>
            <a:r>
              <a:rPr lang="en-US" altLang="ko-KR" dirty="0"/>
              <a:t>5</a:t>
            </a:r>
            <a:r>
              <a:rPr lang="en-US" altLang="ko-KR" dirty="0" smtClean="0"/>
              <a:t> CRs, </a:t>
            </a:r>
            <a:r>
              <a:rPr lang="en-US" altLang="ko-KR" dirty="0"/>
              <a:t>3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</a:t>
            </a:r>
            <a:r>
              <a:rPr lang="en-US" altLang="ko-KR" dirty="0" smtClean="0"/>
              <a:t>Rel-3 and Rel-2)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Making progress on Conformance testing R3 spec (85% </a:t>
            </a:r>
            <a:r>
              <a:rPr lang="en-US" altLang="ko-KR" dirty="0" smtClean="0">
                <a:sym typeface="Wingdings" panose="05000000000000000000" pitchFamily="2" charset="2"/>
              </a:rPr>
              <a:t> 92%)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227436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TP#44(TP45)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85%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Removing R4 TPs from </a:t>
            </a:r>
            <a:r>
              <a:rPr lang="en-US" altLang="ko-KR" dirty="0" smtClean="0"/>
              <a:t>R3 (R4 will be made based on the latest R3)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Update Test Components variables, </a:t>
            </a:r>
            <a:r>
              <a:rPr lang="en-US" altLang="ko-KR" dirty="0"/>
              <a:t>a</a:t>
            </a:r>
            <a:r>
              <a:rPr lang="en-US" altLang="ko-KR" dirty="0" smtClean="0"/>
              <a:t>dd TPs on</a:t>
            </a:r>
            <a:r>
              <a:rPr lang="ko-KR" altLang="en-US" dirty="0" smtClean="0"/>
              <a:t> </a:t>
            </a:r>
            <a:r>
              <a:rPr lang="en-US" altLang="ko-KR" dirty="0" smtClean="0"/>
              <a:t>ACP, NCT, TTCN-3, DMR and so </a:t>
            </a:r>
            <a:r>
              <a:rPr lang="en-US" altLang="ko-KR" dirty="0" smtClean="0"/>
              <a:t>on.</a:t>
            </a:r>
            <a:endParaRPr lang="en-US" altLang="ko-KR" dirty="0" smtClean="0"/>
          </a:p>
          <a:p>
            <a:r>
              <a:rPr lang="en-US" altLang="ko-KR" dirty="0" smtClean="0"/>
              <a:t>Discussion on developer relation issues</a:t>
            </a:r>
          </a:p>
          <a:p>
            <a:pPr lvl="1"/>
            <a:r>
              <a:rPr lang="en-US" altLang="ko-KR" dirty="0"/>
              <a:t>2020 </a:t>
            </a:r>
            <a:r>
              <a:rPr lang="en-US" altLang="ko-KR" dirty="0" smtClean="0"/>
              <a:t>Interop plan &amp; Hackathon event</a:t>
            </a:r>
          </a:p>
          <a:p>
            <a:pPr lvl="2"/>
            <a:r>
              <a:rPr lang="en-US" altLang="ko-KR" dirty="0" smtClean="0"/>
              <a:t>Could be adjusted depends on situation.</a:t>
            </a:r>
          </a:p>
          <a:p>
            <a:pPr lvl="2"/>
            <a:r>
              <a:rPr lang="en-US" altLang="ko-KR" dirty="0" smtClean="0"/>
              <a:t>Currently, no changes. (after week of the TP#47)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TP-2020-0053-TP45_TS-0018_R3_CR_Pack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TP-2020-0054-TP45_TS-0018_R2_CR_Pack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TP-2020-0055-TP45_TS-0019_R3_CR_Pack</a:t>
            </a:r>
            <a:endParaRPr lang="en-US" altLang="ko-KR" dirty="0"/>
          </a:p>
          <a:p>
            <a:pPr lvl="1"/>
            <a:r>
              <a:rPr lang="en-US" altLang="ko-KR" dirty="0" smtClean="0"/>
              <a:t>TP-2020-0056-TP45_TS-0019_R2_CR_Pack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TDE-2020-0041R05-TDE45_Document_Allocation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TDE#45.1</a:t>
            </a:r>
            <a:r>
              <a:rPr lang="en-US" altLang="ko-KR" dirty="0"/>
              <a:t>: 2 June 2020 </a:t>
            </a:r>
            <a:r>
              <a:rPr lang="en-US" altLang="ko-KR" dirty="0" smtClean="0"/>
              <a:t>(Tue</a:t>
            </a:r>
            <a:r>
              <a:rPr lang="en-US" altLang="ko-KR" dirty="0"/>
              <a:t>) 13:00 ~ 14:30 UTC</a:t>
            </a:r>
          </a:p>
          <a:p>
            <a:pPr lvl="1"/>
            <a:r>
              <a:rPr lang="en-US" altLang="ko-KR" dirty="0" smtClean="0"/>
              <a:t>TDE#45.2</a:t>
            </a:r>
            <a:r>
              <a:rPr lang="en-US" altLang="ko-KR" dirty="0"/>
              <a:t>: 30 June 2020 (Tue) 13:00 ~ 14:30 UTC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TDE#46: e-meeting, TBD</a:t>
            </a:r>
          </a:p>
          <a:p>
            <a:pPr lvl="1"/>
            <a:r>
              <a:rPr lang="en-US" altLang="ko-KR" dirty="0" smtClean="0"/>
              <a:t>TDE#47: 05-09, Oct, TBD, JP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277</Words>
  <Application>Microsoft Office PowerPoint</Application>
  <PresentationFormat>와이드스크린</PresentationFormat>
  <Paragraphs>78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123</cp:revision>
  <dcterms:created xsi:type="dcterms:W3CDTF">2017-09-21T15:46:31Z</dcterms:created>
  <dcterms:modified xsi:type="dcterms:W3CDTF">2020-05-20T10:16:27Z</dcterms:modified>
</cp:coreProperties>
</file>