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71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8" autoAdjust="0"/>
    <p:restoredTop sz="94660"/>
  </p:normalViewPr>
  <p:slideViewPr>
    <p:cSldViewPr snapToGrid="0">
      <p:cViewPr varScale="1">
        <p:scale>
          <a:sx n="65" d="100"/>
          <a:sy n="65" d="100"/>
        </p:scale>
        <p:origin x="76" y="19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535601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 smtClean="0"/>
              <a:t>WG3 TDE45</a:t>
            </a:r>
            <a:br>
              <a:rPr lang="en-US" dirty="0" smtClean="0"/>
            </a:br>
            <a:r>
              <a:rPr lang="en-US" dirty="0" smtClean="0"/>
              <a:t>Status Report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7937" y="4828299"/>
            <a:ext cx="10173628" cy="1655762"/>
          </a:xfrm>
        </p:spPr>
        <p:txBody>
          <a:bodyPr>
            <a:normAutofit lnSpcReduction="10000"/>
          </a:bodyPr>
          <a:lstStyle/>
          <a:p>
            <a:pPr algn="l"/>
            <a:r>
              <a:rPr lang="en-US" altLang="ko-KR" dirty="0" smtClean="0"/>
              <a:t>Group: TDE</a:t>
            </a:r>
          </a:p>
          <a:p>
            <a:pPr algn="l"/>
            <a:r>
              <a:rPr lang="en-US" altLang="ko-KR" dirty="0"/>
              <a:t>Source: </a:t>
            </a:r>
            <a:r>
              <a:rPr lang="en-US" altLang="ko-KR" dirty="0" smtClean="0"/>
              <a:t>TDE WG Chair, Andrew </a:t>
            </a:r>
            <a:r>
              <a:rPr lang="en-US" altLang="ko-KR" dirty="0"/>
              <a:t>Min-gyu Han, Hansung University</a:t>
            </a:r>
          </a:p>
          <a:p>
            <a:pPr algn="l"/>
            <a:r>
              <a:rPr lang="en-US" dirty="0" smtClean="0"/>
              <a:t>Meeting Date: 2020-04-20 to 2020-05-20</a:t>
            </a:r>
          </a:p>
          <a:p>
            <a:pPr algn="l"/>
            <a:r>
              <a:rPr lang="en-US" dirty="0" smtClean="0"/>
              <a:t>Doc#: TP-2020-0052-WG3_TDE_Report_to_TP45</a:t>
            </a:r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Summary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WG3 </a:t>
            </a:r>
            <a:r>
              <a:rPr lang="en-US" altLang="ko-KR" dirty="0"/>
              <a:t>Objectives for </a:t>
            </a:r>
            <a:r>
              <a:rPr lang="en-US" altLang="ko-KR" dirty="0" smtClean="0"/>
              <a:t>TDE 45 (</a:t>
            </a:r>
            <a:r>
              <a:rPr lang="en-US" altLang="ko-KR" dirty="0"/>
              <a:t>5</a:t>
            </a:r>
            <a:r>
              <a:rPr lang="en-US" altLang="ko-KR" dirty="0" smtClean="0"/>
              <a:t> CRs, </a:t>
            </a:r>
            <a:r>
              <a:rPr lang="en-US" altLang="ko-KR" dirty="0"/>
              <a:t>3</a:t>
            </a:r>
            <a:r>
              <a:rPr lang="en-US" altLang="ko-KR" dirty="0" smtClean="0"/>
              <a:t> inputs)</a:t>
            </a:r>
            <a:endParaRPr lang="en-US" altLang="ko-KR" dirty="0"/>
          </a:p>
          <a:p>
            <a:pPr lvl="1"/>
            <a:r>
              <a:rPr lang="en-US" altLang="ko-KR" dirty="0" smtClean="0"/>
              <a:t>Handling </a:t>
            </a:r>
            <a:r>
              <a:rPr lang="en-US" altLang="ko-KR" dirty="0" smtClean="0"/>
              <a:t>18 CRs and 2 </a:t>
            </a:r>
            <a:r>
              <a:rPr lang="en-US" altLang="ko-KR" dirty="0" smtClean="0"/>
              <a:t>baselines to develop </a:t>
            </a:r>
            <a:r>
              <a:rPr lang="en-US" altLang="ko-KR" dirty="0" smtClean="0"/>
              <a:t>test </a:t>
            </a:r>
            <a:r>
              <a:rPr lang="en-US" altLang="ko-KR" dirty="0" smtClean="0"/>
              <a:t>specs (Rel-3 and Rel-2)</a:t>
            </a:r>
          </a:p>
          <a:p>
            <a:pPr lvl="1"/>
            <a:r>
              <a:rPr lang="en-US" altLang="ko-KR" dirty="0" smtClean="0"/>
              <a:t>Making progress on Conformance testing R3 spec (85% </a:t>
            </a:r>
            <a:r>
              <a:rPr lang="en-US" altLang="ko-KR" dirty="0" smtClean="0">
                <a:sym typeface="Wingdings" panose="05000000000000000000" pitchFamily="2" charset="2"/>
              </a:rPr>
              <a:t> 92%)</a:t>
            </a:r>
            <a:endParaRPr lang="en-US" altLang="ko-KR" dirty="0">
              <a:sym typeface="Wingdings" panose="05000000000000000000" pitchFamily="2" charset="2"/>
            </a:endParaRPr>
          </a:p>
          <a:p>
            <a:pPr lvl="1"/>
            <a:endParaRPr lang="en-US" altLang="ko-KR" dirty="0" smtClean="0"/>
          </a:p>
          <a:p>
            <a:r>
              <a:rPr lang="en-US" altLang="ko-KR" dirty="0" smtClean="0"/>
              <a:t>Status of WIs</a:t>
            </a:r>
          </a:p>
          <a:p>
            <a:endParaRPr lang="en-US" altLang="ko-KR" dirty="0"/>
          </a:p>
        </p:txBody>
      </p:sp>
      <p:graphicFrame>
        <p:nvGraphicFramePr>
          <p:cNvPr id="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2227436"/>
              </p:ext>
            </p:extLst>
          </p:nvPr>
        </p:nvGraphicFramePr>
        <p:xfrm>
          <a:off x="817516" y="3778429"/>
          <a:ext cx="10622694" cy="1950720"/>
        </p:xfrm>
        <a:graphic>
          <a:graphicData uri="http://schemas.openxmlformats.org/drawingml/2006/table">
            <a:tbl>
              <a:tblPr/>
              <a:tblGrid>
                <a:gridCol w="989742">
                  <a:extLst>
                    <a:ext uri="{9D8B030D-6E8A-4147-A177-3AD203B41FA5}">
                      <a16:colId xmlns:a16="http://schemas.microsoft.com/office/drawing/2014/main" val="2027710133"/>
                    </a:ext>
                  </a:extLst>
                </a:gridCol>
                <a:gridCol w="3911081">
                  <a:extLst>
                    <a:ext uri="{9D8B030D-6E8A-4147-A177-3AD203B41FA5}">
                      <a16:colId xmlns:a16="http://schemas.microsoft.com/office/drawing/2014/main" val="3456560478"/>
                    </a:ext>
                  </a:extLst>
                </a:gridCol>
                <a:gridCol w="1533270">
                  <a:extLst>
                    <a:ext uri="{9D8B030D-6E8A-4147-A177-3AD203B41FA5}">
                      <a16:colId xmlns:a16="http://schemas.microsoft.com/office/drawing/2014/main" val="1695849921"/>
                    </a:ext>
                  </a:extLst>
                </a:gridCol>
                <a:gridCol w="1603663">
                  <a:extLst>
                    <a:ext uri="{9D8B030D-6E8A-4147-A177-3AD203B41FA5}">
                      <a16:colId xmlns:a16="http://schemas.microsoft.com/office/drawing/2014/main" val="2731500776"/>
                    </a:ext>
                  </a:extLst>
                </a:gridCol>
                <a:gridCol w="1330569">
                  <a:extLst>
                    <a:ext uri="{9D8B030D-6E8A-4147-A177-3AD203B41FA5}">
                      <a16:colId xmlns:a16="http://schemas.microsoft.com/office/drawing/2014/main" val="174863130"/>
                    </a:ext>
                  </a:extLst>
                </a:gridCol>
                <a:gridCol w="1254369">
                  <a:extLst>
                    <a:ext uri="{9D8B030D-6E8A-4147-A177-3AD203B41FA5}">
                      <a16:colId xmlns:a16="http://schemas.microsoft.com/office/drawing/2014/main" val="3133111326"/>
                    </a:ext>
                  </a:extLst>
                </a:gridCol>
              </a:tblGrid>
              <a:tr h="32531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 number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Release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TP#44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TP#44(TP45)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049646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WI-0054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Developers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’ guide series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70532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WI-0060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Interoperability testing Release 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92%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92%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40516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WI-0097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Interoperability testing Release 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205144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WI-0078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oneM2M API guide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4404093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WI-0085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3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R3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85%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92%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21125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WI-0086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4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(0)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(0)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2957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96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Item for </a:t>
            </a:r>
            <a:r>
              <a:rPr lang="en-US" altLang="ko-KR" dirty="0" smtClean="0"/>
              <a:t>Information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337187"/>
            <a:ext cx="10515600" cy="5083278"/>
          </a:xfrm>
        </p:spPr>
        <p:txBody>
          <a:bodyPr>
            <a:normAutofit lnSpcReduction="10000"/>
          </a:bodyPr>
          <a:lstStyle/>
          <a:p>
            <a:r>
              <a:rPr lang="en-US" altLang="ko-KR" dirty="0" smtClean="0"/>
              <a:t>Working </a:t>
            </a:r>
            <a:r>
              <a:rPr lang="en-US" altLang="ko-KR" dirty="0"/>
              <a:t>on developing </a:t>
            </a:r>
            <a:r>
              <a:rPr lang="en-US" altLang="ko-KR" dirty="0" smtClean="0"/>
              <a:t>Rel-3 </a:t>
            </a:r>
            <a:r>
              <a:rPr lang="en-US" altLang="ko-KR" dirty="0"/>
              <a:t>Testing </a:t>
            </a:r>
            <a:r>
              <a:rPr lang="en-US" altLang="ko-KR" dirty="0" smtClean="0"/>
              <a:t>specs: </a:t>
            </a:r>
            <a:endParaRPr lang="en-US" altLang="ko-KR" dirty="0"/>
          </a:p>
          <a:p>
            <a:pPr lvl="1"/>
            <a:r>
              <a:rPr lang="en-US" altLang="ko-KR" dirty="0" smtClean="0"/>
              <a:t>Removing R4 TPs from R3 (R4 will be made based on the latest R3)</a:t>
            </a:r>
          </a:p>
          <a:p>
            <a:pPr lvl="1"/>
            <a:r>
              <a:rPr lang="en-US" altLang="ko-KR" dirty="0" smtClean="0"/>
              <a:t>Update Test Components variables, </a:t>
            </a:r>
            <a:r>
              <a:rPr lang="en-US" altLang="ko-KR" dirty="0"/>
              <a:t>a</a:t>
            </a:r>
            <a:r>
              <a:rPr lang="en-US" altLang="ko-KR" dirty="0" smtClean="0"/>
              <a:t>dd TPs on</a:t>
            </a:r>
            <a:r>
              <a:rPr lang="ko-KR" altLang="en-US" dirty="0" smtClean="0"/>
              <a:t> </a:t>
            </a:r>
            <a:r>
              <a:rPr lang="en-US" altLang="ko-KR" dirty="0" smtClean="0"/>
              <a:t>ACP, NCT, TTCN-3, DMR and so on.</a:t>
            </a:r>
          </a:p>
          <a:p>
            <a:r>
              <a:rPr lang="en-US" altLang="ko-KR" dirty="0" smtClean="0"/>
              <a:t>Discussion on developer relation issues</a:t>
            </a:r>
          </a:p>
          <a:p>
            <a:pPr lvl="1"/>
            <a:r>
              <a:rPr lang="en-US" altLang="ko-KR" dirty="0"/>
              <a:t>2020 </a:t>
            </a:r>
            <a:r>
              <a:rPr lang="en-US" altLang="ko-KR" dirty="0" smtClean="0"/>
              <a:t>Interop plan &amp; Hackathon event</a:t>
            </a:r>
          </a:p>
          <a:p>
            <a:pPr lvl="2"/>
            <a:r>
              <a:rPr lang="en-US" altLang="ko-KR" dirty="0" smtClean="0"/>
              <a:t>Could be adjusted depends on situation.</a:t>
            </a:r>
          </a:p>
          <a:p>
            <a:pPr lvl="2"/>
            <a:r>
              <a:rPr lang="en-US" altLang="ko-KR" dirty="0" smtClean="0"/>
              <a:t>Currently, no changes. (after week of the TP#47</a:t>
            </a:r>
            <a:r>
              <a:rPr lang="en-US" altLang="ko-KR" dirty="0" smtClean="0"/>
              <a:t>)</a:t>
            </a:r>
          </a:p>
          <a:p>
            <a:r>
              <a:rPr lang="en-US" altLang="ko-KR" dirty="0" smtClean="0"/>
              <a:t>Start discussion on a new developer guide</a:t>
            </a:r>
          </a:p>
          <a:p>
            <a:pPr lvl="1"/>
            <a:r>
              <a:rPr lang="en-US" altLang="ko-KR" dirty="0"/>
              <a:t>WI-0054 (developer series ) has been </a:t>
            </a:r>
            <a:r>
              <a:rPr lang="en-US" altLang="ko-KR" dirty="0" smtClean="0"/>
              <a:t>completed (8 developer guides)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Consider </a:t>
            </a:r>
            <a:r>
              <a:rPr lang="en-US" altLang="ko-KR" dirty="0"/>
              <a:t>to propose a new WI for developer </a:t>
            </a:r>
            <a:r>
              <a:rPr lang="en-US" altLang="ko-KR" dirty="0" smtClean="0"/>
              <a:t>guides (proposal and supporting companies are needed) </a:t>
            </a:r>
            <a:endParaRPr lang="en-US" altLang="ko-KR" dirty="0"/>
          </a:p>
          <a:p>
            <a:pPr lvl="1"/>
            <a:r>
              <a:rPr lang="en-US" altLang="ko-KR" dirty="0" smtClean="0"/>
              <a:t>Currently going on via email reflector</a:t>
            </a:r>
          </a:p>
        </p:txBody>
      </p:sp>
    </p:spTree>
    <p:extLst>
      <p:ext uri="{BB962C8B-B14F-4D97-AF65-F5344CB8AC3E}">
        <p14:creationId xmlns:p14="http://schemas.microsoft.com/office/powerpoint/2010/main" val="44548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Item for DECISION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23686"/>
            <a:ext cx="10515600" cy="4815067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CR packs </a:t>
            </a:r>
            <a:r>
              <a:rPr lang="en-US" altLang="ko-KR" dirty="0"/>
              <a:t>for approval</a:t>
            </a:r>
          </a:p>
          <a:p>
            <a:pPr lvl="1"/>
            <a:r>
              <a:rPr lang="en-US" altLang="ko-KR" dirty="0" smtClean="0"/>
              <a:t>TP-2020-0053-TP45_TS-0018_R3_CR_Pack</a:t>
            </a:r>
          </a:p>
          <a:p>
            <a:pPr lvl="1"/>
            <a:r>
              <a:rPr lang="en-US" altLang="ko-KR" dirty="0" smtClean="0"/>
              <a:t>TP-2020-0054-TP45_TS-0018_R2_CR_Pack</a:t>
            </a:r>
          </a:p>
          <a:p>
            <a:pPr lvl="1"/>
            <a:r>
              <a:rPr lang="en-US" altLang="ko-KR" dirty="0" smtClean="0"/>
              <a:t>TP-2020-0055-TP45_TS-0019_R3_CR_Pack</a:t>
            </a:r>
            <a:endParaRPr lang="en-US" altLang="ko-KR" dirty="0"/>
          </a:p>
          <a:p>
            <a:pPr lvl="1"/>
            <a:r>
              <a:rPr lang="en-US" altLang="ko-KR" dirty="0" smtClean="0"/>
              <a:t>TP-2020-0056-TP45_TS-0019_R2_CR_Pack</a:t>
            </a:r>
            <a:endParaRPr lang="en-US" altLang="ko-KR" dirty="0"/>
          </a:p>
          <a:p>
            <a:pPr lvl="1"/>
            <a:endParaRPr lang="en-US" altLang="ko-KR" dirty="0" smtClean="0"/>
          </a:p>
          <a:p>
            <a:r>
              <a:rPr lang="en-US" altLang="ko-KR" dirty="0"/>
              <a:t>See </a:t>
            </a:r>
            <a:r>
              <a:rPr lang="en-US" altLang="ko-KR" dirty="0" smtClean="0"/>
              <a:t>TDE-2020-0041R05-TDE45_Document_Allocation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34168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Next Meetings / Calls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Conference Calls</a:t>
            </a:r>
          </a:p>
          <a:p>
            <a:pPr lvl="1"/>
            <a:r>
              <a:rPr lang="en-US" altLang="ko-KR" dirty="0" smtClean="0"/>
              <a:t>TDE#45.1</a:t>
            </a:r>
            <a:r>
              <a:rPr lang="en-US" altLang="ko-KR" dirty="0"/>
              <a:t>: 2 June 2020 </a:t>
            </a:r>
            <a:r>
              <a:rPr lang="en-US" altLang="ko-KR" dirty="0" smtClean="0"/>
              <a:t>(Tue</a:t>
            </a:r>
            <a:r>
              <a:rPr lang="en-US" altLang="ko-KR" dirty="0"/>
              <a:t>) 13:00 ~ 14:30 UTC</a:t>
            </a:r>
          </a:p>
          <a:p>
            <a:pPr lvl="1"/>
            <a:r>
              <a:rPr lang="en-US" altLang="ko-KR" dirty="0" smtClean="0"/>
              <a:t>TDE#45.2</a:t>
            </a:r>
            <a:r>
              <a:rPr lang="en-US" altLang="ko-KR" dirty="0"/>
              <a:t>: 30 June 2020 (Tue) 13:00 ~ 14:30 UTC</a:t>
            </a:r>
          </a:p>
          <a:p>
            <a:endParaRPr lang="en-US" altLang="ko-KR" dirty="0"/>
          </a:p>
          <a:p>
            <a:r>
              <a:rPr lang="en-US" altLang="ko-KR" dirty="0"/>
              <a:t>Face-to-Face</a:t>
            </a:r>
          </a:p>
          <a:p>
            <a:pPr lvl="1"/>
            <a:r>
              <a:rPr lang="en-US" altLang="ko-KR" dirty="0" smtClean="0"/>
              <a:t>TDE#46: e-meeting, TBD</a:t>
            </a:r>
          </a:p>
          <a:p>
            <a:pPr lvl="1"/>
            <a:r>
              <a:rPr lang="en-US" altLang="ko-KR" dirty="0" smtClean="0"/>
              <a:t>TDE#47: 05-09, Oct, TBD, JP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42484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92084" y="3157537"/>
            <a:ext cx="7850299" cy="1173570"/>
          </a:xfrm>
        </p:spPr>
        <p:txBody>
          <a:bodyPr>
            <a:normAutofit/>
          </a:bodyPr>
          <a:lstStyle/>
          <a:p>
            <a:pPr algn="ctr"/>
            <a:r>
              <a:rPr lang="en-US" altLang="ko-KR" sz="6000" dirty="0" smtClean="0"/>
              <a:t>Thank You!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390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2062</TotalTime>
  <Words>323</Words>
  <Application>Microsoft Office PowerPoint</Application>
  <PresentationFormat>와이드스크린</PresentationFormat>
  <Paragraphs>82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4" baseType="lpstr">
      <vt:lpstr>宋体</vt:lpstr>
      <vt:lpstr>맑은 고딕</vt:lpstr>
      <vt:lpstr>Arial</vt:lpstr>
      <vt:lpstr>Calibri</vt:lpstr>
      <vt:lpstr>Myriad Pro</vt:lpstr>
      <vt:lpstr>Myriad Pro Light</vt:lpstr>
      <vt:lpstr>Wingdings</vt:lpstr>
      <vt:lpstr>Office Theme</vt:lpstr>
      <vt:lpstr>WG3 TDE45 Status Report</vt:lpstr>
      <vt:lpstr>Summary</vt:lpstr>
      <vt:lpstr>Item for Information</vt:lpstr>
      <vt:lpstr>Item for DECISION</vt:lpstr>
      <vt:lpstr>Next Meetings / Calls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Andrew Min-gyu Han</cp:lastModifiedBy>
  <cp:revision>126</cp:revision>
  <dcterms:created xsi:type="dcterms:W3CDTF">2017-09-21T15:46:31Z</dcterms:created>
  <dcterms:modified xsi:type="dcterms:W3CDTF">2020-05-20T10:43:42Z</dcterms:modified>
</cp:coreProperties>
</file>