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0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TDE46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2020-07-01 to 2020-07-24</a:t>
            </a:r>
          </a:p>
          <a:p>
            <a:pPr algn="l"/>
            <a:r>
              <a:rPr lang="en-US" dirty="0" smtClean="0"/>
              <a:t>Doc#: TP-2020-0077-WG3_TDE_Report_to_TP46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46 (</a:t>
            </a:r>
            <a:r>
              <a:rPr lang="en-US" altLang="ko-KR" dirty="0"/>
              <a:t>1</a:t>
            </a:r>
            <a:r>
              <a:rPr lang="en-US" altLang="ko-KR" dirty="0" smtClean="0"/>
              <a:t> CRs, </a:t>
            </a:r>
            <a:r>
              <a:rPr lang="en-US" altLang="ko-KR" dirty="0"/>
              <a:t>5</a:t>
            </a:r>
            <a:r>
              <a:rPr lang="en-US" altLang="ko-KR" dirty="0" smtClean="0"/>
              <a:t>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1 CRs and 2 baselines to develop test specs (Rel-4 and Rel-3)</a:t>
            </a:r>
          </a:p>
          <a:p>
            <a:pPr lvl="1"/>
            <a:r>
              <a:rPr lang="en-US" altLang="ko-KR" dirty="0" smtClean="0"/>
              <a:t>Making progress on Conformance testing R4 spec (00</a:t>
            </a:r>
            <a:r>
              <a:rPr lang="en-US" altLang="ko-KR" dirty="0" smtClean="0">
                <a:sym typeface="Wingdings" panose="05000000000000000000" pitchFamily="2" charset="2"/>
              </a:rPr>
              <a:t>%)</a:t>
            </a:r>
            <a:endParaRPr lang="en-US" altLang="ko-KR" dirty="0">
              <a:sym typeface="Wingdings" panose="05000000000000000000" pitchFamily="2" charset="2"/>
            </a:endParaRP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187010"/>
              </p:ext>
            </p:extLst>
          </p:nvPr>
        </p:nvGraphicFramePr>
        <p:xfrm>
          <a:off x="817516" y="377842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Rel-4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New baseline(v4.1.0) and </a:t>
            </a:r>
            <a:r>
              <a:rPr lang="en-US" altLang="ko-KR" dirty="0"/>
              <a:t>TPs </a:t>
            </a:r>
            <a:r>
              <a:rPr lang="en-US" altLang="ko-KR" dirty="0" smtClean="0"/>
              <a:t>for discovery based </a:t>
            </a:r>
            <a:r>
              <a:rPr lang="en-US" altLang="ko-KR" dirty="0" smtClean="0"/>
              <a:t>operations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GCF </a:t>
            </a:r>
            <a:r>
              <a:rPr lang="en-US" altLang="ko-KR" dirty="0"/>
              <a:t>&amp; oneM2M TDE Meeting to discuss Certification Release </a:t>
            </a:r>
            <a:r>
              <a:rPr lang="en-US" altLang="ko-KR" dirty="0" smtClean="0"/>
              <a:t>2 (10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Jul)</a:t>
            </a:r>
            <a:endParaRPr lang="en-US" altLang="ko-KR" dirty="0"/>
          </a:p>
          <a:p>
            <a:pPr lvl="1"/>
            <a:r>
              <a:rPr lang="en-US" altLang="ko-KR" dirty="0" smtClean="0"/>
              <a:t>oneM2M </a:t>
            </a:r>
            <a:r>
              <a:rPr lang="en-US" altLang="ko-KR" dirty="0"/>
              <a:t>Core spec and Test Spec development </a:t>
            </a:r>
            <a:r>
              <a:rPr lang="en-US" altLang="ko-KR" dirty="0" smtClean="0"/>
              <a:t>plan (Rel-3 &amp; 4)</a:t>
            </a:r>
            <a:endParaRPr lang="en-US" altLang="ko-KR" dirty="0"/>
          </a:p>
          <a:p>
            <a:pPr lvl="1"/>
            <a:r>
              <a:rPr lang="en-US" altLang="ko-KR" dirty="0"/>
              <a:t>oneM2M Certification Update to </a:t>
            </a:r>
            <a:r>
              <a:rPr lang="en-US" altLang="ko-KR" dirty="0" smtClean="0"/>
              <a:t>IAG#33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Activities on developers outreach</a:t>
            </a:r>
          </a:p>
          <a:p>
            <a:pPr lvl="1"/>
            <a:r>
              <a:rPr lang="en-US" altLang="ko-KR" dirty="0" smtClean="0"/>
              <a:t>Propose </a:t>
            </a:r>
            <a:r>
              <a:rPr lang="en-US" altLang="ko-KR" dirty="0"/>
              <a:t>a new WI for developer </a:t>
            </a:r>
            <a:r>
              <a:rPr lang="en-US" altLang="ko-KR" dirty="0" smtClean="0"/>
              <a:t>guides on </a:t>
            </a:r>
            <a:r>
              <a:rPr lang="en-GB" altLang="ko-KR" dirty="0" smtClean="0"/>
              <a:t>the CRUND messages </a:t>
            </a:r>
            <a:r>
              <a:rPr lang="en-GB" altLang="ko-KR" dirty="0"/>
              <a:t>for managing some of the main resources </a:t>
            </a:r>
            <a:r>
              <a:rPr lang="en-GB" altLang="ko-KR" dirty="0" smtClean="0"/>
              <a:t>(defined in TS-0001) and the </a:t>
            </a:r>
            <a:r>
              <a:rPr lang="en-GB" altLang="ko-KR" dirty="0"/>
              <a:t>REST API </a:t>
            </a:r>
            <a:r>
              <a:rPr lang="en-GB" altLang="ko-KR" dirty="0" smtClean="0"/>
              <a:t>examples</a:t>
            </a:r>
          </a:p>
          <a:p>
            <a:pPr lvl="1"/>
            <a:r>
              <a:rPr lang="en-GB" altLang="ko-KR" dirty="0" smtClean="0"/>
              <a:t>Consider </a:t>
            </a:r>
            <a:r>
              <a:rPr lang="en-GB" altLang="ko-KR" dirty="0" err="1" smtClean="0"/>
              <a:t>JupyterNote</a:t>
            </a:r>
            <a:r>
              <a:rPr lang="en-GB" altLang="ko-KR" dirty="0" smtClean="0"/>
              <a:t> and </a:t>
            </a:r>
            <a:r>
              <a:rPr lang="en-GB" altLang="ko-KR" dirty="0" err="1" smtClean="0"/>
              <a:t>stackOverflow</a:t>
            </a:r>
            <a:r>
              <a:rPr lang="en-GB" altLang="ko-KR" dirty="0" smtClean="0"/>
              <a:t> (Thanks Andreas!)</a:t>
            </a:r>
          </a:p>
          <a:p>
            <a:pPr lvl="1"/>
            <a:r>
              <a:rPr lang="en-US" altLang="ko-KR" dirty="0" smtClean="0"/>
              <a:t>Consider Interop2020 Event </a:t>
            </a:r>
            <a:r>
              <a:rPr lang="en-US" altLang="ko-KR" dirty="0"/>
              <a:t>: TP-2020-0090-oneM2M_7th_Remote_Interop_Event</a:t>
            </a:r>
            <a:endParaRPr lang="en-GB" altLang="ko-KR" dirty="0" smtClean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TP-2020-0079-TP46_TS-0018_R4_CR_Pack</a:t>
            </a:r>
          </a:p>
          <a:p>
            <a:pPr lvl="1"/>
            <a:r>
              <a:rPr lang="en-US" altLang="ko-KR" dirty="0" smtClean="0"/>
              <a:t>TP-2020-0080-TP46_TS-0025_R3_CR_Pack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 smtClean="0"/>
              <a:t>New WI</a:t>
            </a:r>
          </a:p>
          <a:p>
            <a:pPr lvl="1"/>
            <a:r>
              <a:rPr lang="en-US" altLang="ko-KR" dirty="0"/>
              <a:t>TP-2020-0081-new WI-oneM2M </a:t>
            </a:r>
            <a:r>
              <a:rPr lang="en-US" altLang="ko-KR" dirty="0" err="1"/>
              <a:t>API_Guide</a:t>
            </a:r>
            <a:r>
              <a:rPr lang="en-US" altLang="ko-KR" dirty="0"/>
              <a:t> </a:t>
            </a:r>
            <a:r>
              <a:rPr lang="en-US" altLang="ko-KR" dirty="0" err="1"/>
              <a:t>Rel</a:t>
            </a:r>
            <a:r>
              <a:rPr lang="en-US" altLang="ko-KR" dirty="0"/>
              <a:t> 3</a:t>
            </a:r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TDE-2020-0076R03-TDE46_Document_Allocation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TDE#46.1</a:t>
            </a:r>
            <a:r>
              <a:rPr lang="en-US" altLang="ko-KR" dirty="0"/>
              <a:t>: </a:t>
            </a:r>
            <a:r>
              <a:rPr lang="en-US" altLang="ko-KR" dirty="0" smtClean="0"/>
              <a:t>18 August </a:t>
            </a:r>
            <a:r>
              <a:rPr lang="en-US" altLang="ko-KR" dirty="0"/>
              <a:t>2020 </a:t>
            </a:r>
            <a:r>
              <a:rPr lang="en-US" altLang="ko-KR" dirty="0" smtClean="0"/>
              <a:t>(Tue</a:t>
            </a:r>
            <a:r>
              <a:rPr lang="en-US" altLang="ko-KR" dirty="0"/>
              <a:t>) 13:00 ~ 14:30 UTC</a:t>
            </a:r>
          </a:p>
          <a:p>
            <a:pPr lvl="1"/>
            <a:r>
              <a:rPr lang="en-US" altLang="ko-KR" dirty="0" smtClean="0"/>
              <a:t>TDE#46.2</a:t>
            </a:r>
            <a:r>
              <a:rPr lang="en-US" altLang="ko-KR" dirty="0"/>
              <a:t>: </a:t>
            </a:r>
            <a:r>
              <a:rPr lang="en-US" altLang="ko-KR" dirty="0" smtClean="0"/>
              <a:t>15 </a:t>
            </a:r>
            <a:r>
              <a:rPr lang="en-US" altLang="ko-KR" smtClean="0"/>
              <a:t>September 2020 </a:t>
            </a:r>
            <a:r>
              <a:rPr lang="en-US" altLang="ko-KR" dirty="0"/>
              <a:t>(Tue) 13:00 ~ 14:30 UTC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TDE#47: e-meeting, 28 Sep. ~ 23 Oct. (TBC)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2173</TotalTime>
  <Words>301</Words>
  <Application>Microsoft Office PowerPoint</Application>
  <PresentationFormat>와이드스크린</PresentationFormat>
  <Paragraphs>82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宋体</vt:lpstr>
      <vt:lpstr>맑은 고딕</vt:lpstr>
      <vt:lpstr>Arial</vt:lpstr>
      <vt:lpstr>Calibri</vt:lpstr>
      <vt:lpstr>Myriad Pro</vt:lpstr>
      <vt:lpstr>Myriad Pro Light</vt:lpstr>
      <vt:lpstr>Wingdings</vt:lpstr>
      <vt:lpstr>Office Theme</vt:lpstr>
      <vt:lpstr>WG3 TDE46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139</cp:revision>
  <dcterms:created xsi:type="dcterms:W3CDTF">2017-09-21T15:46:31Z</dcterms:created>
  <dcterms:modified xsi:type="dcterms:W3CDTF">2020-07-24T12:40:31Z</dcterms:modified>
</cp:coreProperties>
</file>