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50"/>
    <p:restoredTop sz="94660"/>
  </p:normalViewPr>
  <p:slideViewPr>
    <p:cSldViewPr showGuides="1">
      <p:cViewPr varScale="1">
        <p:scale>
          <a:sx n="77" d="100"/>
          <a:sy n="77" d="100"/>
        </p:scale>
        <p:origin x="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7/23/2020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7/23/2020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ember.onem2m.org/Application/documentApp/documentinfo/?documentId=32445&amp;fromList=Y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TP#46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2020-07-02 to 2020-07-21 (e-meetings)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TP#46,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4582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Progress on TS-0023, TR-0049, SDT 4.0…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sz="3200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Progress on TS-0002: requirements of Smart lift and Advanced Semantic Discovery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TP-2020-0078-RDM_status_report_to_TP46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2296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</a:t>
            </a:r>
          </a:p>
          <a:p>
            <a:pPr lvl="1">
              <a:defRPr/>
            </a:pPr>
            <a:r>
              <a:rPr lang="pt-BR" altLang="de-DE" sz="1600" dirty="0"/>
              <a:t>TP-2020-0084-TP46_TS_0023_CR_Pack_R4</a:t>
            </a:r>
          </a:p>
          <a:p>
            <a:pPr lvl="2">
              <a:defRPr/>
            </a:pPr>
            <a:r>
              <a:rPr lang="en-GB" altLang="de-DE" sz="1100" dirty="0"/>
              <a:t>RDM-2020-0060R01</a:t>
            </a:r>
          </a:p>
          <a:p>
            <a:pPr lvl="2">
              <a:defRPr/>
            </a:pPr>
            <a:r>
              <a:rPr lang="en-GB" altLang="de-DE" sz="1100" dirty="0"/>
              <a:t>RDM-2020-0059R01</a:t>
            </a:r>
          </a:p>
          <a:p>
            <a:pPr lvl="2">
              <a:defRPr/>
            </a:pPr>
            <a:r>
              <a:rPr lang="en-GB" altLang="de-DE" sz="1100" dirty="0"/>
              <a:t>RDM-2020-0061</a:t>
            </a:r>
          </a:p>
          <a:p>
            <a:pPr lvl="2">
              <a:defRPr/>
            </a:pPr>
            <a:r>
              <a:rPr lang="en-GB" altLang="de-DE" sz="1100" dirty="0"/>
              <a:t>RDM-2020-0049R02</a:t>
            </a:r>
          </a:p>
          <a:p>
            <a:pPr lvl="2">
              <a:defRPr/>
            </a:pPr>
            <a:r>
              <a:rPr lang="en-GB" altLang="de-DE" sz="1100" dirty="0"/>
              <a:t>RDM-2020-0053</a:t>
            </a:r>
          </a:p>
          <a:p>
            <a:pPr lvl="2">
              <a:defRPr/>
            </a:pPr>
            <a:r>
              <a:rPr lang="en-GB" altLang="de-DE" sz="1100" dirty="0"/>
              <a:t>RDM-2020-0052</a:t>
            </a:r>
          </a:p>
          <a:p>
            <a:pPr lvl="2">
              <a:defRPr/>
            </a:pPr>
            <a:r>
              <a:rPr lang="en-GB" altLang="de-DE" sz="1100" dirty="0"/>
              <a:t>RDM-2020-0050R01</a:t>
            </a:r>
          </a:p>
          <a:p>
            <a:pPr lvl="1">
              <a:defRPr/>
            </a:pPr>
            <a:r>
              <a:rPr lang="pt-BR" altLang="de-DE" sz="1600" dirty="0"/>
              <a:t>TP-2020-0085-TP46_TS_0002_CR_Pack_R4</a:t>
            </a:r>
          </a:p>
          <a:p>
            <a:pPr lvl="2">
              <a:defRPr/>
            </a:pPr>
            <a:r>
              <a:rPr lang="en-GB" altLang="de-DE" sz="1100" dirty="0"/>
              <a:t>RDM-2020-0062R01</a:t>
            </a:r>
          </a:p>
          <a:p>
            <a:pPr lvl="1">
              <a:defRPr/>
            </a:pPr>
            <a:r>
              <a:rPr lang="pt-BR" altLang="de-DE" sz="1600" dirty="0"/>
              <a:t>TP-2020-0086-TP46_TS_0002_CR_Pack_R5</a:t>
            </a:r>
          </a:p>
          <a:p>
            <a:pPr lvl="2">
              <a:defRPr/>
            </a:pPr>
            <a:r>
              <a:rPr lang="en-GB" altLang="de-DE" sz="1100" dirty="0"/>
              <a:t>RDM-2020-0063</a:t>
            </a:r>
          </a:p>
          <a:p>
            <a:pPr lvl="1">
              <a:defRPr/>
            </a:pPr>
            <a:r>
              <a:rPr lang="en-US" altLang="de-DE" sz="1600" dirty="0"/>
              <a:t>TP-2020-0087-TR-0049_Request_for_TP_Approval</a:t>
            </a:r>
          </a:p>
          <a:p>
            <a:pPr lvl="2">
              <a:defRPr/>
            </a:pPr>
            <a:r>
              <a:rPr lang="en-GB" altLang="de-DE" sz="1200" dirty="0"/>
              <a:t>RDM-2020-0065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</a:t>
            </a:r>
          </a:p>
          <a:p>
            <a:pPr lvl="1">
              <a:defRPr/>
            </a:pPr>
            <a:r>
              <a:rPr lang="en-US" altLang="de-DE" sz="1600" dirty="0"/>
              <a:t>WI-0092 - Railway Domain Enablement  </a:t>
            </a:r>
            <a:r>
              <a:rPr lang="fr-FR" sz="1600" dirty="0">
                <a:hlinkClick r:id="rId2"/>
              </a:rPr>
              <a:t>TP-2020-0082</a:t>
            </a:r>
            <a:endParaRPr lang="en-US" altLang="de-DE" sz="1600" dirty="0"/>
          </a:p>
          <a:p>
            <a:pPr lvl="1">
              <a:defRPr/>
            </a:pPr>
            <a:r>
              <a:rPr lang="en-US" altLang="de-DE" sz="1600" dirty="0"/>
              <a:t>WI-0094 - Ontologies for Smart City Services (To be updated)</a:t>
            </a: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TP-2020-0078-RDM_status_report_to_TP46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6868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Continuation </a:t>
            </a:r>
          </a:p>
          <a:p>
            <a:pPr lvl="1">
              <a:defRPr/>
            </a:pPr>
            <a:r>
              <a:rPr lang="en-US" altLang="de-DE" sz="1900" dirty="0"/>
              <a:t>WI-0046 - Vehicular domain enablement  </a:t>
            </a:r>
            <a:r>
              <a:rPr lang="en-US" altLang="de-DE" sz="1900" dirty="0">
                <a:sym typeface="Wingdings" panose="05000000000000000000" pitchFamily="2" charset="2"/>
              </a:rPr>
              <a:t>91</a:t>
            </a:r>
            <a:r>
              <a:rPr lang="en-US" altLang="de-DE" sz="1900" dirty="0"/>
              <a:t>%</a:t>
            </a:r>
            <a:r>
              <a:rPr lang="en-US" altLang="de-DE" sz="1900" dirty="0">
                <a:sym typeface="Wingdings" panose="05000000000000000000" pitchFamily="2" charset="2"/>
              </a:rPr>
              <a:t>91%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WI-0070 - </a:t>
            </a:r>
            <a:r>
              <a:rPr lang="en-GB" sz="1900" dirty="0"/>
              <a:t>Public Warning Service Enabler - normative work 40%</a:t>
            </a:r>
            <a:r>
              <a:rPr lang="en-GB" sz="1900" dirty="0">
                <a:sym typeface="Wingdings" panose="05000000000000000000" pitchFamily="2" charset="2"/>
              </a:rPr>
              <a:t>40%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WI-0084 - SDT based Information Model and Mapping for Vert. Ind. </a:t>
            </a:r>
            <a:r>
              <a:rPr lang="en-US" altLang="de-DE" sz="1900" dirty="0">
                <a:sym typeface="Wingdings" panose="05000000000000000000" pitchFamily="2" charset="2"/>
              </a:rPr>
              <a:t>85%95%</a:t>
            </a:r>
            <a:endParaRPr lang="fr-FR" altLang="de-DE" sz="1900" dirty="0"/>
          </a:p>
          <a:p>
            <a:pPr lvl="1">
              <a:defRPr/>
            </a:pPr>
            <a:r>
              <a:rPr lang="en-US" altLang="de-DE" sz="1900" dirty="0"/>
              <a:t>WI-0092 - Railway Domain Enablement </a:t>
            </a:r>
            <a:r>
              <a:rPr lang="fr-FR" altLang="de-DE" sz="1900" dirty="0">
                <a:sym typeface="Wingdings" panose="05000000000000000000" pitchFamily="2" charset="2"/>
              </a:rPr>
              <a:t>45</a:t>
            </a:r>
            <a:r>
              <a:rPr lang="fr-FR" altLang="de-DE" sz="1900" dirty="0"/>
              <a:t>%</a:t>
            </a:r>
            <a:r>
              <a:rPr lang="fr-FR" altLang="de-DE" sz="1900" dirty="0">
                <a:sym typeface="Wingdings" panose="05000000000000000000" pitchFamily="2" charset="2"/>
              </a:rPr>
              <a:t>50%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de-DE" sz="1900" dirty="0">
                <a:sym typeface="Wingdings" panose="05000000000000000000" pitchFamily="2" charset="2"/>
              </a:rPr>
              <a:t>40%</a:t>
            </a:r>
            <a:r>
              <a:rPr lang="ko-KR" altLang="en-US" sz="1900" dirty="0">
                <a:sym typeface="Wingdings" panose="05000000000000000000" pitchFamily="2" charset="2"/>
              </a:rPr>
              <a:t> </a:t>
            </a:r>
            <a:r>
              <a:rPr lang="en-US" altLang="ko-KR" sz="1900" dirty="0">
                <a:sym typeface="Wingdings" panose="05000000000000000000" pitchFamily="2" charset="2"/>
              </a:rPr>
              <a:t>40%</a:t>
            </a:r>
          </a:p>
          <a:p>
            <a:pPr lvl="1">
              <a:defRPr/>
            </a:pPr>
            <a:r>
              <a:rPr lang="en-GB" altLang="de-DE" sz="1900" dirty="0"/>
              <a:t>WI-0081 - Smart Device Template 4.0 </a:t>
            </a:r>
            <a:r>
              <a:rPr lang="en-US" altLang="ko-KR" sz="1900" dirty="0">
                <a:highlight>
                  <a:srgbClr val="00FF00"/>
                </a:highlight>
                <a:sym typeface="Wingdings" panose="05000000000000000000" pitchFamily="2" charset="2"/>
              </a:rPr>
              <a:t>95%100%</a:t>
            </a:r>
            <a:endParaRPr lang="en-US" altLang="ko-KR" sz="1900" dirty="0">
              <a:highlight>
                <a:srgbClr val="00FF00"/>
              </a:highlight>
            </a:endParaRPr>
          </a:p>
          <a:p>
            <a:pPr lvl="1">
              <a:defRPr/>
            </a:pPr>
            <a:r>
              <a:rPr lang="da-DK" altLang="de-DE" sz="1900" dirty="0"/>
              <a:t>WI-0075 - Ind. Dom. </a:t>
            </a:r>
            <a:r>
              <a:rPr lang="da-DK" altLang="de-DE" sz="1900" dirty="0" err="1"/>
              <a:t>Inf</a:t>
            </a:r>
            <a:r>
              <a:rPr lang="da-DK" altLang="de-DE" sz="1900" dirty="0"/>
              <a:t>. Model </a:t>
            </a:r>
            <a:r>
              <a:rPr lang="da-DK" altLang="de-DE" sz="1900" dirty="0" err="1"/>
              <a:t>Mapg</a:t>
            </a:r>
            <a:r>
              <a:rPr lang="da-DK" altLang="de-DE" sz="1900" dirty="0"/>
              <a:t>. &amp; Sem. </a:t>
            </a:r>
            <a:r>
              <a:rPr lang="da-DK" altLang="de-DE" sz="1900" dirty="0" err="1"/>
              <a:t>Spt</a:t>
            </a:r>
            <a:r>
              <a:rPr lang="da-DK" altLang="de-DE" sz="1900" dirty="0"/>
              <a:t>. </a:t>
            </a:r>
            <a:r>
              <a:rPr lang="da-DK" altLang="de-DE" sz="1900" dirty="0">
                <a:highlight>
                  <a:srgbClr val="00FF00"/>
                </a:highlight>
                <a:sym typeface="Wingdings" panose="05000000000000000000" pitchFamily="2" charset="2"/>
              </a:rPr>
              <a:t>90% 100%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20%40%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WI-0099 - Management Object Migration 5%30%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WI-0101 - Advanced </a:t>
            </a:r>
            <a:r>
              <a:rPr lang="da-DK" altLang="de-DE" sz="1900" dirty="0" err="1">
                <a:sym typeface="Wingdings" panose="05000000000000000000" pitchFamily="2" charset="2"/>
              </a:rPr>
              <a:t>semantic</a:t>
            </a:r>
            <a:r>
              <a:rPr lang="da-DK" altLang="de-DE" sz="1900" dirty="0">
                <a:sym typeface="Wingdings" panose="05000000000000000000" pitchFamily="2" charset="2"/>
              </a:rPr>
              <a:t> </a:t>
            </a:r>
            <a:r>
              <a:rPr lang="da-DK" altLang="de-DE" sz="1900" dirty="0" err="1">
                <a:sym typeface="Wingdings" panose="05000000000000000000" pitchFamily="2" charset="2"/>
              </a:rPr>
              <a:t>discovery</a:t>
            </a:r>
            <a:r>
              <a:rPr lang="da-DK" altLang="de-DE" sz="1900" dirty="0">
                <a:sym typeface="Wingdings" panose="05000000000000000000" pitchFamily="2" charset="2"/>
              </a:rPr>
              <a:t> 10% 25%</a:t>
            </a:r>
            <a:endParaRPr lang="en-GB" altLang="de-DE" sz="1900" dirty="0"/>
          </a:p>
          <a:p>
            <a:pPr lvl="1">
              <a:defRPr/>
            </a:pPr>
            <a:endParaRPr lang="en-GB" altLang="de-DE" sz="2400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TP-2020-0078-RDM_status_report_to_TP46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de-DE" sz="2300" dirty="0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en-US" altLang="de-DE" sz="2300" dirty="0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Vehicular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en-GB" altLang="fr-FR" sz="2400" dirty="0"/>
              <a:t>Public Warning Service Enabler – normative works in WI-0070</a:t>
            </a:r>
          </a:p>
          <a:p>
            <a:pPr>
              <a:defRPr/>
            </a:pPr>
            <a:r>
              <a:rPr lang="en-US" altLang="de-DE" sz="2400" dirty="0"/>
              <a:t>Ontologies for Smart City Services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Finalizing</a:t>
            </a:r>
            <a:r>
              <a:rPr lang="de-DE" altLang="de-DE" sz="2300" dirty="0"/>
              <a:t> WI-0084</a:t>
            </a:r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de-DE" altLang="de-DE" sz="2400" dirty="0" err="1"/>
              <a:t>Continue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to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advance</a:t>
            </a:r>
            <a:r>
              <a:rPr lang="de-DE" altLang="de-DE" sz="2400" dirty="0"/>
              <a:t> a</a:t>
            </a:r>
            <a:r>
              <a:rPr lang="da-DK" altLang="de-DE" sz="2400" dirty="0" err="1">
                <a:sym typeface="Wingdings" panose="05000000000000000000" pitchFamily="2" charset="2"/>
              </a:rPr>
              <a:t>dvanced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semantic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discovery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e-DE" altLang="de-DE" sz="2300" dirty="0"/>
              <a:t>WI-0101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RDM-2020-0067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TP-2020-0078-RDM_status_report_to_TP46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46.1 (7 Sep 12:00-14:00)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46.2 (21 Sep 12:00-14:00)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TP#47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RDM#47 in </a:t>
            </a:r>
            <a:r>
              <a:rPr lang="en-US" altLang="de-DE" sz="2000" dirty="0">
                <a:solidFill>
                  <a:srgbClr val="FF0000"/>
                </a:solidFill>
              </a:rPr>
              <a:t>Sep-Oct (to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Timeslot allocations unknown at this time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</a:t>
            </a:r>
            <a:r>
              <a:rPr lang="en-GB" altLang="de-DE" dirty="0" err="1">
                <a:solidFill>
                  <a:schemeClr val="tx1"/>
                </a:solidFill>
              </a:rPr>
              <a:t>Wis</a:t>
            </a:r>
            <a:endParaRPr lang="en-GB" altLang="de-DE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Review existing requirements for any adjustments based on Stage 2/3 advancements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Rel.5 activities 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TP-2020-0078-RDM_status_report_to_TP46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9179</TotalTime>
  <Words>470</Words>
  <Application>Microsoft Office PowerPoint</Application>
  <PresentationFormat>On-screen Show (4:3)</PresentationFormat>
  <Paragraphs>73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TP#46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226</cp:revision>
  <dcterms:created xsi:type="dcterms:W3CDTF">2012-09-11T22:52:11Z</dcterms:created>
  <dcterms:modified xsi:type="dcterms:W3CDTF">2020-07-23T08:09:36Z</dcterms:modified>
</cp:coreProperties>
</file>