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96" d="100"/>
          <a:sy n="96" d="100"/>
        </p:scale>
        <p:origin x="7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7/24/2020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TP46 closing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2020-07-24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TP46 closing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TP46 closing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34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TP#46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4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2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</a:t>
            </a:r>
            <a:r>
              <a:rPr lang="en-US" altLang="de-DE" sz="1800" b="1" dirty="0">
                <a:solidFill>
                  <a:schemeClr val="tx2"/>
                </a:solidFill>
              </a:rPr>
              <a:t>dates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23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 smtClean="0">
                <a:solidFill>
                  <a:srgbClr val="FF0000"/>
                </a:solidFill>
              </a:rPr>
              <a:t>2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Release 4 </a:t>
            </a:r>
            <a:r>
              <a:rPr lang="en-US" altLang="zh-CN" sz="2400" dirty="0" smtClean="0">
                <a:solidFill>
                  <a:prstClr val="black"/>
                </a:solidFill>
              </a:rPr>
              <a:t>time line update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1 </a:t>
            </a:r>
            <a:r>
              <a:rPr lang="en-US" altLang="de-DE" sz="1800" dirty="0" smtClean="0"/>
              <a:t>Freeze TP40 – Q2 2019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2 Freeze TP44 – Q1 2020 : done!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 smtClean="0"/>
              <a:t>Stage </a:t>
            </a:r>
            <a:r>
              <a:rPr lang="en-US" altLang="de-DE" sz="1800" dirty="0"/>
              <a:t>3 </a:t>
            </a:r>
            <a:r>
              <a:rPr lang="en-US" altLang="de-DE" sz="1800" dirty="0" smtClean="0"/>
              <a:t>Freeze TP46 – Q3 </a:t>
            </a:r>
            <a:r>
              <a:rPr lang="en-US" altLang="de-DE" sz="1800" dirty="0" smtClean="0"/>
              <a:t>2020 : done!</a:t>
            </a:r>
            <a:endParaRPr lang="en-US" altLang="de-DE" sz="1800" dirty="0"/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24666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</a:t>
            </a:r>
            <a:r>
              <a:rPr lang="en-GB" altLang="de-DE" sz="1400" dirty="0" smtClean="0"/>
              <a:t>TP46 closing </a:t>
            </a:r>
            <a:r>
              <a:rPr lang="en-GB" altLang="de-DE" sz="1400" dirty="0" smtClean="0"/>
              <a:t>in ADM-0001-Work Program Management </a:t>
            </a:r>
            <a:r>
              <a:rPr lang="en-GB" altLang="de-DE" sz="1400" dirty="0" smtClean="0"/>
              <a:t>v46.1.0</a:t>
            </a:r>
            <a:r>
              <a:rPr lang="en-GB" altLang="de-DE" sz="1400" dirty="0" smtClean="0"/>
              <a:t>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9237" y="1280160"/>
            <a:ext cx="2801937" cy="24838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1131" y="3932238"/>
            <a:ext cx="2517469" cy="2432050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9237" y="3932239"/>
            <a:ext cx="2801937" cy="243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36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da-DK" altLang="de-DE" sz="1400" dirty="0">
                <a:solidFill>
                  <a:srgbClr val="0070C0"/>
                </a:solidFill>
              </a:rPr>
              <a:t>WI-0075 – Ind. Dom. Inf. Model Mapg. &amp; Sem. </a:t>
            </a:r>
            <a:r>
              <a:rPr lang="da-DK" altLang="de-DE" sz="1400" dirty="0" smtClean="0">
                <a:solidFill>
                  <a:srgbClr val="0070C0"/>
                </a:solidFill>
              </a:rPr>
              <a:t>Spt.</a:t>
            </a:r>
          </a:p>
          <a:p>
            <a:r>
              <a:rPr lang="fr-FR" altLang="de-DE" sz="1400" dirty="0">
                <a:solidFill>
                  <a:srgbClr val="0070C0"/>
                </a:solidFill>
              </a:rPr>
              <a:t>WI-0081 - Smart </a:t>
            </a:r>
            <a:r>
              <a:rPr lang="fr-FR" altLang="de-DE" sz="1400" dirty="0" err="1">
                <a:solidFill>
                  <a:srgbClr val="0070C0"/>
                </a:solidFill>
              </a:rPr>
              <a:t>Device</a:t>
            </a:r>
            <a:r>
              <a:rPr lang="fr-FR" altLang="de-DE" sz="1400" dirty="0">
                <a:solidFill>
                  <a:srgbClr val="0070C0"/>
                </a:solidFill>
              </a:rPr>
              <a:t>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/>
              <a:t>WI-0054 </a:t>
            </a:r>
            <a:r>
              <a:rPr lang="en-US" altLang="de-DE" sz="1400" dirty="0"/>
              <a:t>- Developers guide series </a:t>
            </a:r>
          </a:p>
          <a:p>
            <a:r>
              <a:rPr lang="en-US" altLang="de-DE" sz="1400" dirty="0" smtClean="0"/>
              <a:t>WI-0060 </a:t>
            </a:r>
            <a:r>
              <a:rPr lang="en-US" altLang="de-DE" sz="1400" dirty="0"/>
              <a:t>- Interoperability testing Release 2</a:t>
            </a:r>
          </a:p>
          <a:p>
            <a:r>
              <a:rPr lang="en-US" altLang="de-DE" sz="1400" dirty="0" smtClean="0"/>
              <a:t>WI-0078 </a:t>
            </a:r>
            <a:r>
              <a:rPr lang="en-US" altLang="de-DE" sz="1400" dirty="0"/>
              <a:t>- oneM2M API guide </a:t>
            </a:r>
            <a:endParaRPr lang="en-US" altLang="de-DE" sz="1400" dirty="0" smtClean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/>
              <a:t>WI-0097 - Interoperability testing Release 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WI-0053 </a:t>
            </a:r>
            <a:r>
              <a:rPr lang="en-US" altLang="de-DE" sz="1400" dirty="0">
                <a:solidFill>
                  <a:srgbClr val="0070C0"/>
                </a:solidFill>
              </a:rPr>
              <a:t>- Enhancements on Semantic Support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WI-0058 – Interworking with 3GPP networks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WI-0072 </a:t>
            </a:r>
            <a:r>
              <a:rPr lang="en-US" altLang="de-DE" sz="1400" dirty="0">
                <a:solidFill>
                  <a:srgbClr val="0070C0"/>
                </a:solidFill>
              </a:rPr>
              <a:t>– Modbus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WI-0076 -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TP46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56" y="2344828"/>
            <a:ext cx="10931798" cy="125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TP46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290" y="2438401"/>
            <a:ext cx="10672021" cy="149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2 overdue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4696" y="4510477"/>
            <a:ext cx="103124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Proposal: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dirty="0" smtClean="0">
                <a:solidFill>
                  <a:schemeClr val="accent1"/>
                </a:solidFill>
              </a:rPr>
              <a:t>WI-0091, WI-0093: consider update the WID milestone.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323" y="2808805"/>
            <a:ext cx="10705033" cy="963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TP#46 R4 Stage 3 Freeze Date </a:t>
            </a:r>
            <a:r>
              <a:rPr lang="en-US" altLang="zh-CN" dirty="0"/>
              <a:t> – </a:t>
            </a:r>
            <a:r>
              <a:rPr lang="en-US" altLang="zh-CN" i="1" dirty="0">
                <a:solidFill>
                  <a:srgbClr val="FF0000"/>
                </a:solidFill>
              </a:rPr>
              <a:t>done!</a:t>
            </a:r>
            <a:endParaRPr lang="en-US" dirty="0" smtClean="0"/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Q1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5370419" y="123722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6" name="Line 21"/>
          <p:cNvSpPr>
            <a:spLocks noChangeShapeType="1"/>
          </p:cNvSpPr>
          <p:nvPr/>
        </p:nvSpPr>
        <p:spPr bwMode="gray">
          <a:xfrm flipH="1" flipV="1">
            <a:off x="9798066" y="3253112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27" name="Gerader Verbinder 79"/>
          <p:cNvCxnSpPr/>
          <p:nvPr/>
        </p:nvCxnSpPr>
        <p:spPr>
          <a:xfrm>
            <a:off x="10292411" y="3958764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9" name="Raute 80"/>
          <p:cNvSpPr/>
          <p:nvPr/>
        </p:nvSpPr>
        <p:spPr>
          <a:xfrm>
            <a:off x="10233893" y="4666053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796076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840606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845510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43" idx="1"/>
          </p:cNvCxnSpPr>
          <p:nvPr/>
        </p:nvCxnSpPr>
        <p:spPr>
          <a:xfrm flipV="1">
            <a:off x="7508509" y="4780587"/>
            <a:ext cx="897555" cy="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534</Words>
  <Application>Microsoft Office PowerPoint</Application>
  <PresentationFormat>와이드스크린</PresentationFormat>
  <Paragraphs>115</Paragraphs>
  <Slides>8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Book</vt:lpstr>
      <vt:lpstr>宋体</vt:lpstr>
      <vt:lpstr>Tele-GroteskFet</vt:lpstr>
      <vt:lpstr>맑은 고딕</vt:lpstr>
      <vt:lpstr>Arial</vt:lpstr>
      <vt:lpstr>Calibri</vt:lpstr>
      <vt:lpstr>Myriad Pro</vt:lpstr>
      <vt:lpstr>Myriad Pro Light</vt:lpstr>
      <vt:lpstr>Times New Roman</vt:lpstr>
      <vt:lpstr>Office Theme</vt:lpstr>
      <vt:lpstr>WPM status report TP46 closing</vt:lpstr>
      <vt:lpstr>WPM Status at TP46 closing</vt:lpstr>
      <vt:lpstr>TP46 closing - WI Snapshot</vt:lpstr>
      <vt:lpstr>36 active WIs*</vt:lpstr>
      <vt:lpstr>Freeze at TP46</vt:lpstr>
      <vt:lpstr>Approval at TP46</vt:lpstr>
      <vt:lpstr>Overdue WIs</vt:lpstr>
      <vt:lpstr>Timeline Release 4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Andrew Min-gyu Han</cp:lastModifiedBy>
  <cp:revision>196</cp:revision>
  <cp:lastPrinted>2020-04-20T12:01:53Z</cp:lastPrinted>
  <dcterms:created xsi:type="dcterms:W3CDTF">2017-09-21T15:46:31Z</dcterms:created>
  <dcterms:modified xsi:type="dcterms:W3CDTF">2020-07-24T12:56:54Z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