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96" d="100"/>
          <a:sy n="96" d="100"/>
        </p:scale>
        <p:origin x="72" y="1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TP46 closing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2020-07-24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TP46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TP46 closing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TP#46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2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23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 smtClean="0">
                <a:solidFill>
                  <a:srgbClr val="FF0000"/>
                </a:solidFill>
              </a:rPr>
              <a:t>2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2020 : </a:t>
            </a:r>
            <a:r>
              <a:rPr lang="en-US" altLang="de-DE" sz="1800" dirty="0"/>
              <a:t>n</a:t>
            </a:r>
            <a:r>
              <a:rPr lang="en-US" altLang="de-DE" sz="1800" dirty="0" smtClean="0"/>
              <a:t>eed to consider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2466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TP46 closing in ADM-0001-Work Program Management v46.1.0.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36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/>
              <a:t>WI-0097 - Interoperability testing Release 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WI-0072 </a:t>
            </a:r>
            <a:r>
              <a:rPr lang="en-US" altLang="de-DE" sz="1400" dirty="0">
                <a:solidFill>
                  <a:srgbClr val="0070C0"/>
                </a:solidFill>
              </a:rPr>
              <a:t>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6" y="2344828"/>
            <a:ext cx="10931798" cy="125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90" y="2438401"/>
            <a:ext cx="10672021" cy="149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2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WI-0091, WI-0093: consider update the WID milestone.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23" y="2808805"/>
            <a:ext cx="10705033" cy="96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</a:t>
            </a:r>
            <a:r>
              <a:rPr lang="en-US" altLang="zh-CN" dirty="0"/>
              <a:t> – </a:t>
            </a:r>
            <a:r>
              <a:rPr lang="en-US" altLang="zh-CN" i="1" dirty="0">
                <a:solidFill>
                  <a:srgbClr val="FF0000"/>
                </a:solidFill>
              </a:rPr>
              <a:t>n</a:t>
            </a:r>
            <a:r>
              <a:rPr lang="en-US" altLang="zh-CN" i="1" dirty="0" smtClean="0">
                <a:solidFill>
                  <a:srgbClr val="FF0000"/>
                </a:solidFill>
              </a:rPr>
              <a:t>eed to consider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7205632" y="1249191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536</Words>
  <Application>Microsoft Office PowerPoint</Application>
  <PresentationFormat>와이드스크린</PresentationFormat>
  <Paragraphs>115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TP46 closing</vt:lpstr>
      <vt:lpstr>WPM Status at TP46 closing</vt:lpstr>
      <vt:lpstr>TP46 closing - WI Snapshot</vt:lpstr>
      <vt:lpstr>36 active WIs*</vt:lpstr>
      <vt:lpstr>Freeze at TP46</vt:lpstr>
      <vt:lpstr>Approval at TP46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198</cp:revision>
  <cp:lastPrinted>2020-04-20T12:01:53Z</cp:lastPrinted>
  <dcterms:created xsi:type="dcterms:W3CDTF">2017-09-21T15:46:31Z</dcterms:created>
  <dcterms:modified xsi:type="dcterms:W3CDTF">2020-07-24T13:24:52Z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